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37CA4F-E4CC-435B-852F-0278664BF292}" v="1" dt="2026-05-08T16:22:01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y McCahon" userId="b55dbeb336c45bb7" providerId="LiveId" clId="{818B5CC6-D831-439B-AFD7-F99A5475E70A}"/>
    <pc:docChg chg="modSld">
      <pc:chgData name="Molly McCahon" userId="b55dbeb336c45bb7" providerId="LiveId" clId="{818B5CC6-D831-439B-AFD7-F99A5475E70A}" dt="2026-05-08T16:23:08.186" v="78" actId="1076"/>
      <pc:docMkLst>
        <pc:docMk/>
      </pc:docMkLst>
      <pc:sldChg chg="addSp modSp mod">
        <pc:chgData name="Molly McCahon" userId="b55dbeb336c45bb7" providerId="LiveId" clId="{818B5CC6-D831-439B-AFD7-F99A5475E70A}" dt="2026-05-08T16:23:08.186" v="78" actId="1076"/>
        <pc:sldMkLst>
          <pc:docMk/>
          <pc:sldMk cId="580291530" sldId="256"/>
        </pc:sldMkLst>
        <pc:spChg chg="add mod">
          <ac:chgData name="Molly McCahon" userId="b55dbeb336c45bb7" providerId="LiveId" clId="{818B5CC6-D831-439B-AFD7-F99A5475E70A}" dt="2026-05-08T16:23:08.186" v="78" actId="1076"/>
          <ac:spMkLst>
            <pc:docMk/>
            <pc:sldMk cId="580291530" sldId="256"/>
            <ac:spMk id="2" creationId="{BCF59FC3-73ED-4B5A-117A-DDD4EECC24FC}"/>
          </ac:spMkLst>
        </pc:spChg>
        <pc:spChg chg="mod">
          <ac:chgData name="Molly McCahon" userId="b55dbeb336c45bb7" providerId="LiveId" clId="{818B5CC6-D831-439B-AFD7-F99A5475E70A}" dt="2026-05-08T16:23:05.116" v="77" actId="1076"/>
          <ac:spMkLst>
            <pc:docMk/>
            <pc:sldMk cId="580291530" sldId="256"/>
            <ac:spMk id="8" creationId="{F803643A-0E06-BEF6-748A-8A29A61E18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3ED15-1710-6378-111D-A1D07E7BF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A521C-1F49-08C2-92B7-F25B53D57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5F6A8-2D03-3A80-F611-9983ED33D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3F142-21AB-33C8-AC8B-E7D3F6C3D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CBF46-7D82-4D2F-4FF4-D33225E5B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6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63600-A35A-1828-55A2-4DED65F2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102F8-F00A-C5B7-EF21-4C0B9D245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BAFD6-822B-D15F-13E9-C0117F00A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B7B61-F641-6A26-BCC4-007371970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CC128-5E81-A31B-D480-D6BEA6CF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7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3F3AD-A5F4-7FE6-C873-158C02336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2A104-1D5C-49B1-BB74-EEF58FDD0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4AD1D-C85F-A81C-6FE1-2CDE388F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614F1-4EDE-3B9D-3CF8-31BCE909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AAB-DA45-FB4B-4FAB-61E286AC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7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7FC3-278D-15B9-216B-7BC1A3D1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1587A-6E37-34D4-B52D-35CE8600BB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C5C56-34D2-5006-2818-FDC2C2847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93362-763E-92BB-36E7-B5E1DEB7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91DBF-4854-4BF3-98EC-BD58E551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2FF4D-6889-1A94-5C9F-05DF8913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58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51333-19FD-F0EA-EFE8-704463DDE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A6343-788A-97DA-E52E-FA71A7B1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000C2-D01C-341E-532D-E8242A42B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5BCF46-1BE1-93D8-3BBF-56100676A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FC4E5A-42E1-6A19-B925-9BD5231EF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CAA4B-E359-BEC8-51D7-3E2ACD9DC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E3C520-13B8-0ABC-7586-75A2CDD3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87067D-1F3F-955E-D7B7-BE18D13C7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8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0BBED-D3AF-DFDE-4F2D-8B9B6CDE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EDD68B-EDBC-1455-127F-4BC9BD597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B21A5D-392D-EABF-B64B-C7CDA20B5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6AD1D-A33B-B7AA-D98E-1EA98511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8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3D6358-09DF-6BD1-9324-4621E2702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AEE05D-C415-20D4-D1CC-458842DCB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A0965-E459-8E02-687A-230555608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66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51567-B3F0-2134-E630-DE487F90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21D03-A1F8-2A98-06C5-0F38737EB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3293D-D801-61E7-4281-CD522525A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ACEC0-2B13-5584-BBB7-729BDE1A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EF81B-8204-C422-8DD7-BC822B422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C4F02-8ABA-BDF8-122D-F5D0A8A94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3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EE80A-0D54-F7DD-36D3-33E136C7A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43E9EA-B935-AE97-A90E-EC90B3E36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B895F-3A75-1F03-C1ED-E897C0DC3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F7004-E09E-B5A0-8435-15FA5EA10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55BCC-9A41-B250-6C64-E774079B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5F6EE-14FA-F8A6-0D92-7E1013C1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7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5F888-04E8-4F47-B5D0-17043CFC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3D0D84-0501-A552-DE6B-5876B6CC7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CE168-E387-90B6-BF81-F665AA2C5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ECB17-BB4E-075C-8190-6EA7FA806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08EE4-6F07-0FBD-DB31-CD03577D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23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236AA1-869E-F98C-CB41-4A6BA62BF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688DF-CF05-4F08-8A39-795E7C4F5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FF067-C1C3-4463-0551-F8367EC86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FF12D-9AB2-D98E-348F-FBB1A348C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68EEB-2978-13D5-B70D-57EFC795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70B2B-DD09-30EC-A001-ABC35ABB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EE4FD-1B21-006E-1B1D-3A6E7FCC4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BF5C-BAB9-74A1-92A1-D4958F65D6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245E64-3EE5-45FC-A9F6-302A2D2F9E98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4555A-BA68-E840-27FB-89C1D0C17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3D22F-34AC-DD3E-96FD-369E85E04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FAEFD3-93BB-4A7A-A6B9-F76F24C6E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5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dwr.idaho.gov/water-rights/adjudication/nia/cfprba/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FCA249-69BB-C807-0609-FD7A69AB5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776" y="592139"/>
            <a:ext cx="6584448" cy="119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DA956A-DB39-0AB2-4030-1E854129940F}"/>
              </a:ext>
            </a:extLst>
          </p:cNvPr>
          <p:cNvSpPr txBox="1"/>
          <p:nvPr/>
        </p:nvSpPr>
        <p:spPr>
          <a:xfrm>
            <a:off x="2428875" y="4705350"/>
            <a:ext cx="73342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Evan Roda</a:t>
            </a:r>
          </a:p>
          <a:p>
            <a:pPr algn="ctr"/>
            <a:r>
              <a:rPr lang="en-US" sz="3600" dirty="0"/>
              <a:t> (208) 762-2800 evan.roda@idwr.idaho.gov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03643A-0E06-BEF6-748A-8A29A61E187C}"/>
              </a:ext>
            </a:extLst>
          </p:cNvPr>
          <p:cNvSpPr txBox="1"/>
          <p:nvPr/>
        </p:nvSpPr>
        <p:spPr>
          <a:xfrm>
            <a:off x="1014046" y="2991486"/>
            <a:ext cx="10363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hlinkClick r:id="rId3"/>
              </a:rPr>
              <a:t>Clark Fork Pend Oreille Basin Adjudication</a:t>
            </a:r>
            <a:endParaRPr lang="en-US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F59FC3-73ED-4B5A-117A-DDD4EECC24FC}"/>
              </a:ext>
            </a:extLst>
          </p:cNvPr>
          <p:cNvSpPr txBox="1"/>
          <p:nvPr/>
        </p:nvSpPr>
        <p:spPr>
          <a:xfrm>
            <a:off x="1811214" y="2345155"/>
            <a:ext cx="8569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Federal Reserve Water Rights Mailings</a:t>
            </a:r>
          </a:p>
        </p:txBody>
      </p:sp>
    </p:spTree>
    <p:extLst>
      <p:ext uri="{BB962C8B-B14F-4D97-AF65-F5344CB8AC3E}">
        <p14:creationId xmlns:p14="http://schemas.microsoft.com/office/powerpoint/2010/main" val="580291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Molly McCahon</dc:creator>
  <cp:lastModifiedBy>Molly McCahon</cp:lastModifiedBy>
  <cp:revision>1</cp:revision>
  <dcterms:created xsi:type="dcterms:W3CDTF">2026-05-07T18:55:18Z</dcterms:created>
  <dcterms:modified xsi:type="dcterms:W3CDTF">2026-05-08T16:23:11Z</dcterms:modified>
</cp:coreProperties>
</file>