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14" r:id="rId1"/>
    <p:sldMasterId id="2147484317" r:id="rId2"/>
    <p:sldMasterId id="2147484326" r:id="rId3"/>
    <p:sldMasterId id="2147484315" r:id="rId4"/>
    <p:sldMasterId id="2147484316" r:id="rId5"/>
  </p:sldMasterIdLst>
  <p:notesMasterIdLst>
    <p:notesMasterId r:id="rId28"/>
  </p:notesMasterIdLst>
  <p:handoutMasterIdLst>
    <p:handoutMasterId r:id="rId29"/>
  </p:handoutMasterIdLst>
  <p:sldIdLst>
    <p:sldId id="261" r:id="rId6"/>
    <p:sldId id="267" r:id="rId7"/>
    <p:sldId id="262" r:id="rId8"/>
    <p:sldId id="491" r:id="rId9"/>
    <p:sldId id="492" r:id="rId10"/>
    <p:sldId id="288" r:id="rId11"/>
    <p:sldId id="493" r:id="rId12"/>
    <p:sldId id="279" r:id="rId13"/>
    <p:sldId id="495" r:id="rId14"/>
    <p:sldId id="494" r:id="rId15"/>
    <p:sldId id="285" r:id="rId16"/>
    <p:sldId id="286" r:id="rId17"/>
    <p:sldId id="496" r:id="rId18"/>
    <p:sldId id="278" r:id="rId19"/>
    <p:sldId id="276" r:id="rId20"/>
    <p:sldId id="280" r:id="rId21"/>
    <p:sldId id="277" r:id="rId22"/>
    <p:sldId id="281" r:id="rId23"/>
    <p:sldId id="282" r:id="rId24"/>
    <p:sldId id="283" r:id="rId25"/>
    <p:sldId id="284" r:id="rId26"/>
    <p:sldId id="271" r:id="rId27"/>
  </p:sldIdLst>
  <p:sldSz cx="24385588" cy="13717588"/>
  <p:notesSz cx="7004050" cy="9290050"/>
  <p:defaultTextStyle>
    <a:defPPr>
      <a:defRPr lang="ru-RU"/>
    </a:defPPr>
    <a:lvl1pPr marL="0" algn="l" defTabSz="2438092" rtl="0" eaLnBrk="1" latinLnBrk="0" hangingPunct="1">
      <a:defRPr sz="4800" kern="1200">
        <a:solidFill>
          <a:schemeClr val="tx1"/>
        </a:solidFill>
        <a:latin typeface="+mn-lt"/>
        <a:ea typeface="+mn-ea"/>
        <a:cs typeface="+mn-cs"/>
      </a:defRPr>
    </a:lvl1pPr>
    <a:lvl2pPr marL="1219047" algn="l" defTabSz="2438092" rtl="0" eaLnBrk="1" latinLnBrk="0" hangingPunct="1">
      <a:defRPr sz="4800" kern="1200">
        <a:solidFill>
          <a:schemeClr val="tx1"/>
        </a:solidFill>
        <a:latin typeface="+mn-lt"/>
        <a:ea typeface="+mn-ea"/>
        <a:cs typeface="+mn-cs"/>
      </a:defRPr>
    </a:lvl2pPr>
    <a:lvl3pPr marL="2438092" algn="l" defTabSz="2438092" rtl="0" eaLnBrk="1" latinLnBrk="0" hangingPunct="1">
      <a:defRPr sz="4800" kern="1200">
        <a:solidFill>
          <a:schemeClr val="tx1"/>
        </a:solidFill>
        <a:latin typeface="+mn-lt"/>
        <a:ea typeface="+mn-ea"/>
        <a:cs typeface="+mn-cs"/>
      </a:defRPr>
    </a:lvl3pPr>
    <a:lvl4pPr marL="3657139" algn="l" defTabSz="2438092" rtl="0" eaLnBrk="1" latinLnBrk="0" hangingPunct="1">
      <a:defRPr sz="4800" kern="1200">
        <a:solidFill>
          <a:schemeClr val="tx1"/>
        </a:solidFill>
        <a:latin typeface="+mn-lt"/>
        <a:ea typeface="+mn-ea"/>
        <a:cs typeface="+mn-cs"/>
      </a:defRPr>
    </a:lvl4pPr>
    <a:lvl5pPr marL="4876186" algn="l" defTabSz="2438092" rtl="0" eaLnBrk="1" latinLnBrk="0" hangingPunct="1">
      <a:defRPr sz="4800" kern="1200">
        <a:solidFill>
          <a:schemeClr val="tx1"/>
        </a:solidFill>
        <a:latin typeface="+mn-lt"/>
        <a:ea typeface="+mn-ea"/>
        <a:cs typeface="+mn-cs"/>
      </a:defRPr>
    </a:lvl5pPr>
    <a:lvl6pPr marL="6095230" algn="l" defTabSz="2438092" rtl="0" eaLnBrk="1" latinLnBrk="0" hangingPunct="1">
      <a:defRPr sz="4800" kern="1200">
        <a:solidFill>
          <a:schemeClr val="tx1"/>
        </a:solidFill>
        <a:latin typeface="+mn-lt"/>
        <a:ea typeface="+mn-ea"/>
        <a:cs typeface="+mn-cs"/>
      </a:defRPr>
    </a:lvl6pPr>
    <a:lvl7pPr marL="7314277" algn="l" defTabSz="2438092" rtl="0" eaLnBrk="1" latinLnBrk="0" hangingPunct="1">
      <a:defRPr sz="4800" kern="1200">
        <a:solidFill>
          <a:schemeClr val="tx1"/>
        </a:solidFill>
        <a:latin typeface="+mn-lt"/>
        <a:ea typeface="+mn-ea"/>
        <a:cs typeface="+mn-cs"/>
      </a:defRPr>
    </a:lvl7pPr>
    <a:lvl8pPr marL="8533324" algn="l" defTabSz="2438092" rtl="0" eaLnBrk="1" latinLnBrk="0" hangingPunct="1">
      <a:defRPr sz="4800" kern="1200">
        <a:solidFill>
          <a:schemeClr val="tx1"/>
        </a:solidFill>
        <a:latin typeface="+mn-lt"/>
        <a:ea typeface="+mn-ea"/>
        <a:cs typeface="+mn-cs"/>
      </a:defRPr>
    </a:lvl8pPr>
    <a:lvl9pPr marL="9752371" algn="l" defTabSz="2438092" rtl="0" eaLnBrk="1" latinLnBrk="0" hangingPunct="1">
      <a:defRPr sz="4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C934344E-928D-9747-A758-2D473ED4398A}">
          <p14:sldIdLst>
            <p14:sldId id="261"/>
            <p14:sldId id="267"/>
            <p14:sldId id="262"/>
            <p14:sldId id="491"/>
            <p14:sldId id="492"/>
            <p14:sldId id="288"/>
            <p14:sldId id="493"/>
            <p14:sldId id="279"/>
            <p14:sldId id="495"/>
            <p14:sldId id="494"/>
            <p14:sldId id="285"/>
            <p14:sldId id="286"/>
            <p14:sldId id="496"/>
            <p14:sldId id="278"/>
            <p14:sldId id="276"/>
            <p14:sldId id="280"/>
            <p14:sldId id="277"/>
            <p14:sldId id="281"/>
            <p14:sldId id="282"/>
            <p14:sldId id="283"/>
            <p14:sldId id="284"/>
            <p14:sldId id="271"/>
          </p14:sldIdLst>
        </p14:section>
        <p14:section name="EXTRAS" id="{931BC854-6397-194B-8BA4-F30C6897EFB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C71A"/>
    <a:srgbClr val="E1E1E1"/>
    <a:srgbClr val="FFFFFF"/>
    <a:srgbClr val="649FFF"/>
    <a:srgbClr val="F2F2F2"/>
    <a:srgbClr val="FAFAFA"/>
    <a:srgbClr val="242529"/>
    <a:srgbClr val="D1D9E1"/>
    <a:srgbClr val="99CC00"/>
    <a:srgbClr val="EAC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63" autoAdjust="0"/>
    <p:restoredTop sz="86452" autoAdjust="0"/>
  </p:normalViewPr>
  <p:slideViewPr>
    <p:cSldViewPr>
      <p:cViewPr varScale="1">
        <p:scale>
          <a:sx n="48" d="100"/>
          <a:sy n="48" d="100"/>
        </p:scale>
        <p:origin x="92" y="3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3008"/>
    </p:cViewPr>
  </p:sorterViewPr>
  <p:notesViewPr>
    <p:cSldViewPr>
      <p:cViewPr varScale="1">
        <p:scale>
          <a:sx n="154" d="100"/>
          <a:sy n="154" d="100"/>
        </p:scale>
        <p:origin x="4744"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ismalscience\Dropbox\1AAMain\AAA-Current%20Projects\Pend%20Oreille%20Lake%20UI%20Study\Data\Master%20Pend%20Oreille%2020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ismalscience\Dropbox\1AAMain\AAA-Current%20Projects\Pend%20Oreille%20Lake%20UI%20Study\Data\Master%20Pend%20Oreille%2020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ismalscience\Dropbox\1AAMain\AAA-Current%20Projects\Pend%20Oreille%20Lake%20UI%20Study\Data\Master%20Pend%20Oreille%20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im%20Nadreau\Desktop\REcon_Insights\2025\Lake%20Pend%20Oreille\Data\dataquery%20(1).xlsm"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57150" cap="rnd">
              <a:solidFill>
                <a:schemeClr val="accent1"/>
              </a:solidFill>
              <a:round/>
            </a:ln>
            <a:effectLst/>
          </c:spPr>
          <c:marker>
            <c:symbol val="none"/>
          </c:marker>
          <c:cat>
            <c:numRef>
              <c:f>'Zillow County 10-28-25'!$LJ$2:$LJ$201</c:f>
              <c:numCache>
                <c:formatCode>m/d/yyyy</c:formatCode>
                <c:ptCount val="200"/>
                <c:pt idx="0">
                  <c:v>39872</c:v>
                </c:pt>
                <c:pt idx="1">
                  <c:v>39903</c:v>
                </c:pt>
                <c:pt idx="2">
                  <c:v>39933</c:v>
                </c:pt>
                <c:pt idx="3">
                  <c:v>39964</c:v>
                </c:pt>
                <c:pt idx="4">
                  <c:v>39994</c:v>
                </c:pt>
                <c:pt idx="5">
                  <c:v>40025</c:v>
                </c:pt>
                <c:pt idx="6">
                  <c:v>40056</c:v>
                </c:pt>
                <c:pt idx="7">
                  <c:v>40086</c:v>
                </c:pt>
                <c:pt idx="8">
                  <c:v>40117</c:v>
                </c:pt>
                <c:pt idx="9">
                  <c:v>40147</c:v>
                </c:pt>
                <c:pt idx="10">
                  <c:v>40178</c:v>
                </c:pt>
                <c:pt idx="11">
                  <c:v>40209</c:v>
                </c:pt>
                <c:pt idx="12">
                  <c:v>40237</c:v>
                </c:pt>
                <c:pt idx="13">
                  <c:v>40268</c:v>
                </c:pt>
                <c:pt idx="14">
                  <c:v>40298</c:v>
                </c:pt>
                <c:pt idx="15">
                  <c:v>40329</c:v>
                </c:pt>
                <c:pt idx="16">
                  <c:v>40359</c:v>
                </c:pt>
                <c:pt idx="17">
                  <c:v>40390</c:v>
                </c:pt>
                <c:pt idx="18">
                  <c:v>40421</c:v>
                </c:pt>
                <c:pt idx="19">
                  <c:v>40451</c:v>
                </c:pt>
                <c:pt idx="20">
                  <c:v>40482</c:v>
                </c:pt>
                <c:pt idx="21">
                  <c:v>40512</c:v>
                </c:pt>
                <c:pt idx="22">
                  <c:v>40543</c:v>
                </c:pt>
                <c:pt idx="23">
                  <c:v>40574</c:v>
                </c:pt>
                <c:pt idx="24">
                  <c:v>40602</c:v>
                </c:pt>
                <c:pt idx="25">
                  <c:v>40633</c:v>
                </c:pt>
                <c:pt idx="26">
                  <c:v>40663</c:v>
                </c:pt>
                <c:pt idx="27">
                  <c:v>40694</c:v>
                </c:pt>
                <c:pt idx="28">
                  <c:v>40724</c:v>
                </c:pt>
                <c:pt idx="29">
                  <c:v>40755</c:v>
                </c:pt>
                <c:pt idx="30">
                  <c:v>40786</c:v>
                </c:pt>
                <c:pt idx="31">
                  <c:v>40816</c:v>
                </c:pt>
                <c:pt idx="32">
                  <c:v>40847</c:v>
                </c:pt>
                <c:pt idx="33">
                  <c:v>40877</c:v>
                </c:pt>
                <c:pt idx="34">
                  <c:v>40908</c:v>
                </c:pt>
                <c:pt idx="35">
                  <c:v>40939</c:v>
                </c:pt>
                <c:pt idx="36">
                  <c:v>40968</c:v>
                </c:pt>
                <c:pt idx="37">
                  <c:v>40999</c:v>
                </c:pt>
                <c:pt idx="38">
                  <c:v>41029</c:v>
                </c:pt>
                <c:pt idx="39">
                  <c:v>41060</c:v>
                </c:pt>
                <c:pt idx="40">
                  <c:v>41090</c:v>
                </c:pt>
                <c:pt idx="41">
                  <c:v>41121</c:v>
                </c:pt>
                <c:pt idx="42">
                  <c:v>41152</c:v>
                </c:pt>
                <c:pt idx="43">
                  <c:v>41182</c:v>
                </c:pt>
                <c:pt idx="44">
                  <c:v>41213</c:v>
                </c:pt>
                <c:pt idx="45">
                  <c:v>41243</c:v>
                </c:pt>
                <c:pt idx="46">
                  <c:v>41274</c:v>
                </c:pt>
                <c:pt idx="47">
                  <c:v>41305</c:v>
                </c:pt>
                <c:pt idx="48">
                  <c:v>41333</c:v>
                </c:pt>
                <c:pt idx="49">
                  <c:v>41364</c:v>
                </c:pt>
                <c:pt idx="50">
                  <c:v>41394</c:v>
                </c:pt>
                <c:pt idx="51">
                  <c:v>41425</c:v>
                </c:pt>
                <c:pt idx="52">
                  <c:v>41455</c:v>
                </c:pt>
                <c:pt idx="53">
                  <c:v>41486</c:v>
                </c:pt>
                <c:pt idx="54">
                  <c:v>41517</c:v>
                </c:pt>
                <c:pt idx="55">
                  <c:v>41547</c:v>
                </c:pt>
                <c:pt idx="56">
                  <c:v>41578</c:v>
                </c:pt>
                <c:pt idx="57">
                  <c:v>41608</c:v>
                </c:pt>
                <c:pt idx="58">
                  <c:v>41639</c:v>
                </c:pt>
                <c:pt idx="59">
                  <c:v>41670</c:v>
                </c:pt>
                <c:pt idx="60">
                  <c:v>41698</c:v>
                </c:pt>
                <c:pt idx="61">
                  <c:v>41729</c:v>
                </c:pt>
                <c:pt idx="62">
                  <c:v>41759</c:v>
                </c:pt>
                <c:pt idx="63">
                  <c:v>41790</c:v>
                </c:pt>
                <c:pt idx="64">
                  <c:v>41820</c:v>
                </c:pt>
                <c:pt idx="65">
                  <c:v>41851</c:v>
                </c:pt>
                <c:pt idx="66">
                  <c:v>41882</c:v>
                </c:pt>
                <c:pt idx="67">
                  <c:v>41912</c:v>
                </c:pt>
                <c:pt idx="68">
                  <c:v>41943</c:v>
                </c:pt>
                <c:pt idx="69">
                  <c:v>41973</c:v>
                </c:pt>
                <c:pt idx="70">
                  <c:v>42004</c:v>
                </c:pt>
                <c:pt idx="71">
                  <c:v>42035</c:v>
                </c:pt>
                <c:pt idx="72">
                  <c:v>42063</c:v>
                </c:pt>
                <c:pt idx="73">
                  <c:v>42094</c:v>
                </c:pt>
                <c:pt idx="74">
                  <c:v>42124</c:v>
                </c:pt>
                <c:pt idx="75">
                  <c:v>42155</c:v>
                </c:pt>
                <c:pt idx="76">
                  <c:v>42185</c:v>
                </c:pt>
                <c:pt idx="77">
                  <c:v>42216</c:v>
                </c:pt>
                <c:pt idx="78">
                  <c:v>42247</c:v>
                </c:pt>
                <c:pt idx="79">
                  <c:v>42277</c:v>
                </c:pt>
                <c:pt idx="80">
                  <c:v>42308</c:v>
                </c:pt>
                <c:pt idx="81">
                  <c:v>42338</c:v>
                </c:pt>
                <c:pt idx="82">
                  <c:v>42369</c:v>
                </c:pt>
                <c:pt idx="83">
                  <c:v>42400</c:v>
                </c:pt>
                <c:pt idx="84">
                  <c:v>42429</c:v>
                </c:pt>
                <c:pt idx="85">
                  <c:v>42460</c:v>
                </c:pt>
                <c:pt idx="86">
                  <c:v>42490</c:v>
                </c:pt>
                <c:pt idx="87">
                  <c:v>42521</c:v>
                </c:pt>
                <c:pt idx="88">
                  <c:v>42551</c:v>
                </c:pt>
                <c:pt idx="89">
                  <c:v>42582</c:v>
                </c:pt>
                <c:pt idx="90">
                  <c:v>42613</c:v>
                </c:pt>
                <c:pt idx="91">
                  <c:v>42643</c:v>
                </c:pt>
                <c:pt idx="92">
                  <c:v>42674</c:v>
                </c:pt>
                <c:pt idx="93">
                  <c:v>42704</c:v>
                </c:pt>
                <c:pt idx="94">
                  <c:v>42735</c:v>
                </c:pt>
                <c:pt idx="95">
                  <c:v>42766</c:v>
                </c:pt>
                <c:pt idx="96">
                  <c:v>42794</c:v>
                </c:pt>
                <c:pt idx="97">
                  <c:v>42825</c:v>
                </c:pt>
                <c:pt idx="98">
                  <c:v>42855</c:v>
                </c:pt>
                <c:pt idx="99">
                  <c:v>42886</c:v>
                </c:pt>
                <c:pt idx="100">
                  <c:v>42916</c:v>
                </c:pt>
                <c:pt idx="101">
                  <c:v>42947</c:v>
                </c:pt>
                <c:pt idx="102">
                  <c:v>42978</c:v>
                </c:pt>
                <c:pt idx="103">
                  <c:v>43008</c:v>
                </c:pt>
                <c:pt idx="104">
                  <c:v>43039</c:v>
                </c:pt>
                <c:pt idx="105">
                  <c:v>43069</c:v>
                </c:pt>
                <c:pt idx="106">
                  <c:v>43100</c:v>
                </c:pt>
                <c:pt idx="107">
                  <c:v>43131</c:v>
                </c:pt>
                <c:pt idx="108">
                  <c:v>43159</c:v>
                </c:pt>
                <c:pt idx="109">
                  <c:v>43190</c:v>
                </c:pt>
                <c:pt idx="110">
                  <c:v>43220</c:v>
                </c:pt>
                <c:pt idx="111">
                  <c:v>43251</c:v>
                </c:pt>
                <c:pt idx="112">
                  <c:v>43281</c:v>
                </c:pt>
                <c:pt idx="113">
                  <c:v>43312</c:v>
                </c:pt>
                <c:pt idx="114">
                  <c:v>43343</c:v>
                </c:pt>
                <c:pt idx="115">
                  <c:v>43373</c:v>
                </c:pt>
                <c:pt idx="116">
                  <c:v>43404</c:v>
                </c:pt>
                <c:pt idx="117">
                  <c:v>43434</c:v>
                </c:pt>
                <c:pt idx="118">
                  <c:v>43465</c:v>
                </c:pt>
                <c:pt idx="119">
                  <c:v>43496</c:v>
                </c:pt>
                <c:pt idx="120">
                  <c:v>43524</c:v>
                </c:pt>
                <c:pt idx="121">
                  <c:v>43555</c:v>
                </c:pt>
                <c:pt idx="122">
                  <c:v>43585</c:v>
                </c:pt>
                <c:pt idx="123">
                  <c:v>43616</c:v>
                </c:pt>
                <c:pt idx="124">
                  <c:v>43646</c:v>
                </c:pt>
                <c:pt idx="125">
                  <c:v>43677</c:v>
                </c:pt>
                <c:pt idx="126">
                  <c:v>43708</c:v>
                </c:pt>
                <c:pt idx="127">
                  <c:v>43738</c:v>
                </c:pt>
                <c:pt idx="128">
                  <c:v>43769</c:v>
                </c:pt>
                <c:pt idx="129">
                  <c:v>43799</c:v>
                </c:pt>
                <c:pt idx="130">
                  <c:v>43830</c:v>
                </c:pt>
                <c:pt idx="131">
                  <c:v>43861</c:v>
                </c:pt>
                <c:pt idx="132">
                  <c:v>43890</c:v>
                </c:pt>
                <c:pt idx="133">
                  <c:v>43921</c:v>
                </c:pt>
                <c:pt idx="134">
                  <c:v>43951</c:v>
                </c:pt>
                <c:pt idx="135">
                  <c:v>43982</c:v>
                </c:pt>
                <c:pt idx="136">
                  <c:v>44012</c:v>
                </c:pt>
                <c:pt idx="137">
                  <c:v>44043</c:v>
                </c:pt>
                <c:pt idx="138">
                  <c:v>44074</c:v>
                </c:pt>
                <c:pt idx="139">
                  <c:v>44104</c:v>
                </c:pt>
                <c:pt idx="140">
                  <c:v>44135</c:v>
                </c:pt>
                <c:pt idx="141">
                  <c:v>44165</c:v>
                </c:pt>
                <c:pt idx="142">
                  <c:v>44196</c:v>
                </c:pt>
                <c:pt idx="143">
                  <c:v>44227</c:v>
                </c:pt>
                <c:pt idx="144">
                  <c:v>44255</c:v>
                </c:pt>
                <c:pt idx="145">
                  <c:v>44286</c:v>
                </c:pt>
                <c:pt idx="146">
                  <c:v>44316</c:v>
                </c:pt>
                <c:pt idx="147">
                  <c:v>44347</c:v>
                </c:pt>
                <c:pt idx="148">
                  <c:v>44377</c:v>
                </c:pt>
                <c:pt idx="149">
                  <c:v>44408</c:v>
                </c:pt>
                <c:pt idx="150">
                  <c:v>44439</c:v>
                </c:pt>
                <c:pt idx="151">
                  <c:v>44469</c:v>
                </c:pt>
                <c:pt idx="152">
                  <c:v>44500</c:v>
                </c:pt>
                <c:pt idx="153">
                  <c:v>44530</c:v>
                </c:pt>
                <c:pt idx="154">
                  <c:v>44561</c:v>
                </c:pt>
                <c:pt idx="155">
                  <c:v>44592</c:v>
                </c:pt>
                <c:pt idx="156">
                  <c:v>44620</c:v>
                </c:pt>
                <c:pt idx="157">
                  <c:v>44651</c:v>
                </c:pt>
                <c:pt idx="158">
                  <c:v>44681</c:v>
                </c:pt>
                <c:pt idx="159">
                  <c:v>44712</c:v>
                </c:pt>
                <c:pt idx="160">
                  <c:v>44742</c:v>
                </c:pt>
                <c:pt idx="161">
                  <c:v>44773</c:v>
                </c:pt>
                <c:pt idx="162">
                  <c:v>44804</c:v>
                </c:pt>
                <c:pt idx="163">
                  <c:v>44834</c:v>
                </c:pt>
                <c:pt idx="164">
                  <c:v>44865</c:v>
                </c:pt>
                <c:pt idx="165">
                  <c:v>44895</c:v>
                </c:pt>
                <c:pt idx="166">
                  <c:v>44926</c:v>
                </c:pt>
                <c:pt idx="167">
                  <c:v>44957</c:v>
                </c:pt>
                <c:pt idx="168">
                  <c:v>44985</c:v>
                </c:pt>
                <c:pt idx="169">
                  <c:v>45016</c:v>
                </c:pt>
                <c:pt idx="170">
                  <c:v>45046</c:v>
                </c:pt>
                <c:pt idx="171">
                  <c:v>45077</c:v>
                </c:pt>
                <c:pt idx="172">
                  <c:v>45107</c:v>
                </c:pt>
                <c:pt idx="173">
                  <c:v>45138</c:v>
                </c:pt>
                <c:pt idx="174">
                  <c:v>45169</c:v>
                </c:pt>
                <c:pt idx="175">
                  <c:v>45199</c:v>
                </c:pt>
                <c:pt idx="176">
                  <c:v>45230</c:v>
                </c:pt>
                <c:pt idx="177">
                  <c:v>45260</c:v>
                </c:pt>
                <c:pt idx="178">
                  <c:v>45291</c:v>
                </c:pt>
                <c:pt idx="179">
                  <c:v>45322</c:v>
                </c:pt>
                <c:pt idx="180">
                  <c:v>45351</c:v>
                </c:pt>
                <c:pt idx="181">
                  <c:v>45382</c:v>
                </c:pt>
                <c:pt idx="182">
                  <c:v>45412</c:v>
                </c:pt>
                <c:pt idx="183">
                  <c:v>45443</c:v>
                </c:pt>
                <c:pt idx="184">
                  <c:v>45473</c:v>
                </c:pt>
                <c:pt idx="185">
                  <c:v>45504</c:v>
                </c:pt>
                <c:pt idx="186">
                  <c:v>45535</c:v>
                </c:pt>
                <c:pt idx="187">
                  <c:v>45565</c:v>
                </c:pt>
                <c:pt idx="188">
                  <c:v>45596</c:v>
                </c:pt>
                <c:pt idx="189">
                  <c:v>45626</c:v>
                </c:pt>
                <c:pt idx="190">
                  <c:v>45657</c:v>
                </c:pt>
                <c:pt idx="191">
                  <c:v>45688</c:v>
                </c:pt>
                <c:pt idx="192">
                  <c:v>45716</c:v>
                </c:pt>
                <c:pt idx="193">
                  <c:v>45747</c:v>
                </c:pt>
                <c:pt idx="194">
                  <c:v>45777</c:v>
                </c:pt>
                <c:pt idx="195">
                  <c:v>45808</c:v>
                </c:pt>
                <c:pt idx="196">
                  <c:v>45838</c:v>
                </c:pt>
                <c:pt idx="197">
                  <c:v>45869</c:v>
                </c:pt>
                <c:pt idx="198">
                  <c:v>45900</c:v>
                </c:pt>
                <c:pt idx="199">
                  <c:v>45930</c:v>
                </c:pt>
              </c:numCache>
            </c:numRef>
          </c:cat>
          <c:val>
            <c:numRef>
              <c:f>'Zillow County 10-28-25'!$LK$2:$LK$201</c:f>
              <c:numCache>
                <c:formatCode>_("$"* #,##0_);_("$"* \(#,##0\);_("$"* "-"??_);_(@_)</c:formatCode>
                <c:ptCount val="200"/>
                <c:pt idx="0">
                  <c:v>261592.618262731</c:v>
                </c:pt>
                <c:pt idx="1">
                  <c:v>261000.94242958401</c:v>
                </c:pt>
                <c:pt idx="2">
                  <c:v>259893.21521203101</c:v>
                </c:pt>
                <c:pt idx="3">
                  <c:v>257955.96689447999</c:v>
                </c:pt>
                <c:pt idx="4">
                  <c:v>255696.19672229499</c:v>
                </c:pt>
                <c:pt idx="5">
                  <c:v>253064.934304489</c:v>
                </c:pt>
                <c:pt idx="6">
                  <c:v>250156.63632606599</c:v>
                </c:pt>
                <c:pt idx="7">
                  <c:v>246984.57898308599</c:v>
                </c:pt>
                <c:pt idx="8">
                  <c:v>244236.45684574</c:v>
                </c:pt>
                <c:pt idx="9">
                  <c:v>241575.300944527</c:v>
                </c:pt>
                <c:pt idx="10">
                  <c:v>239266.91055451601</c:v>
                </c:pt>
                <c:pt idx="11">
                  <c:v>236728.01197629399</c:v>
                </c:pt>
                <c:pt idx="12">
                  <c:v>234265.50882143801</c:v>
                </c:pt>
                <c:pt idx="13">
                  <c:v>231992.45495505899</c:v>
                </c:pt>
                <c:pt idx="14">
                  <c:v>230123.64417997</c:v>
                </c:pt>
                <c:pt idx="15">
                  <c:v>228649.653476145</c:v>
                </c:pt>
                <c:pt idx="16">
                  <c:v>227189.56896996501</c:v>
                </c:pt>
                <c:pt idx="17">
                  <c:v>225707.70615800799</c:v>
                </c:pt>
                <c:pt idx="18">
                  <c:v>223841.57026574499</c:v>
                </c:pt>
                <c:pt idx="19">
                  <c:v>221551.39184031001</c:v>
                </c:pt>
                <c:pt idx="20">
                  <c:v>219430.48574468799</c:v>
                </c:pt>
                <c:pt idx="21">
                  <c:v>217373.79634403199</c:v>
                </c:pt>
                <c:pt idx="22">
                  <c:v>215445.317817637</c:v>
                </c:pt>
                <c:pt idx="23">
                  <c:v>213778.48550548099</c:v>
                </c:pt>
                <c:pt idx="24">
                  <c:v>211863.393685363</c:v>
                </c:pt>
                <c:pt idx="25">
                  <c:v>210133.25708515101</c:v>
                </c:pt>
                <c:pt idx="26">
                  <c:v>208211.51468089601</c:v>
                </c:pt>
                <c:pt idx="27">
                  <c:v>207237.69076395099</c:v>
                </c:pt>
                <c:pt idx="28">
                  <c:v>206637.94843845899</c:v>
                </c:pt>
                <c:pt idx="29">
                  <c:v>206203.200606634</c:v>
                </c:pt>
                <c:pt idx="30">
                  <c:v>205627.76080574401</c:v>
                </c:pt>
                <c:pt idx="31">
                  <c:v>205249.51576216301</c:v>
                </c:pt>
                <c:pt idx="32">
                  <c:v>205153.671253682</c:v>
                </c:pt>
                <c:pt idx="33">
                  <c:v>205385.63508325399</c:v>
                </c:pt>
                <c:pt idx="34">
                  <c:v>205605.829761114</c:v>
                </c:pt>
                <c:pt idx="35">
                  <c:v>205714.415969992</c:v>
                </c:pt>
                <c:pt idx="36">
                  <c:v>205782.526195062</c:v>
                </c:pt>
                <c:pt idx="37">
                  <c:v>205799.15226367401</c:v>
                </c:pt>
                <c:pt idx="38">
                  <c:v>206505.20846905501</c:v>
                </c:pt>
                <c:pt idx="39">
                  <c:v>207297.88738475699</c:v>
                </c:pt>
                <c:pt idx="40">
                  <c:v>208512.04349219601</c:v>
                </c:pt>
                <c:pt idx="41">
                  <c:v>208685.101822125</c:v>
                </c:pt>
                <c:pt idx="42">
                  <c:v>208000.16712992999</c:v>
                </c:pt>
                <c:pt idx="43">
                  <c:v>207130.92615221601</c:v>
                </c:pt>
                <c:pt idx="44">
                  <c:v>207084.92303347099</c:v>
                </c:pt>
                <c:pt idx="45">
                  <c:v>207921.661665522</c:v>
                </c:pt>
                <c:pt idx="46">
                  <c:v>209342.35957291201</c:v>
                </c:pt>
                <c:pt idx="47">
                  <c:v>211107.842486368</c:v>
                </c:pt>
                <c:pt idx="48">
                  <c:v>213141.91097362901</c:v>
                </c:pt>
                <c:pt idx="49">
                  <c:v>214927.19691502699</c:v>
                </c:pt>
                <c:pt idx="50">
                  <c:v>216679.82769835999</c:v>
                </c:pt>
                <c:pt idx="51">
                  <c:v>218241.627522795</c:v>
                </c:pt>
                <c:pt idx="52">
                  <c:v>220277.34503227999</c:v>
                </c:pt>
                <c:pt idx="53">
                  <c:v>221824.792126688</c:v>
                </c:pt>
                <c:pt idx="54">
                  <c:v>223638.43177837899</c:v>
                </c:pt>
                <c:pt idx="55">
                  <c:v>225253.21487706399</c:v>
                </c:pt>
                <c:pt idx="56">
                  <c:v>227319.97201176299</c:v>
                </c:pt>
                <c:pt idx="57">
                  <c:v>229039.52644845101</c:v>
                </c:pt>
                <c:pt idx="58">
                  <c:v>230264.291878135</c:v>
                </c:pt>
                <c:pt idx="59">
                  <c:v>231698.41925486401</c:v>
                </c:pt>
                <c:pt idx="60">
                  <c:v>233433.47562428599</c:v>
                </c:pt>
                <c:pt idx="61">
                  <c:v>235318.765691796</c:v>
                </c:pt>
                <c:pt idx="62">
                  <c:v>237067.99143311899</c:v>
                </c:pt>
                <c:pt idx="63">
                  <c:v>239146.75118676899</c:v>
                </c:pt>
                <c:pt idx="64">
                  <c:v>241239.68243366599</c:v>
                </c:pt>
                <c:pt idx="65">
                  <c:v>243446.683272633</c:v>
                </c:pt>
                <c:pt idx="66">
                  <c:v>244906.413092676</c:v>
                </c:pt>
                <c:pt idx="67">
                  <c:v>245777.812742173</c:v>
                </c:pt>
                <c:pt idx="68">
                  <c:v>245987.27733289599</c:v>
                </c:pt>
                <c:pt idx="69">
                  <c:v>246029.26322257399</c:v>
                </c:pt>
                <c:pt idx="70">
                  <c:v>246271.752540716</c:v>
                </c:pt>
                <c:pt idx="71">
                  <c:v>246890.50787342899</c:v>
                </c:pt>
                <c:pt idx="72">
                  <c:v>248037.96364302601</c:v>
                </c:pt>
                <c:pt idx="73">
                  <c:v>249633.615583034</c:v>
                </c:pt>
                <c:pt idx="74">
                  <c:v>251620.43686221199</c:v>
                </c:pt>
                <c:pt idx="75">
                  <c:v>254190.18862462201</c:v>
                </c:pt>
                <c:pt idx="76">
                  <c:v>256821.019384174</c:v>
                </c:pt>
                <c:pt idx="77">
                  <c:v>259347.461474173</c:v>
                </c:pt>
                <c:pt idx="78">
                  <c:v>261412.030800988</c:v>
                </c:pt>
                <c:pt idx="79">
                  <c:v>263717.09194656397</c:v>
                </c:pt>
                <c:pt idx="80">
                  <c:v>266254.737314553</c:v>
                </c:pt>
                <c:pt idx="81">
                  <c:v>268515.77350166102</c:v>
                </c:pt>
                <c:pt idx="82">
                  <c:v>270952.60044616502</c:v>
                </c:pt>
                <c:pt idx="83">
                  <c:v>273593.55402504199</c:v>
                </c:pt>
                <c:pt idx="84">
                  <c:v>276483.47656925302</c:v>
                </c:pt>
                <c:pt idx="85">
                  <c:v>278423.29238383297</c:v>
                </c:pt>
                <c:pt idx="86">
                  <c:v>279577.930480098</c:v>
                </c:pt>
                <c:pt idx="87">
                  <c:v>280482.86042018299</c:v>
                </c:pt>
                <c:pt idx="88">
                  <c:v>281926.62648829899</c:v>
                </c:pt>
                <c:pt idx="89">
                  <c:v>283035.79751256702</c:v>
                </c:pt>
                <c:pt idx="90">
                  <c:v>283830.04003565898</c:v>
                </c:pt>
                <c:pt idx="91">
                  <c:v>284381.43804533698</c:v>
                </c:pt>
                <c:pt idx="92">
                  <c:v>285178.50303008</c:v>
                </c:pt>
                <c:pt idx="93">
                  <c:v>286583.97530561301</c:v>
                </c:pt>
                <c:pt idx="94">
                  <c:v>288272.978249331</c:v>
                </c:pt>
                <c:pt idx="95">
                  <c:v>290095.384808617</c:v>
                </c:pt>
                <c:pt idx="96">
                  <c:v>292255.63905187702</c:v>
                </c:pt>
                <c:pt idx="97">
                  <c:v>294254.48215212399</c:v>
                </c:pt>
                <c:pt idx="98">
                  <c:v>296664.62532039097</c:v>
                </c:pt>
                <c:pt idx="99">
                  <c:v>298540.66483400401</c:v>
                </c:pt>
                <c:pt idx="100">
                  <c:v>300471.66904886701</c:v>
                </c:pt>
                <c:pt idx="101">
                  <c:v>302267.75450789201</c:v>
                </c:pt>
                <c:pt idx="102">
                  <c:v>304502.64275741897</c:v>
                </c:pt>
                <c:pt idx="103">
                  <c:v>306962.949027361</c:v>
                </c:pt>
                <c:pt idx="104">
                  <c:v>309214.75102350698</c:v>
                </c:pt>
                <c:pt idx="105">
                  <c:v>311483.61869239103</c:v>
                </c:pt>
                <c:pt idx="106">
                  <c:v>313976.67865526502</c:v>
                </c:pt>
                <c:pt idx="107">
                  <c:v>316551.80210836302</c:v>
                </c:pt>
                <c:pt idx="108">
                  <c:v>318530.836368341</c:v>
                </c:pt>
                <c:pt idx="109">
                  <c:v>320376.84201918403</c:v>
                </c:pt>
                <c:pt idx="110">
                  <c:v>321998.76038176398</c:v>
                </c:pt>
                <c:pt idx="111">
                  <c:v>323927.81035717198</c:v>
                </c:pt>
                <c:pt idx="112">
                  <c:v>325794.96006859699</c:v>
                </c:pt>
                <c:pt idx="113">
                  <c:v>328160.06236100401</c:v>
                </c:pt>
                <c:pt idx="114">
                  <c:v>330849.401485943</c:v>
                </c:pt>
                <c:pt idx="115">
                  <c:v>333368.98296731699</c:v>
                </c:pt>
                <c:pt idx="116">
                  <c:v>335651.717574034</c:v>
                </c:pt>
                <c:pt idx="117">
                  <c:v>337714.25904192298</c:v>
                </c:pt>
                <c:pt idx="118">
                  <c:v>339638.92946744402</c:v>
                </c:pt>
                <c:pt idx="119">
                  <c:v>340950.80898114498</c:v>
                </c:pt>
                <c:pt idx="120">
                  <c:v>342120.84136486001</c:v>
                </c:pt>
                <c:pt idx="121">
                  <c:v>344027.284570219</c:v>
                </c:pt>
                <c:pt idx="122">
                  <c:v>346367.91357730801</c:v>
                </c:pt>
                <c:pt idx="123">
                  <c:v>349102.25765349698</c:v>
                </c:pt>
                <c:pt idx="124">
                  <c:v>351949.624318555</c:v>
                </c:pt>
                <c:pt idx="125">
                  <c:v>355131.885167906</c:v>
                </c:pt>
                <c:pt idx="126">
                  <c:v>358265.52665574301</c:v>
                </c:pt>
                <c:pt idx="127">
                  <c:v>360851.26618009701</c:v>
                </c:pt>
                <c:pt idx="128">
                  <c:v>363374.41359892098</c:v>
                </c:pt>
                <c:pt idx="129">
                  <c:v>366026.75129492203</c:v>
                </c:pt>
                <c:pt idx="130">
                  <c:v>369004.88307505299</c:v>
                </c:pt>
                <c:pt idx="131">
                  <c:v>372327.53908397403</c:v>
                </c:pt>
                <c:pt idx="132">
                  <c:v>375687.192983808</c:v>
                </c:pt>
                <c:pt idx="133">
                  <c:v>379441.34115168202</c:v>
                </c:pt>
                <c:pt idx="134">
                  <c:v>383553.89547203301</c:v>
                </c:pt>
                <c:pt idx="135">
                  <c:v>387489.120118513</c:v>
                </c:pt>
                <c:pt idx="136">
                  <c:v>391158.991034495</c:v>
                </c:pt>
                <c:pt idx="137">
                  <c:v>395047.907771823</c:v>
                </c:pt>
                <c:pt idx="138">
                  <c:v>400896.400100047</c:v>
                </c:pt>
                <c:pt idx="139">
                  <c:v>409100.98097857501</c:v>
                </c:pt>
                <c:pt idx="140">
                  <c:v>421357.16805555549</c:v>
                </c:pt>
                <c:pt idx="141">
                  <c:v>433613.35513253597</c:v>
                </c:pt>
                <c:pt idx="142">
                  <c:v>447484.40405191598</c:v>
                </c:pt>
                <c:pt idx="143">
                  <c:v>460346.26635225501</c:v>
                </c:pt>
                <c:pt idx="144">
                  <c:v>474497.62628611998</c:v>
                </c:pt>
                <c:pt idx="145">
                  <c:v>490444.138732241</c:v>
                </c:pt>
                <c:pt idx="146">
                  <c:v>508890.164518776</c:v>
                </c:pt>
                <c:pt idx="147">
                  <c:v>530021.62059550395</c:v>
                </c:pt>
                <c:pt idx="148">
                  <c:v>550228.23911525495</c:v>
                </c:pt>
                <c:pt idx="149">
                  <c:v>565782.68428327795</c:v>
                </c:pt>
                <c:pt idx="150">
                  <c:v>574097.55946447095</c:v>
                </c:pt>
                <c:pt idx="151">
                  <c:v>578944.56299391796</c:v>
                </c:pt>
                <c:pt idx="152">
                  <c:v>584484.91684729105</c:v>
                </c:pt>
                <c:pt idx="153">
                  <c:v>591584.64677437895</c:v>
                </c:pt>
                <c:pt idx="154">
                  <c:v>599074.08413109195</c:v>
                </c:pt>
                <c:pt idx="155">
                  <c:v>610483.62567724101</c:v>
                </c:pt>
                <c:pt idx="156">
                  <c:v>627728.22846810205</c:v>
                </c:pt>
                <c:pt idx="157">
                  <c:v>648335.84977646102</c:v>
                </c:pt>
                <c:pt idx="158">
                  <c:v>668807.94199547998</c:v>
                </c:pt>
                <c:pt idx="159">
                  <c:v>683546.34248602297</c:v>
                </c:pt>
                <c:pt idx="160">
                  <c:v>691741.87613789097</c:v>
                </c:pt>
                <c:pt idx="161">
                  <c:v>689389.532224086</c:v>
                </c:pt>
                <c:pt idx="162">
                  <c:v>680455.67924868595</c:v>
                </c:pt>
                <c:pt idx="163">
                  <c:v>667340.316255891</c:v>
                </c:pt>
                <c:pt idx="164">
                  <c:v>654585.08468928095</c:v>
                </c:pt>
                <c:pt idx="165">
                  <c:v>641372.29321888601</c:v>
                </c:pt>
                <c:pt idx="166">
                  <c:v>630112.491382226</c:v>
                </c:pt>
                <c:pt idx="167">
                  <c:v>621018.73477099696</c:v>
                </c:pt>
                <c:pt idx="168">
                  <c:v>615644.71001549496</c:v>
                </c:pt>
                <c:pt idx="169">
                  <c:v>613700.77348583296</c:v>
                </c:pt>
                <c:pt idx="170">
                  <c:v>614359.06952192995</c:v>
                </c:pt>
                <c:pt idx="171">
                  <c:v>616004.49832403206</c:v>
                </c:pt>
                <c:pt idx="172">
                  <c:v>618714.36850469199</c:v>
                </c:pt>
                <c:pt idx="173">
                  <c:v>621507.77933623595</c:v>
                </c:pt>
                <c:pt idx="174">
                  <c:v>625115.80485676497</c:v>
                </c:pt>
                <c:pt idx="175">
                  <c:v>628542.970906773</c:v>
                </c:pt>
                <c:pt idx="176">
                  <c:v>631035.40267611202</c:v>
                </c:pt>
                <c:pt idx="177">
                  <c:v>631458.49636826199</c:v>
                </c:pt>
                <c:pt idx="178">
                  <c:v>630975.49351932597</c:v>
                </c:pt>
                <c:pt idx="179">
                  <c:v>629906.84628435096</c:v>
                </c:pt>
                <c:pt idx="180">
                  <c:v>629675.85901714105</c:v>
                </c:pt>
                <c:pt idx="181">
                  <c:v>629948.18055199098</c:v>
                </c:pt>
                <c:pt idx="182">
                  <c:v>631530.90126042103</c:v>
                </c:pt>
                <c:pt idx="183">
                  <c:v>632382.15063565597</c:v>
                </c:pt>
                <c:pt idx="184">
                  <c:v>632707.60414844495</c:v>
                </c:pt>
                <c:pt idx="185">
                  <c:v>632875.36052648502</c:v>
                </c:pt>
                <c:pt idx="186">
                  <c:v>635264.69445422303</c:v>
                </c:pt>
                <c:pt idx="187">
                  <c:v>638606.87267765601</c:v>
                </c:pt>
                <c:pt idx="188">
                  <c:v>642243.86674408196</c:v>
                </c:pt>
                <c:pt idx="189">
                  <c:v>644294.21833325597</c:v>
                </c:pt>
                <c:pt idx="190">
                  <c:v>645482.76213434397</c:v>
                </c:pt>
                <c:pt idx="191">
                  <c:v>645528.19125220203</c:v>
                </c:pt>
                <c:pt idx="192">
                  <c:v>644730.26496624295</c:v>
                </c:pt>
                <c:pt idx="193">
                  <c:v>643105.563134528</c:v>
                </c:pt>
                <c:pt idx="194">
                  <c:v>642462.49447885097</c:v>
                </c:pt>
                <c:pt idx="195">
                  <c:v>642800.19624424295</c:v>
                </c:pt>
                <c:pt idx="196">
                  <c:v>643225.096866198</c:v>
                </c:pt>
                <c:pt idx="197">
                  <c:v>642667.73200588895</c:v>
                </c:pt>
                <c:pt idx="198">
                  <c:v>642304.52495536802</c:v>
                </c:pt>
                <c:pt idx="199">
                  <c:v>643335.87552800402</c:v>
                </c:pt>
              </c:numCache>
            </c:numRef>
          </c:val>
          <c:smooth val="0"/>
          <c:extLst>
            <c:ext xmlns:c16="http://schemas.microsoft.com/office/drawing/2014/chart" uri="{C3380CC4-5D6E-409C-BE32-E72D297353CC}">
              <c16:uniqueId val="{00000000-1AAD-46C6-AB55-79996AB70F76}"/>
            </c:ext>
          </c:extLst>
        </c:ser>
        <c:dLbls>
          <c:showLegendKey val="0"/>
          <c:showVal val="0"/>
          <c:showCatName val="0"/>
          <c:showSerName val="0"/>
          <c:showPercent val="0"/>
          <c:showBubbleSize val="0"/>
        </c:dLbls>
        <c:smooth val="0"/>
        <c:axId val="447511104"/>
        <c:axId val="447511584"/>
      </c:lineChart>
      <c:dateAx>
        <c:axId val="44751110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47511584"/>
        <c:crosses val="autoZero"/>
        <c:auto val="1"/>
        <c:lblOffset val="100"/>
        <c:baseTimeUnit val="months"/>
      </c:dateAx>
      <c:valAx>
        <c:axId val="44751158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47511104"/>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strRef>
              <c:f>'Bonner LC'!$AY$3</c:f>
              <c:strCache>
                <c:ptCount val="1"/>
                <c:pt idx="0">
                  <c:v> Bonner </c:v>
                </c:pt>
              </c:strCache>
            </c:strRef>
          </c:tx>
          <c:spPr>
            <a:ln w="53975" cap="rnd">
              <a:solidFill>
                <a:schemeClr val="accent2"/>
              </a:solidFill>
              <a:round/>
            </a:ln>
            <a:effectLst/>
          </c:spPr>
          <c:marker>
            <c:symbol val="none"/>
          </c:marker>
          <c:cat>
            <c:numRef>
              <c:f>'Bonner LC'!$AW$4:$AW$27</c:f>
              <c:numCache>
                <c:formatCode>General</c:formatCode>
                <c:ptCount val="24"/>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numCache>
            </c:numRef>
          </c:cat>
          <c:val>
            <c:numRef>
              <c:f>'Bonner LC'!$AY$4:$AY$27</c:f>
              <c:numCache>
                <c:formatCode>_(* #,##0_);_(* \(#,##0\);_(* "-"??_);_(@_)</c:formatCode>
                <c:ptCount val="24"/>
                <c:pt idx="0">
                  <c:v>1810.8546752359698</c:v>
                </c:pt>
                <c:pt idx="1">
                  <c:v>1893.3522222712299</c:v>
                </c:pt>
                <c:pt idx="2">
                  <c:v>1932.18424627999</c:v>
                </c:pt>
                <c:pt idx="3">
                  <c:v>1926.4383773462901</c:v>
                </c:pt>
                <c:pt idx="4">
                  <c:v>1948.5593340833302</c:v>
                </c:pt>
                <c:pt idx="5">
                  <c:v>2013.7962946195998</c:v>
                </c:pt>
                <c:pt idx="6">
                  <c:v>2066.1426296096201</c:v>
                </c:pt>
                <c:pt idx="7">
                  <c:v>2092.6268818813601</c:v>
                </c:pt>
                <c:pt idx="8">
                  <c:v>2075.9101491953302</c:v>
                </c:pt>
                <c:pt idx="9">
                  <c:v>2011.3848225850597</c:v>
                </c:pt>
                <c:pt idx="10">
                  <c:v>1971.8570114120398</c:v>
                </c:pt>
                <c:pt idx="11">
                  <c:v>2006.43496639709</c:v>
                </c:pt>
                <c:pt idx="12">
                  <c:v>2101.7637971594099</c:v>
                </c:pt>
                <c:pt idx="13">
                  <c:v>2090.5800186703195</c:v>
                </c:pt>
                <c:pt idx="14">
                  <c:v>2085.30687861654</c:v>
                </c:pt>
                <c:pt idx="15">
                  <c:v>2225.5617981222599</c:v>
                </c:pt>
                <c:pt idx="16">
                  <c:v>2310.3742528826801</c:v>
                </c:pt>
                <c:pt idx="17">
                  <c:v>2405.4915514693002</c:v>
                </c:pt>
                <c:pt idx="18">
                  <c:v>2473.8307195466</c:v>
                </c:pt>
                <c:pt idx="19">
                  <c:v>2298.2498866614301</c:v>
                </c:pt>
                <c:pt idx="20">
                  <c:v>2500.2884309706101</c:v>
                </c:pt>
                <c:pt idx="21">
                  <c:v>2708.2828050261201</c:v>
                </c:pt>
                <c:pt idx="22">
                  <c:v>2803.01222379925</c:v>
                </c:pt>
                <c:pt idx="23">
                  <c:v>2788.6023240670797</c:v>
                </c:pt>
              </c:numCache>
            </c:numRef>
          </c:val>
          <c:smooth val="0"/>
          <c:extLst>
            <c:ext xmlns:c16="http://schemas.microsoft.com/office/drawing/2014/chart" uri="{C3380CC4-5D6E-409C-BE32-E72D297353CC}">
              <c16:uniqueId val="{00000000-215E-48A2-AE40-D250E0C8BA7A}"/>
            </c:ext>
          </c:extLst>
        </c:ser>
        <c:dLbls>
          <c:showLegendKey val="0"/>
          <c:showVal val="0"/>
          <c:showCatName val="0"/>
          <c:showSerName val="0"/>
          <c:showPercent val="0"/>
          <c:showBubbleSize val="0"/>
        </c:dLbls>
        <c:marker val="1"/>
        <c:smooth val="0"/>
        <c:axId val="2030628351"/>
        <c:axId val="2030629791"/>
      </c:lineChart>
      <c:lineChart>
        <c:grouping val="standard"/>
        <c:varyColors val="0"/>
        <c:ser>
          <c:idx val="0"/>
          <c:order val="0"/>
          <c:tx>
            <c:strRef>
              <c:f>'Bonner LC'!$AX$3</c:f>
              <c:strCache>
                <c:ptCount val="1"/>
                <c:pt idx="0">
                  <c:v> Kootenai </c:v>
                </c:pt>
              </c:strCache>
            </c:strRef>
          </c:tx>
          <c:spPr>
            <a:ln w="38100" cap="rnd">
              <a:solidFill>
                <a:srgbClr val="FF0000"/>
              </a:solidFill>
              <a:round/>
            </a:ln>
            <a:effectLst/>
          </c:spPr>
          <c:marker>
            <c:symbol val="none"/>
          </c:marker>
          <c:cat>
            <c:numRef>
              <c:f>'Bonner LC'!$AW$4:$AW$27</c:f>
              <c:numCache>
                <c:formatCode>General</c:formatCode>
                <c:ptCount val="24"/>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numCache>
            </c:numRef>
          </c:cat>
          <c:val>
            <c:numRef>
              <c:f>'Bonner LC'!$AX$4:$AX$27</c:f>
              <c:numCache>
                <c:formatCode>_(* #,##0_);_(* \(#,##0\);_(* "-"??_);_(@_)</c:formatCode>
                <c:ptCount val="24"/>
                <c:pt idx="0">
                  <c:v>5783.2494572614996</c:v>
                </c:pt>
                <c:pt idx="1">
                  <c:v>5694.2954944762205</c:v>
                </c:pt>
                <c:pt idx="2">
                  <c:v>5903.4425326092005</c:v>
                </c:pt>
                <c:pt idx="3">
                  <c:v>6215.6061525419591</c:v>
                </c:pt>
                <c:pt idx="4">
                  <c:v>6661.5504861572799</c:v>
                </c:pt>
                <c:pt idx="5">
                  <c:v>7026.2466744991189</c:v>
                </c:pt>
                <c:pt idx="6">
                  <c:v>7774.9128632621596</c:v>
                </c:pt>
                <c:pt idx="7">
                  <c:v>7914.3014818961392</c:v>
                </c:pt>
                <c:pt idx="8">
                  <c:v>6942.5370420740001</c:v>
                </c:pt>
                <c:pt idx="9">
                  <c:v>6805.5614981591598</c:v>
                </c:pt>
                <c:pt idx="10">
                  <c:v>6917.5601408353405</c:v>
                </c:pt>
                <c:pt idx="11">
                  <c:v>7246.9533402424204</c:v>
                </c:pt>
                <c:pt idx="12">
                  <c:v>7360.2344103373998</c:v>
                </c:pt>
                <c:pt idx="13">
                  <c:v>7672.5370543156996</c:v>
                </c:pt>
                <c:pt idx="14">
                  <c:v>7922.4875601205995</c:v>
                </c:pt>
                <c:pt idx="15">
                  <c:v>8183.6026796197002</c:v>
                </c:pt>
                <c:pt idx="16">
                  <c:v>8301.3875813574996</c:v>
                </c:pt>
                <c:pt idx="17">
                  <c:v>8644.4541292811991</c:v>
                </c:pt>
                <c:pt idx="18">
                  <c:v>9107.4323577291398</c:v>
                </c:pt>
                <c:pt idx="19">
                  <c:v>8602.8882585943793</c:v>
                </c:pt>
                <c:pt idx="20">
                  <c:v>9491.2349216155399</c:v>
                </c:pt>
                <c:pt idx="21">
                  <c:v>9886.1051401895384</c:v>
                </c:pt>
                <c:pt idx="22">
                  <c:v>10220.02688988676</c:v>
                </c:pt>
                <c:pt idx="23">
                  <c:v>10336.57525190038</c:v>
                </c:pt>
              </c:numCache>
            </c:numRef>
          </c:val>
          <c:smooth val="0"/>
          <c:extLst>
            <c:ext xmlns:c16="http://schemas.microsoft.com/office/drawing/2014/chart" uri="{C3380CC4-5D6E-409C-BE32-E72D297353CC}">
              <c16:uniqueId val="{00000001-215E-48A2-AE40-D250E0C8BA7A}"/>
            </c:ext>
          </c:extLst>
        </c:ser>
        <c:dLbls>
          <c:showLegendKey val="0"/>
          <c:showVal val="0"/>
          <c:showCatName val="0"/>
          <c:showSerName val="0"/>
          <c:showPercent val="0"/>
          <c:showBubbleSize val="0"/>
        </c:dLbls>
        <c:marker val="1"/>
        <c:smooth val="0"/>
        <c:axId val="359242991"/>
        <c:axId val="359242031"/>
      </c:lineChart>
      <c:catAx>
        <c:axId val="2030628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2030629791"/>
        <c:crosses val="autoZero"/>
        <c:auto val="1"/>
        <c:lblAlgn val="ctr"/>
        <c:lblOffset val="100"/>
        <c:noMultiLvlLbl val="0"/>
      </c:catAx>
      <c:valAx>
        <c:axId val="2030629791"/>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2030628351"/>
        <c:crosses val="autoZero"/>
        <c:crossBetween val="between"/>
      </c:valAx>
      <c:valAx>
        <c:axId val="359242031"/>
        <c:scaling>
          <c:orientation val="minMax"/>
        </c:scaling>
        <c:delete val="0"/>
        <c:axPos val="r"/>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359242991"/>
        <c:crosses val="max"/>
        <c:crossBetween val="between"/>
      </c:valAx>
      <c:catAx>
        <c:axId val="359242991"/>
        <c:scaling>
          <c:orientation val="minMax"/>
        </c:scaling>
        <c:delete val="1"/>
        <c:axPos val="b"/>
        <c:numFmt formatCode="General" sourceLinked="1"/>
        <c:majorTickMark val="out"/>
        <c:minorTickMark val="none"/>
        <c:tickLblPos val="nextTo"/>
        <c:crossAx val="35924203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F43B-45C3-9CFC-38AC0892BD11}"/>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F43B-45C3-9CFC-38AC0892BD11}"/>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F43B-45C3-9CFC-38AC0892BD11}"/>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F43B-45C3-9CFC-38AC0892BD11}"/>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F43B-45C3-9CFC-38AC0892BD11}"/>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F43B-45C3-9CFC-38AC0892BD11}"/>
              </c:ext>
            </c:extLst>
          </c:dPt>
          <c:dLbls>
            <c:dLbl>
              <c:idx val="0"/>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F43B-45C3-9CFC-38AC0892BD11}"/>
                </c:ext>
              </c:extLst>
            </c:dLbl>
            <c:dLbl>
              <c:idx val="1"/>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F43B-45C3-9CFC-38AC0892BD11}"/>
                </c:ext>
              </c:extLst>
            </c:dLbl>
            <c:dLbl>
              <c:idx val="2"/>
              <c:layout>
                <c:manualLayout>
                  <c:x val="-7.2433196697187979E-2"/>
                  <c:y val="8.2815741740087327E-3"/>
                </c:manualLayout>
              </c:layout>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3"/>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43B-45C3-9CFC-38AC0892BD11}"/>
                </c:ext>
              </c:extLst>
            </c:dLbl>
            <c:dLbl>
              <c:idx val="3"/>
              <c:layout>
                <c:manualLayout>
                  <c:x val="-8.5794660165601333E-2"/>
                  <c:y val="-5.1759838587554698E-3"/>
                </c:manualLayout>
              </c:layout>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4"/>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43B-45C3-9CFC-38AC0892BD11}"/>
                </c:ext>
              </c:extLst>
            </c:dLbl>
            <c:dLbl>
              <c:idx val="4"/>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F43B-45C3-9CFC-38AC0892BD11}"/>
                </c:ext>
              </c:extLst>
            </c:dLbl>
            <c:dLbl>
              <c:idx val="5"/>
              <c:layout>
                <c:manualLayout>
                  <c:x val="0.25105486622229223"/>
                  <c:y val="4.4572964621783515E-3"/>
                </c:manualLayout>
              </c:layout>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6"/>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F43B-45C3-9CFC-38AC0892BD11}"/>
                </c:ext>
              </c:extLst>
            </c:dLbl>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Sheet26!$F$13:$F$18</c:f>
              <c:strCache>
                <c:ptCount val="6"/>
                <c:pt idx="0">
                  <c:v>12 weeks or more (i.e., 3 months or more)</c:v>
                </c:pt>
                <c:pt idx="1">
                  <c:v>8-10 weeks</c:v>
                </c:pt>
                <c:pt idx="2">
                  <c:v>6-7 weeks</c:v>
                </c:pt>
                <c:pt idx="3">
                  <c:v>3-4 weeks</c:v>
                </c:pt>
                <c:pt idx="4">
                  <c:v>2 weeks</c:v>
                </c:pt>
                <c:pt idx="5">
                  <c:v>1 week or less</c:v>
                </c:pt>
              </c:strCache>
            </c:strRef>
          </c:cat>
          <c:val>
            <c:numRef>
              <c:f>Sheet26!$G$13:$G$18</c:f>
              <c:numCache>
                <c:formatCode>0.00%</c:formatCode>
                <c:ptCount val="6"/>
                <c:pt idx="0">
                  <c:v>0.66980000000000006</c:v>
                </c:pt>
                <c:pt idx="1">
                  <c:v>0.14149999999999999</c:v>
                </c:pt>
                <c:pt idx="2">
                  <c:v>7.0800000000000002E-2</c:v>
                </c:pt>
                <c:pt idx="3">
                  <c:v>5.8600000000000013E-2</c:v>
                </c:pt>
                <c:pt idx="4">
                  <c:v>2.5700000000000001E-2</c:v>
                </c:pt>
                <c:pt idx="5">
                  <c:v>3.3599999999999998E-2</c:v>
                </c:pt>
              </c:numCache>
            </c:numRef>
          </c:val>
          <c:extLst>
            <c:ext xmlns:c16="http://schemas.microsoft.com/office/drawing/2014/chart" uri="{C3380CC4-5D6E-409C-BE32-E72D297353CC}">
              <c16:uniqueId val="{0000000C-F43B-45C3-9CFC-38AC0892BD11}"/>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Avg. Level (ft)</c:v>
          </c:tx>
          <c:spPr>
            <a:ln w="82550" cap="rnd">
              <a:solidFill>
                <a:schemeClr val="bg2">
                  <a:lumMod val="50000"/>
                </a:schemeClr>
              </a:solidFill>
              <a:round/>
            </a:ln>
            <a:effectLst/>
          </c:spPr>
          <c:marker>
            <c:symbol val="none"/>
          </c:marker>
          <c:cat>
            <c:multiLvlStrRef>
              <c:f>'For PPT'!$I$2:$J$366</c:f>
              <c:multiLvlStrCache>
                <c:ptCount val="365"/>
                <c:lvl>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1</c:v>
                  </c:pt>
                  <c:pt idx="32">
                    <c:v>2</c:v>
                  </c:pt>
                  <c:pt idx="33">
                    <c:v>3</c:v>
                  </c:pt>
                  <c:pt idx="34">
                    <c:v>4</c:v>
                  </c:pt>
                  <c:pt idx="35">
                    <c:v>5</c:v>
                  </c:pt>
                  <c:pt idx="36">
                    <c:v>6</c:v>
                  </c:pt>
                  <c:pt idx="37">
                    <c:v>7</c:v>
                  </c:pt>
                  <c:pt idx="38">
                    <c:v>8</c:v>
                  </c:pt>
                  <c:pt idx="39">
                    <c:v>9</c:v>
                  </c:pt>
                  <c:pt idx="40">
                    <c:v>10</c:v>
                  </c:pt>
                  <c:pt idx="41">
                    <c:v>11</c:v>
                  </c:pt>
                  <c:pt idx="42">
                    <c:v>12</c:v>
                  </c:pt>
                  <c:pt idx="43">
                    <c:v>13</c:v>
                  </c:pt>
                  <c:pt idx="44">
                    <c:v>14</c:v>
                  </c:pt>
                  <c:pt idx="45">
                    <c:v>15</c:v>
                  </c:pt>
                  <c:pt idx="46">
                    <c:v>16</c:v>
                  </c:pt>
                  <c:pt idx="47">
                    <c:v>17</c:v>
                  </c:pt>
                  <c:pt idx="48">
                    <c:v>18</c:v>
                  </c:pt>
                  <c:pt idx="49">
                    <c:v>19</c:v>
                  </c:pt>
                  <c:pt idx="50">
                    <c:v>20</c:v>
                  </c:pt>
                  <c:pt idx="51">
                    <c:v>21</c:v>
                  </c:pt>
                  <c:pt idx="52">
                    <c:v>22</c:v>
                  </c:pt>
                  <c:pt idx="53">
                    <c:v>23</c:v>
                  </c:pt>
                  <c:pt idx="54">
                    <c:v>24</c:v>
                  </c:pt>
                  <c:pt idx="55">
                    <c:v>25</c:v>
                  </c:pt>
                  <c:pt idx="56">
                    <c:v>26</c:v>
                  </c:pt>
                  <c:pt idx="57">
                    <c:v>27</c:v>
                  </c:pt>
                  <c:pt idx="58">
                    <c:v>28</c:v>
                  </c:pt>
                  <c:pt idx="59">
                    <c:v>29</c:v>
                  </c:pt>
                  <c:pt idx="60">
                    <c:v>1</c:v>
                  </c:pt>
                  <c:pt idx="61">
                    <c:v>2</c:v>
                  </c:pt>
                  <c:pt idx="62">
                    <c:v>3</c:v>
                  </c:pt>
                  <c:pt idx="63">
                    <c:v>4</c:v>
                  </c:pt>
                  <c:pt idx="64">
                    <c:v>5</c:v>
                  </c:pt>
                  <c:pt idx="65">
                    <c:v>6</c:v>
                  </c:pt>
                  <c:pt idx="66">
                    <c:v>7</c:v>
                  </c:pt>
                  <c:pt idx="67">
                    <c:v>8</c:v>
                  </c:pt>
                  <c:pt idx="68">
                    <c:v>9</c:v>
                  </c:pt>
                  <c:pt idx="69">
                    <c:v>10</c:v>
                  </c:pt>
                  <c:pt idx="70">
                    <c:v>11</c:v>
                  </c:pt>
                  <c:pt idx="71">
                    <c:v>12</c:v>
                  </c:pt>
                  <c:pt idx="72">
                    <c:v>13</c:v>
                  </c:pt>
                  <c:pt idx="73">
                    <c:v>14</c:v>
                  </c:pt>
                  <c:pt idx="74">
                    <c:v>15</c:v>
                  </c:pt>
                  <c:pt idx="75">
                    <c:v>16</c:v>
                  </c:pt>
                  <c:pt idx="76">
                    <c:v>17</c:v>
                  </c:pt>
                  <c:pt idx="77">
                    <c:v>18</c:v>
                  </c:pt>
                  <c:pt idx="78">
                    <c:v>19</c:v>
                  </c:pt>
                  <c:pt idx="79">
                    <c:v>20</c:v>
                  </c:pt>
                  <c:pt idx="80">
                    <c:v>21</c:v>
                  </c:pt>
                  <c:pt idx="81">
                    <c:v>22</c:v>
                  </c:pt>
                  <c:pt idx="82">
                    <c:v>23</c:v>
                  </c:pt>
                  <c:pt idx="83">
                    <c:v>24</c:v>
                  </c:pt>
                  <c:pt idx="84">
                    <c:v>25</c:v>
                  </c:pt>
                  <c:pt idx="85">
                    <c:v>26</c:v>
                  </c:pt>
                  <c:pt idx="86">
                    <c:v>27</c:v>
                  </c:pt>
                  <c:pt idx="87">
                    <c:v>28</c:v>
                  </c:pt>
                  <c:pt idx="88">
                    <c:v>29</c:v>
                  </c:pt>
                  <c:pt idx="89">
                    <c:v>30</c:v>
                  </c:pt>
                  <c:pt idx="90">
                    <c:v>31</c:v>
                  </c:pt>
                  <c:pt idx="91">
                    <c:v>1</c:v>
                  </c:pt>
                  <c:pt idx="92">
                    <c:v>2</c:v>
                  </c:pt>
                  <c:pt idx="93">
                    <c:v>3</c:v>
                  </c:pt>
                  <c:pt idx="94">
                    <c:v>4</c:v>
                  </c:pt>
                  <c:pt idx="95">
                    <c:v>5</c:v>
                  </c:pt>
                  <c:pt idx="96">
                    <c:v>6</c:v>
                  </c:pt>
                  <c:pt idx="97">
                    <c:v>7</c:v>
                  </c:pt>
                  <c:pt idx="98">
                    <c:v>8</c:v>
                  </c:pt>
                  <c:pt idx="99">
                    <c:v>9</c:v>
                  </c:pt>
                  <c:pt idx="100">
                    <c:v>10</c:v>
                  </c:pt>
                  <c:pt idx="101">
                    <c:v>11</c:v>
                  </c:pt>
                  <c:pt idx="102">
                    <c:v>12</c:v>
                  </c:pt>
                  <c:pt idx="103">
                    <c:v>13</c:v>
                  </c:pt>
                  <c:pt idx="104">
                    <c:v>14</c:v>
                  </c:pt>
                  <c:pt idx="105">
                    <c:v>15</c:v>
                  </c:pt>
                  <c:pt idx="106">
                    <c:v>16</c:v>
                  </c:pt>
                  <c:pt idx="107">
                    <c:v>17</c:v>
                  </c:pt>
                  <c:pt idx="108">
                    <c:v>18</c:v>
                  </c:pt>
                  <c:pt idx="109">
                    <c:v>19</c:v>
                  </c:pt>
                  <c:pt idx="110">
                    <c:v>20</c:v>
                  </c:pt>
                  <c:pt idx="111">
                    <c:v>21</c:v>
                  </c:pt>
                  <c:pt idx="112">
                    <c:v>22</c:v>
                  </c:pt>
                  <c:pt idx="113">
                    <c:v>23</c:v>
                  </c:pt>
                  <c:pt idx="114">
                    <c:v>24</c:v>
                  </c:pt>
                  <c:pt idx="115">
                    <c:v>25</c:v>
                  </c:pt>
                  <c:pt idx="116">
                    <c:v>26</c:v>
                  </c:pt>
                  <c:pt idx="117">
                    <c:v>27</c:v>
                  </c:pt>
                  <c:pt idx="118">
                    <c:v>28</c:v>
                  </c:pt>
                  <c:pt idx="119">
                    <c:v>29</c:v>
                  </c:pt>
                  <c:pt idx="120">
                    <c:v>30</c:v>
                  </c:pt>
                  <c:pt idx="121">
                    <c:v>1</c:v>
                  </c:pt>
                  <c:pt idx="122">
                    <c:v>2</c:v>
                  </c:pt>
                  <c:pt idx="123">
                    <c:v>3</c:v>
                  </c:pt>
                  <c:pt idx="124">
                    <c:v>4</c:v>
                  </c:pt>
                  <c:pt idx="125">
                    <c:v>5</c:v>
                  </c:pt>
                  <c:pt idx="126">
                    <c:v>6</c:v>
                  </c:pt>
                  <c:pt idx="127">
                    <c:v>7</c:v>
                  </c:pt>
                  <c:pt idx="128">
                    <c:v>8</c:v>
                  </c:pt>
                  <c:pt idx="129">
                    <c:v>9</c:v>
                  </c:pt>
                  <c:pt idx="130">
                    <c:v>10</c:v>
                  </c:pt>
                  <c:pt idx="131">
                    <c:v>11</c:v>
                  </c:pt>
                  <c:pt idx="132">
                    <c:v>12</c:v>
                  </c:pt>
                  <c:pt idx="133">
                    <c:v>13</c:v>
                  </c:pt>
                  <c:pt idx="134">
                    <c:v>14</c:v>
                  </c:pt>
                  <c:pt idx="135">
                    <c:v>15</c:v>
                  </c:pt>
                  <c:pt idx="136">
                    <c:v>16</c:v>
                  </c:pt>
                  <c:pt idx="137">
                    <c:v>17</c:v>
                  </c:pt>
                  <c:pt idx="138">
                    <c:v>18</c:v>
                  </c:pt>
                  <c:pt idx="139">
                    <c:v>19</c:v>
                  </c:pt>
                  <c:pt idx="140">
                    <c:v>20</c:v>
                  </c:pt>
                  <c:pt idx="141">
                    <c:v>21</c:v>
                  </c:pt>
                  <c:pt idx="142">
                    <c:v>22</c:v>
                  </c:pt>
                  <c:pt idx="143">
                    <c:v>23</c:v>
                  </c:pt>
                  <c:pt idx="144">
                    <c:v>24</c:v>
                  </c:pt>
                  <c:pt idx="145">
                    <c:v>25</c:v>
                  </c:pt>
                  <c:pt idx="146">
                    <c:v>26</c:v>
                  </c:pt>
                  <c:pt idx="147">
                    <c:v>27</c:v>
                  </c:pt>
                  <c:pt idx="148">
                    <c:v>28</c:v>
                  </c:pt>
                  <c:pt idx="149">
                    <c:v>29</c:v>
                  </c:pt>
                  <c:pt idx="150">
                    <c:v>30</c:v>
                  </c:pt>
                  <c:pt idx="151">
                    <c:v>31</c:v>
                  </c:pt>
                  <c:pt idx="152">
                    <c:v>1</c:v>
                  </c:pt>
                  <c:pt idx="153">
                    <c:v>2</c:v>
                  </c:pt>
                  <c:pt idx="154">
                    <c:v>3</c:v>
                  </c:pt>
                  <c:pt idx="155">
                    <c:v>4</c:v>
                  </c:pt>
                  <c:pt idx="156">
                    <c:v>5</c:v>
                  </c:pt>
                  <c:pt idx="157">
                    <c:v>6</c:v>
                  </c:pt>
                  <c:pt idx="158">
                    <c:v>7</c:v>
                  </c:pt>
                  <c:pt idx="159">
                    <c:v>8</c:v>
                  </c:pt>
                  <c:pt idx="160">
                    <c:v>9</c:v>
                  </c:pt>
                  <c:pt idx="161">
                    <c:v>10</c:v>
                  </c:pt>
                  <c:pt idx="162">
                    <c:v>11</c:v>
                  </c:pt>
                  <c:pt idx="163">
                    <c:v>12</c:v>
                  </c:pt>
                  <c:pt idx="164">
                    <c:v>13</c:v>
                  </c:pt>
                  <c:pt idx="165">
                    <c:v>14</c:v>
                  </c:pt>
                  <c:pt idx="166">
                    <c:v>15</c:v>
                  </c:pt>
                  <c:pt idx="167">
                    <c:v>16</c:v>
                  </c:pt>
                  <c:pt idx="168">
                    <c:v>17</c:v>
                  </c:pt>
                  <c:pt idx="169">
                    <c:v>18</c:v>
                  </c:pt>
                  <c:pt idx="170">
                    <c:v>19</c:v>
                  </c:pt>
                  <c:pt idx="171">
                    <c:v>20</c:v>
                  </c:pt>
                  <c:pt idx="172">
                    <c:v>21</c:v>
                  </c:pt>
                  <c:pt idx="173">
                    <c:v>22</c:v>
                  </c:pt>
                  <c:pt idx="174">
                    <c:v>23</c:v>
                  </c:pt>
                  <c:pt idx="175">
                    <c:v>24</c:v>
                  </c:pt>
                  <c:pt idx="176">
                    <c:v>25</c:v>
                  </c:pt>
                  <c:pt idx="177">
                    <c:v>26</c:v>
                  </c:pt>
                  <c:pt idx="178">
                    <c:v>27</c:v>
                  </c:pt>
                  <c:pt idx="179">
                    <c:v>28</c:v>
                  </c:pt>
                  <c:pt idx="180">
                    <c:v>29</c:v>
                  </c:pt>
                  <c:pt idx="181">
                    <c:v>30</c:v>
                  </c:pt>
                  <c:pt idx="182">
                    <c:v>1</c:v>
                  </c:pt>
                  <c:pt idx="183">
                    <c:v>2</c:v>
                  </c:pt>
                  <c:pt idx="184">
                    <c:v>3</c:v>
                  </c:pt>
                  <c:pt idx="185">
                    <c:v>4</c:v>
                  </c:pt>
                  <c:pt idx="186">
                    <c:v>5</c:v>
                  </c:pt>
                  <c:pt idx="187">
                    <c:v>6</c:v>
                  </c:pt>
                  <c:pt idx="188">
                    <c:v>7</c:v>
                  </c:pt>
                  <c:pt idx="189">
                    <c:v>8</c:v>
                  </c:pt>
                  <c:pt idx="190">
                    <c:v>9</c:v>
                  </c:pt>
                  <c:pt idx="191">
                    <c:v>10</c:v>
                  </c:pt>
                  <c:pt idx="192">
                    <c:v>11</c:v>
                  </c:pt>
                  <c:pt idx="193">
                    <c:v>12</c:v>
                  </c:pt>
                  <c:pt idx="194">
                    <c:v>13</c:v>
                  </c:pt>
                  <c:pt idx="195">
                    <c:v>14</c:v>
                  </c:pt>
                  <c:pt idx="196">
                    <c:v>15</c:v>
                  </c:pt>
                  <c:pt idx="197">
                    <c:v>16</c:v>
                  </c:pt>
                  <c:pt idx="198">
                    <c:v>17</c:v>
                  </c:pt>
                  <c:pt idx="199">
                    <c:v>18</c:v>
                  </c:pt>
                  <c:pt idx="200">
                    <c:v>19</c:v>
                  </c:pt>
                  <c:pt idx="201">
                    <c:v>20</c:v>
                  </c:pt>
                  <c:pt idx="202">
                    <c:v>21</c:v>
                  </c:pt>
                  <c:pt idx="203">
                    <c:v>22</c:v>
                  </c:pt>
                  <c:pt idx="204">
                    <c:v>23</c:v>
                  </c:pt>
                  <c:pt idx="205">
                    <c:v>24</c:v>
                  </c:pt>
                  <c:pt idx="206">
                    <c:v>25</c:v>
                  </c:pt>
                  <c:pt idx="207">
                    <c:v>26</c:v>
                  </c:pt>
                  <c:pt idx="208">
                    <c:v>27</c:v>
                  </c:pt>
                  <c:pt idx="209">
                    <c:v>28</c:v>
                  </c:pt>
                  <c:pt idx="210">
                    <c:v>29</c:v>
                  </c:pt>
                  <c:pt idx="211">
                    <c:v>30</c:v>
                  </c:pt>
                  <c:pt idx="212">
                    <c:v>31</c:v>
                  </c:pt>
                  <c:pt idx="213">
                    <c:v>1</c:v>
                  </c:pt>
                  <c:pt idx="214">
                    <c:v>2</c:v>
                  </c:pt>
                  <c:pt idx="215">
                    <c:v>3</c:v>
                  </c:pt>
                  <c:pt idx="216">
                    <c:v>4</c:v>
                  </c:pt>
                  <c:pt idx="217">
                    <c:v>5</c:v>
                  </c:pt>
                  <c:pt idx="218">
                    <c:v>6</c:v>
                  </c:pt>
                  <c:pt idx="219">
                    <c:v>7</c:v>
                  </c:pt>
                  <c:pt idx="220">
                    <c:v>8</c:v>
                  </c:pt>
                  <c:pt idx="221">
                    <c:v>9</c:v>
                  </c:pt>
                  <c:pt idx="222">
                    <c:v>10</c:v>
                  </c:pt>
                  <c:pt idx="223">
                    <c:v>11</c:v>
                  </c:pt>
                  <c:pt idx="224">
                    <c:v>12</c:v>
                  </c:pt>
                  <c:pt idx="225">
                    <c:v>13</c:v>
                  </c:pt>
                  <c:pt idx="226">
                    <c:v>14</c:v>
                  </c:pt>
                  <c:pt idx="227">
                    <c:v>15</c:v>
                  </c:pt>
                  <c:pt idx="228">
                    <c:v>16</c:v>
                  </c:pt>
                  <c:pt idx="229">
                    <c:v>17</c:v>
                  </c:pt>
                  <c:pt idx="230">
                    <c:v>18</c:v>
                  </c:pt>
                  <c:pt idx="231">
                    <c:v>19</c:v>
                  </c:pt>
                  <c:pt idx="232">
                    <c:v>20</c:v>
                  </c:pt>
                  <c:pt idx="233">
                    <c:v>21</c:v>
                  </c:pt>
                  <c:pt idx="234">
                    <c:v>22</c:v>
                  </c:pt>
                  <c:pt idx="235">
                    <c:v>23</c:v>
                  </c:pt>
                  <c:pt idx="236">
                    <c:v>24</c:v>
                  </c:pt>
                  <c:pt idx="237">
                    <c:v>25</c:v>
                  </c:pt>
                  <c:pt idx="238">
                    <c:v>26</c:v>
                  </c:pt>
                  <c:pt idx="239">
                    <c:v>27</c:v>
                  </c:pt>
                  <c:pt idx="240">
                    <c:v>28</c:v>
                  </c:pt>
                  <c:pt idx="241">
                    <c:v>29</c:v>
                  </c:pt>
                  <c:pt idx="242">
                    <c:v>30</c:v>
                  </c:pt>
                  <c:pt idx="243">
                    <c:v>31</c:v>
                  </c:pt>
                  <c:pt idx="244">
                    <c:v>1</c:v>
                  </c:pt>
                  <c:pt idx="245">
                    <c:v>2</c:v>
                  </c:pt>
                  <c:pt idx="246">
                    <c:v>3</c:v>
                  </c:pt>
                  <c:pt idx="247">
                    <c:v>4</c:v>
                  </c:pt>
                  <c:pt idx="248">
                    <c:v>5</c:v>
                  </c:pt>
                  <c:pt idx="249">
                    <c:v>6</c:v>
                  </c:pt>
                  <c:pt idx="250">
                    <c:v>7</c:v>
                  </c:pt>
                  <c:pt idx="251">
                    <c:v>8</c:v>
                  </c:pt>
                  <c:pt idx="252">
                    <c:v>9</c:v>
                  </c:pt>
                  <c:pt idx="253">
                    <c:v>10</c:v>
                  </c:pt>
                  <c:pt idx="254">
                    <c:v>11</c:v>
                  </c:pt>
                  <c:pt idx="255">
                    <c:v>12</c:v>
                  </c:pt>
                  <c:pt idx="256">
                    <c:v>13</c:v>
                  </c:pt>
                  <c:pt idx="257">
                    <c:v>14</c:v>
                  </c:pt>
                  <c:pt idx="258">
                    <c:v>15</c:v>
                  </c:pt>
                  <c:pt idx="259">
                    <c:v>16</c:v>
                  </c:pt>
                  <c:pt idx="260">
                    <c:v>17</c:v>
                  </c:pt>
                  <c:pt idx="261">
                    <c:v>18</c:v>
                  </c:pt>
                  <c:pt idx="262">
                    <c:v>19</c:v>
                  </c:pt>
                  <c:pt idx="263">
                    <c:v>20</c:v>
                  </c:pt>
                  <c:pt idx="264">
                    <c:v>21</c:v>
                  </c:pt>
                  <c:pt idx="265">
                    <c:v>22</c:v>
                  </c:pt>
                  <c:pt idx="266">
                    <c:v>23</c:v>
                  </c:pt>
                  <c:pt idx="267">
                    <c:v>24</c:v>
                  </c:pt>
                  <c:pt idx="268">
                    <c:v>25</c:v>
                  </c:pt>
                  <c:pt idx="269">
                    <c:v>26</c:v>
                  </c:pt>
                  <c:pt idx="270">
                    <c:v>27</c:v>
                  </c:pt>
                  <c:pt idx="271">
                    <c:v>28</c:v>
                  </c:pt>
                  <c:pt idx="272">
                    <c:v>29</c:v>
                  </c:pt>
                  <c:pt idx="273">
                    <c:v>30</c:v>
                  </c:pt>
                  <c:pt idx="274">
                    <c:v>1</c:v>
                  </c:pt>
                  <c:pt idx="275">
                    <c:v>2</c:v>
                  </c:pt>
                  <c:pt idx="276">
                    <c:v>3</c:v>
                  </c:pt>
                  <c:pt idx="277">
                    <c:v>4</c:v>
                  </c:pt>
                  <c:pt idx="278">
                    <c:v>5</c:v>
                  </c:pt>
                  <c:pt idx="279">
                    <c:v>6</c:v>
                  </c:pt>
                  <c:pt idx="280">
                    <c:v>8</c:v>
                  </c:pt>
                  <c:pt idx="281">
                    <c:v>9</c:v>
                  </c:pt>
                  <c:pt idx="282">
                    <c:v>10</c:v>
                  </c:pt>
                  <c:pt idx="283">
                    <c:v>11</c:v>
                  </c:pt>
                  <c:pt idx="284">
                    <c:v>12</c:v>
                  </c:pt>
                  <c:pt idx="285">
                    <c:v>13</c:v>
                  </c:pt>
                  <c:pt idx="286">
                    <c:v>14</c:v>
                  </c:pt>
                  <c:pt idx="287">
                    <c:v>15</c:v>
                  </c:pt>
                  <c:pt idx="288">
                    <c:v>16</c:v>
                  </c:pt>
                  <c:pt idx="289">
                    <c:v>17</c:v>
                  </c:pt>
                  <c:pt idx="290">
                    <c:v>18</c:v>
                  </c:pt>
                  <c:pt idx="291">
                    <c:v>19</c:v>
                  </c:pt>
                  <c:pt idx="292">
                    <c:v>20</c:v>
                  </c:pt>
                  <c:pt idx="293">
                    <c:v>21</c:v>
                  </c:pt>
                  <c:pt idx="294">
                    <c:v>22</c:v>
                  </c:pt>
                  <c:pt idx="295">
                    <c:v>23</c:v>
                  </c:pt>
                  <c:pt idx="296">
                    <c:v>24</c:v>
                  </c:pt>
                  <c:pt idx="297">
                    <c:v>25</c:v>
                  </c:pt>
                  <c:pt idx="298">
                    <c:v>26</c:v>
                  </c:pt>
                  <c:pt idx="299">
                    <c:v>27</c:v>
                  </c:pt>
                  <c:pt idx="300">
                    <c:v>28</c:v>
                  </c:pt>
                  <c:pt idx="301">
                    <c:v>29</c:v>
                  </c:pt>
                  <c:pt idx="302">
                    <c:v>30</c:v>
                  </c:pt>
                  <c:pt idx="303">
                    <c:v>31</c:v>
                  </c:pt>
                  <c:pt idx="304">
                    <c:v>1</c:v>
                  </c:pt>
                  <c:pt idx="305">
                    <c:v>2</c:v>
                  </c:pt>
                  <c:pt idx="306">
                    <c:v>3</c:v>
                  </c:pt>
                  <c:pt idx="307">
                    <c:v>4</c:v>
                  </c:pt>
                  <c:pt idx="308">
                    <c:v>5</c:v>
                  </c:pt>
                  <c:pt idx="309">
                    <c:v>6</c:v>
                  </c:pt>
                  <c:pt idx="310">
                    <c:v>7</c:v>
                  </c:pt>
                  <c:pt idx="311">
                    <c:v>8</c:v>
                  </c:pt>
                  <c:pt idx="312">
                    <c:v>9</c:v>
                  </c:pt>
                  <c:pt idx="313">
                    <c:v>10</c:v>
                  </c:pt>
                  <c:pt idx="314">
                    <c:v>11</c:v>
                  </c:pt>
                  <c:pt idx="315">
                    <c:v>12</c:v>
                  </c:pt>
                  <c:pt idx="316">
                    <c:v>13</c:v>
                  </c:pt>
                  <c:pt idx="317">
                    <c:v>14</c:v>
                  </c:pt>
                  <c:pt idx="318">
                    <c:v>15</c:v>
                  </c:pt>
                  <c:pt idx="319">
                    <c:v>16</c:v>
                  </c:pt>
                  <c:pt idx="320">
                    <c:v>17</c:v>
                  </c:pt>
                  <c:pt idx="321">
                    <c:v>18</c:v>
                  </c:pt>
                  <c:pt idx="322">
                    <c:v>19</c:v>
                  </c:pt>
                  <c:pt idx="323">
                    <c:v>20</c:v>
                  </c:pt>
                  <c:pt idx="324">
                    <c:v>21</c:v>
                  </c:pt>
                  <c:pt idx="325">
                    <c:v>22</c:v>
                  </c:pt>
                  <c:pt idx="326">
                    <c:v>23</c:v>
                  </c:pt>
                  <c:pt idx="327">
                    <c:v>24</c:v>
                  </c:pt>
                  <c:pt idx="328">
                    <c:v>25</c:v>
                  </c:pt>
                  <c:pt idx="329">
                    <c:v>26</c:v>
                  </c:pt>
                  <c:pt idx="330">
                    <c:v>27</c:v>
                  </c:pt>
                  <c:pt idx="331">
                    <c:v>28</c:v>
                  </c:pt>
                  <c:pt idx="332">
                    <c:v>29</c:v>
                  </c:pt>
                  <c:pt idx="333">
                    <c:v>30</c:v>
                  </c:pt>
                  <c:pt idx="334">
                    <c:v>1</c:v>
                  </c:pt>
                  <c:pt idx="335">
                    <c:v>2</c:v>
                  </c:pt>
                  <c:pt idx="336">
                    <c:v>3</c:v>
                  </c:pt>
                  <c:pt idx="337">
                    <c:v>4</c:v>
                  </c:pt>
                  <c:pt idx="338">
                    <c:v>5</c:v>
                  </c:pt>
                  <c:pt idx="339">
                    <c:v>6</c:v>
                  </c:pt>
                  <c:pt idx="340">
                    <c:v>7</c:v>
                  </c:pt>
                  <c:pt idx="341">
                    <c:v>8</c:v>
                  </c:pt>
                  <c:pt idx="342">
                    <c:v>9</c:v>
                  </c:pt>
                  <c:pt idx="343">
                    <c:v>10</c:v>
                  </c:pt>
                  <c:pt idx="344">
                    <c:v>11</c:v>
                  </c:pt>
                  <c:pt idx="345">
                    <c:v>12</c:v>
                  </c:pt>
                  <c:pt idx="346">
                    <c:v>13</c:v>
                  </c:pt>
                  <c:pt idx="347">
                    <c:v>14</c:v>
                  </c:pt>
                  <c:pt idx="348">
                    <c:v>15</c:v>
                  </c:pt>
                  <c:pt idx="349">
                    <c:v>16</c:v>
                  </c:pt>
                  <c:pt idx="350">
                    <c:v>17</c:v>
                  </c:pt>
                  <c:pt idx="351">
                    <c:v>18</c:v>
                  </c:pt>
                  <c:pt idx="352">
                    <c:v>19</c:v>
                  </c:pt>
                  <c:pt idx="353">
                    <c:v>20</c:v>
                  </c:pt>
                  <c:pt idx="354">
                    <c:v>21</c:v>
                  </c:pt>
                  <c:pt idx="355">
                    <c:v>22</c:v>
                  </c:pt>
                  <c:pt idx="356">
                    <c:v>23</c:v>
                  </c:pt>
                  <c:pt idx="357">
                    <c:v>24</c:v>
                  </c:pt>
                  <c:pt idx="358">
                    <c:v>25</c:v>
                  </c:pt>
                  <c:pt idx="359">
                    <c:v>26</c:v>
                  </c:pt>
                  <c:pt idx="360">
                    <c:v>27</c:v>
                  </c:pt>
                  <c:pt idx="361">
                    <c:v>28</c:v>
                  </c:pt>
                  <c:pt idx="362">
                    <c:v>29</c:v>
                  </c:pt>
                  <c:pt idx="363">
                    <c:v>30</c:v>
                  </c:pt>
                  <c:pt idx="364">
                    <c:v>31</c:v>
                  </c:pt>
                </c:lvl>
                <c:lvl>
                  <c:pt idx="0">
                    <c:v>Jan</c:v>
                  </c:pt>
                  <c:pt idx="31">
                    <c:v>Feb</c:v>
                  </c:pt>
                  <c:pt idx="60">
                    <c:v>Mar</c:v>
                  </c:pt>
                  <c:pt idx="91">
                    <c:v>Apr</c:v>
                  </c:pt>
                  <c:pt idx="121">
                    <c:v>May</c:v>
                  </c:pt>
                  <c:pt idx="152">
                    <c:v>Jun</c:v>
                  </c:pt>
                  <c:pt idx="182">
                    <c:v>Jul</c:v>
                  </c:pt>
                  <c:pt idx="213">
                    <c:v>Aug</c:v>
                  </c:pt>
                  <c:pt idx="244">
                    <c:v>Sep</c:v>
                  </c:pt>
                  <c:pt idx="274">
                    <c:v>Oct</c:v>
                  </c:pt>
                  <c:pt idx="304">
                    <c:v>Nov</c:v>
                  </c:pt>
                  <c:pt idx="334">
                    <c:v>Dec</c:v>
                  </c:pt>
                </c:lvl>
              </c:multiLvlStrCache>
            </c:multiLvlStrRef>
          </c:cat>
          <c:val>
            <c:numRef>
              <c:f>'For PPT'!$K$2:$K$366</c:f>
              <c:numCache>
                <c:formatCode>0.00</c:formatCode>
                <c:ptCount val="365"/>
                <c:pt idx="0">
                  <c:v>2051.4084722222224</c:v>
                </c:pt>
                <c:pt idx="1">
                  <c:v>2051.4461111111109</c:v>
                </c:pt>
                <c:pt idx="2">
                  <c:v>2051.5549999999998</c:v>
                </c:pt>
                <c:pt idx="3">
                  <c:v>2051.6547222222221</c:v>
                </c:pt>
                <c:pt idx="4">
                  <c:v>2051.6516666666666</c:v>
                </c:pt>
                <c:pt idx="5">
                  <c:v>2051.6688888888893</c:v>
                </c:pt>
                <c:pt idx="6">
                  <c:v>2051.7461111111111</c:v>
                </c:pt>
                <c:pt idx="7">
                  <c:v>2051.7755555555555</c:v>
                </c:pt>
                <c:pt idx="8">
                  <c:v>2051.7677777777776</c:v>
                </c:pt>
                <c:pt idx="9">
                  <c:v>2051.8038888888891</c:v>
                </c:pt>
                <c:pt idx="10">
                  <c:v>2051.87</c:v>
                </c:pt>
                <c:pt idx="11">
                  <c:v>2051.9272222222221</c:v>
                </c:pt>
                <c:pt idx="12">
                  <c:v>2052.0355555555557</c:v>
                </c:pt>
                <c:pt idx="13">
                  <c:v>2052.0427777777777</c:v>
                </c:pt>
                <c:pt idx="14">
                  <c:v>2052.0677777777773</c:v>
                </c:pt>
                <c:pt idx="15">
                  <c:v>2052.0905555555551</c:v>
                </c:pt>
                <c:pt idx="16">
                  <c:v>2052.0838888888889</c:v>
                </c:pt>
                <c:pt idx="17">
                  <c:v>2052.1216666666664</c:v>
                </c:pt>
                <c:pt idx="18">
                  <c:v>2052.1349999999998</c:v>
                </c:pt>
                <c:pt idx="19">
                  <c:v>2052.1966666666667</c:v>
                </c:pt>
                <c:pt idx="20">
                  <c:v>2052.1683333333335</c:v>
                </c:pt>
                <c:pt idx="21">
                  <c:v>2052.1094444444443</c:v>
                </c:pt>
                <c:pt idx="22">
                  <c:v>2052.112222222222</c:v>
                </c:pt>
                <c:pt idx="23">
                  <c:v>2052.0966666666668</c:v>
                </c:pt>
                <c:pt idx="24">
                  <c:v>2052.0700000000002</c:v>
                </c:pt>
                <c:pt idx="25">
                  <c:v>2052.0555555555552</c:v>
                </c:pt>
                <c:pt idx="26">
                  <c:v>2051.9938888888887</c:v>
                </c:pt>
                <c:pt idx="27">
                  <c:v>2051.9716666666668</c:v>
                </c:pt>
                <c:pt idx="28">
                  <c:v>2051.9633333333336</c:v>
                </c:pt>
                <c:pt idx="29">
                  <c:v>2051.9027777777778</c:v>
                </c:pt>
                <c:pt idx="30">
                  <c:v>2051.8005555555551</c:v>
                </c:pt>
                <c:pt idx="31">
                  <c:v>2051.6944444444443</c:v>
                </c:pt>
                <c:pt idx="32">
                  <c:v>2051.6472222222224</c:v>
                </c:pt>
                <c:pt idx="33">
                  <c:v>2051.6327777777778</c:v>
                </c:pt>
                <c:pt idx="34">
                  <c:v>2051.6311111111108</c:v>
                </c:pt>
                <c:pt idx="35">
                  <c:v>2051.6055555555558</c:v>
                </c:pt>
                <c:pt idx="36">
                  <c:v>2051.5822222222223</c:v>
                </c:pt>
                <c:pt idx="37">
                  <c:v>2051.5391666666669</c:v>
                </c:pt>
                <c:pt idx="38">
                  <c:v>2051.5133333333329</c:v>
                </c:pt>
                <c:pt idx="39">
                  <c:v>2051.5044444444447</c:v>
                </c:pt>
                <c:pt idx="40">
                  <c:v>2051.5272222222225</c:v>
                </c:pt>
                <c:pt idx="41">
                  <c:v>2051.5455555555554</c:v>
                </c:pt>
                <c:pt idx="42">
                  <c:v>2051.5244444444447</c:v>
                </c:pt>
                <c:pt idx="43">
                  <c:v>2051.5383333333334</c:v>
                </c:pt>
                <c:pt idx="44">
                  <c:v>2051.5638888888884</c:v>
                </c:pt>
                <c:pt idx="45">
                  <c:v>2051.5916666666667</c:v>
                </c:pt>
                <c:pt idx="46">
                  <c:v>2051.5948611111112</c:v>
                </c:pt>
                <c:pt idx="47">
                  <c:v>2051.5466666666666</c:v>
                </c:pt>
                <c:pt idx="48">
                  <c:v>2051.5405555555558</c:v>
                </c:pt>
                <c:pt idx="49">
                  <c:v>2051.5672222222224</c:v>
                </c:pt>
                <c:pt idx="50">
                  <c:v>2051.5494444444444</c:v>
                </c:pt>
                <c:pt idx="51">
                  <c:v>2051.5388888888888</c:v>
                </c:pt>
                <c:pt idx="52">
                  <c:v>2051.5783333333334</c:v>
                </c:pt>
                <c:pt idx="53">
                  <c:v>2051.5861111111108</c:v>
                </c:pt>
                <c:pt idx="54">
                  <c:v>2051.5733333333333</c:v>
                </c:pt>
                <c:pt idx="55">
                  <c:v>2051.5572222222222</c:v>
                </c:pt>
                <c:pt idx="56">
                  <c:v>2051.5562499999996</c:v>
                </c:pt>
                <c:pt idx="57">
                  <c:v>2051.4649999999997</c:v>
                </c:pt>
                <c:pt idx="58">
                  <c:v>2051.4602777777777</c:v>
                </c:pt>
                <c:pt idx="59">
                  <c:v>2051.5915543735223</c:v>
                </c:pt>
                <c:pt idx="60">
                  <c:v>2051.5194444444446</c:v>
                </c:pt>
                <c:pt idx="61">
                  <c:v>2051.5622222222223</c:v>
                </c:pt>
                <c:pt idx="62">
                  <c:v>2051.5049999999997</c:v>
                </c:pt>
                <c:pt idx="63">
                  <c:v>2051.5727777777774</c:v>
                </c:pt>
                <c:pt idx="64">
                  <c:v>2051.5811111111111</c:v>
                </c:pt>
                <c:pt idx="65">
                  <c:v>2051.6244444444442</c:v>
                </c:pt>
                <c:pt idx="66">
                  <c:v>2051.6172222222222</c:v>
                </c:pt>
                <c:pt idx="67">
                  <c:v>2051.590555555556</c:v>
                </c:pt>
                <c:pt idx="68">
                  <c:v>2051.577777777778</c:v>
                </c:pt>
                <c:pt idx="69">
                  <c:v>2051.5716666666667</c:v>
                </c:pt>
                <c:pt idx="70">
                  <c:v>2051.5991666666669</c:v>
                </c:pt>
                <c:pt idx="71">
                  <c:v>2051.6294444444443</c:v>
                </c:pt>
                <c:pt idx="72">
                  <c:v>2051.6104166666669</c:v>
                </c:pt>
                <c:pt idx="73">
                  <c:v>2051.625</c:v>
                </c:pt>
                <c:pt idx="74">
                  <c:v>2051.61</c:v>
                </c:pt>
                <c:pt idx="75">
                  <c:v>2051.6327777777778</c:v>
                </c:pt>
                <c:pt idx="76">
                  <c:v>2051.6311111111113</c:v>
                </c:pt>
                <c:pt idx="77">
                  <c:v>2051.6550000000002</c:v>
                </c:pt>
                <c:pt idx="78">
                  <c:v>2051.6183333333333</c:v>
                </c:pt>
                <c:pt idx="79">
                  <c:v>2051.5277777777778</c:v>
                </c:pt>
                <c:pt idx="80">
                  <c:v>2051.5075000000002</c:v>
                </c:pt>
                <c:pt idx="81">
                  <c:v>2051.5366666666664</c:v>
                </c:pt>
                <c:pt idx="82">
                  <c:v>2051.5705555555555</c:v>
                </c:pt>
                <c:pt idx="83">
                  <c:v>2051.577777777778</c:v>
                </c:pt>
                <c:pt idx="84">
                  <c:v>2051.577777777778</c:v>
                </c:pt>
                <c:pt idx="85">
                  <c:v>2051.5955555555556</c:v>
                </c:pt>
                <c:pt idx="86">
                  <c:v>2051.6133333333332</c:v>
                </c:pt>
                <c:pt idx="87">
                  <c:v>2051.6638888888888</c:v>
                </c:pt>
                <c:pt idx="88">
                  <c:v>2051.7577777777783</c:v>
                </c:pt>
                <c:pt idx="89">
                  <c:v>2051.8461111111114</c:v>
                </c:pt>
                <c:pt idx="90">
                  <c:v>2051.8983333333335</c:v>
                </c:pt>
                <c:pt idx="91">
                  <c:v>2051.9505555555556</c:v>
                </c:pt>
                <c:pt idx="92">
                  <c:v>2052.0022222222219</c:v>
                </c:pt>
                <c:pt idx="93">
                  <c:v>2052.0938888888891</c:v>
                </c:pt>
                <c:pt idx="94">
                  <c:v>2052.1606944444443</c:v>
                </c:pt>
                <c:pt idx="95">
                  <c:v>2052.3216666666672</c:v>
                </c:pt>
                <c:pt idx="96">
                  <c:v>2052.3605555555555</c:v>
                </c:pt>
                <c:pt idx="97">
                  <c:v>2052.4355555555553</c:v>
                </c:pt>
                <c:pt idx="98">
                  <c:v>2052.5172222222222</c:v>
                </c:pt>
                <c:pt idx="99">
                  <c:v>2052.6052777777777</c:v>
                </c:pt>
                <c:pt idx="100">
                  <c:v>2052.7172222222221</c:v>
                </c:pt>
                <c:pt idx="101">
                  <c:v>2052.8288888888887</c:v>
                </c:pt>
                <c:pt idx="102">
                  <c:v>2052.9144444444446</c:v>
                </c:pt>
                <c:pt idx="103">
                  <c:v>2053.1005555555557</c:v>
                </c:pt>
                <c:pt idx="104">
                  <c:v>2053.2533333333336</c:v>
                </c:pt>
                <c:pt idx="105">
                  <c:v>2053.3227777777779</c:v>
                </c:pt>
                <c:pt idx="106">
                  <c:v>2053.4144444444441</c:v>
                </c:pt>
                <c:pt idx="107">
                  <c:v>2053.5455555555554</c:v>
                </c:pt>
                <c:pt idx="108">
                  <c:v>2053.7038888888887</c:v>
                </c:pt>
                <c:pt idx="109">
                  <c:v>2053.7966666666666</c:v>
                </c:pt>
                <c:pt idx="110">
                  <c:v>2053.9194444444443</c:v>
                </c:pt>
                <c:pt idx="111">
                  <c:v>2053.9950000000003</c:v>
                </c:pt>
                <c:pt idx="112">
                  <c:v>2054.0700000000002</c:v>
                </c:pt>
                <c:pt idx="113">
                  <c:v>2054.2116666666666</c:v>
                </c:pt>
                <c:pt idx="114">
                  <c:v>2054.3580555555554</c:v>
                </c:pt>
                <c:pt idx="115">
                  <c:v>2054.524722222222</c:v>
                </c:pt>
                <c:pt idx="116">
                  <c:v>2054.6911111111112</c:v>
                </c:pt>
                <c:pt idx="117">
                  <c:v>2054.8155555555554</c:v>
                </c:pt>
                <c:pt idx="118">
                  <c:v>2054.9022222222225</c:v>
                </c:pt>
                <c:pt idx="119">
                  <c:v>2055.0505555555555</c:v>
                </c:pt>
                <c:pt idx="120">
                  <c:v>2055.2055555555553</c:v>
                </c:pt>
                <c:pt idx="121">
                  <c:v>2055.3605555555555</c:v>
                </c:pt>
                <c:pt idx="122">
                  <c:v>2055.452777777778</c:v>
                </c:pt>
                <c:pt idx="123">
                  <c:v>2055.6588888888887</c:v>
                </c:pt>
                <c:pt idx="124">
                  <c:v>2055.7805555555556</c:v>
                </c:pt>
                <c:pt idx="125">
                  <c:v>2055.9255555555555</c:v>
                </c:pt>
                <c:pt idx="126">
                  <c:v>2056.0772222222222</c:v>
                </c:pt>
                <c:pt idx="127">
                  <c:v>2056.2061111111111</c:v>
                </c:pt>
                <c:pt idx="128">
                  <c:v>2056.2433333333333</c:v>
                </c:pt>
                <c:pt idx="129">
                  <c:v>2056.423888888889</c:v>
                </c:pt>
                <c:pt idx="130">
                  <c:v>2056.5177777777776</c:v>
                </c:pt>
                <c:pt idx="131">
                  <c:v>2056.6016666666669</c:v>
                </c:pt>
                <c:pt idx="132">
                  <c:v>2056.6511111111108</c:v>
                </c:pt>
                <c:pt idx="133">
                  <c:v>2056.7166666666667</c:v>
                </c:pt>
                <c:pt idx="134">
                  <c:v>2056.8384722222222</c:v>
                </c:pt>
                <c:pt idx="135">
                  <c:v>2056.9775</c:v>
                </c:pt>
                <c:pt idx="136">
                  <c:v>2057.1022222222223</c:v>
                </c:pt>
                <c:pt idx="137">
                  <c:v>2057.2136111111113</c:v>
                </c:pt>
                <c:pt idx="138">
                  <c:v>2057.324444444444</c:v>
                </c:pt>
                <c:pt idx="139">
                  <c:v>2057.4355555555558</c:v>
                </c:pt>
                <c:pt idx="140">
                  <c:v>2057.5622222222223</c:v>
                </c:pt>
                <c:pt idx="141">
                  <c:v>2057.7480555555553</c:v>
                </c:pt>
                <c:pt idx="142">
                  <c:v>2057.92625</c:v>
                </c:pt>
                <c:pt idx="143">
                  <c:v>2058.1116666666667</c:v>
                </c:pt>
                <c:pt idx="144">
                  <c:v>2058.3133333333335</c:v>
                </c:pt>
                <c:pt idx="145">
                  <c:v>2058.5027777777777</c:v>
                </c:pt>
                <c:pt idx="146">
                  <c:v>2058.693888888889</c:v>
                </c:pt>
                <c:pt idx="147">
                  <c:v>2058.8288888888887</c:v>
                </c:pt>
                <c:pt idx="148">
                  <c:v>2059.0111111111114</c:v>
                </c:pt>
                <c:pt idx="149">
                  <c:v>2059.1822222222222</c:v>
                </c:pt>
                <c:pt idx="150">
                  <c:v>2059.3577777777778</c:v>
                </c:pt>
                <c:pt idx="151">
                  <c:v>2059.5461111111113</c:v>
                </c:pt>
                <c:pt idx="152">
                  <c:v>2059.7344444444448</c:v>
                </c:pt>
                <c:pt idx="153">
                  <c:v>2059.9333333333329</c:v>
                </c:pt>
                <c:pt idx="154">
                  <c:v>2060.1088888888889</c:v>
                </c:pt>
                <c:pt idx="155">
                  <c:v>2060.2869444444441</c:v>
                </c:pt>
                <c:pt idx="156">
                  <c:v>2060.462222222222</c:v>
                </c:pt>
                <c:pt idx="157">
                  <c:v>2060.6222222222223</c:v>
                </c:pt>
                <c:pt idx="158">
                  <c:v>2060.7677777777776</c:v>
                </c:pt>
                <c:pt idx="159">
                  <c:v>2060.9127777777776</c:v>
                </c:pt>
                <c:pt idx="160">
                  <c:v>2061.036111111111</c:v>
                </c:pt>
                <c:pt idx="161">
                  <c:v>2061.1955555555555</c:v>
                </c:pt>
                <c:pt idx="162">
                  <c:v>2061.3394444444448</c:v>
                </c:pt>
                <c:pt idx="163">
                  <c:v>2061.4755555555553</c:v>
                </c:pt>
                <c:pt idx="164">
                  <c:v>2061.6166666666668</c:v>
                </c:pt>
                <c:pt idx="165">
                  <c:v>2061.7616666666663</c:v>
                </c:pt>
                <c:pt idx="166">
                  <c:v>2061.7883333333334</c:v>
                </c:pt>
                <c:pt idx="167">
                  <c:v>2061.8658333333337</c:v>
                </c:pt>
                <c:pt idx="168">
                  <c:v>2061.8861111111114</c:v>
                </c:pt>
                <c:pt idx="169">
                  <c:v>2061.9433333333332</c:v>
                </c:pt>
                <c:pt idx="170">
                  <c:v>2061.975972222222</c:v>
                </c:pt>
                <c:pt idx="171">
                  <c:v>2061.9922222222222</c:v>
                </c:pt>
                <c:pt idx="172">
                  <c:v>2061.9905555555556</c:v>
                </c:pt>
                <c:pt idx="173">
                  <c:v>2062.0422222222223</c:v>
                </c:pt>
                <c:pt idx="174">
                  <c:v>2062.0705555555555</c:v>
                </c:pt>
                <c:pt idx="175">
                  <c:v>2062.0694444444448</c:v>
                </c:pt>
                <c:pt idx="176">
                  <c:v>2062.0783333333329</c:v>
                </c:pt>
                <c:pt idx="177">
                  <c:v>2062.0955555555552</c:v>
                </c:pt>
                <c:pt idx="178">
                  <c:v>2062.1105555555555</c:v>
                </c:pt>
                <c:pt idx="179">
                  <c:v>2062.0983333333338</c:v>
                </c:pt>
                <c:pt idx="180">
                  <c:v>2062.0272222222225</c:v>
                </c:pt>
                <c:pt idx="181">
                  <c:v>2062.1833296801346</c:v>
                </c:pt>
                <c:pt idx="182">
                  <c:v>2062.1615277777778</c:v>
                </c:pt>
                <c:pt idx="183">
                  <c:v>2062.1622222222222</c:v>
                </c:pt>
                <c:pt idx="184">
                  <c:v>2062.1672222222219</c:v>
                </c:pt>
                <c:pt idx="185">
                  <c:v>2062.2200000000003</c:v>
                </c:pt>
                <c:pt idx="186">
                  <c:v>2062.2405555555556</c:v>
                </c:pt>
                <c:pt idx="187">
                  <c:v>2062.2188888888891</c:v>
                </c:pt>
                <c:pt idx="188">
                  <c:v>2062.2199999999998</c:v>
                </c:pt>
                <c:pt idx="189">
                  <c:v>2062.2338888888885</c:v>
                </c:pt>
                <c:pt idx="190">
                  <c:v>2062.217333333333</c:v>
                </c:pt>
                <c:pt idx="191">
                  <c:v>2062.2166666666662</c:v>
                </c:pt>
                <c:pt idx="192">
                  <c:v>2062.2313333333332</c:v>
                </c:pt>
                <c:pt idx="193">
                  <c:v>2062.19</c:v>
                </c:pt>
                <c:pt idx="194">
                  <c:v>2062.1296666666667</c:v>
                </c:pt>
                <c:pt idx="195">
                  <c:v>2062.1206666666667</c:v>
                </c:pt>
                <c:pt idx="196">
                  <c:v>2062.1853333333333</c:v>
                </c:pt>
                <c:pt idx="197">
                  <c:v>2062.2079999999996</c:v>
                </c:pt>
                <c:pt idx="198">
                  <c:v>2062.2040000000006</c:v>
                </c:pt>
                <c:pt idx="199">
                  <c:v>2062.2036666666668</c:v>
                </c:pt>
                <c:pt idx="200">
                  <c:v>2062.1933333333336</c:v>
                </c:pt>
                <c:pt idx="201">
                  <c:v>2062.1833333333334</c:v>
                </c:pt>
                <c:pt idx="202">
                  <c:v>2062.1886666666669</c:v>
                </c:pt>
                <c:pt idx="203">
                  <c:v>2062.1773333333335</c:v>
                </c:pt>
                <c:pt idx="204">
                  <c:v>2062.1766666666667</c:v>
                </c:pt>
                <c:pt idx="205">
                  <c:v>2062.1933333333336</c:v>
                </c:pt>
                <c:pt idx="206">
                  <c:v>2062.1873333333333</c:v>
                </c:pt>
                <c:pt idx="207">
                  <c:v>2062.179333333333</c:v>
                </c:pt>
                <c:pt idx="208">
                  <c:v>2062.2106666666668</c:v>
                </c:pt>
                <c:pt idx="209">
                  <c:v>2062.222666666667</c:v>
                </c:pt>
                <c:pt idx="210">
                  <c:v>2062.2020000000002</c:v>
                </c:pt>
                <c:pt idx="211">
                  <c:v>2062.1706666666664</c:v>
                </c:pt>
                <c:pt idx="212">
                  <c:v>2062.2109917374082</c:v>
                </c:pt>
                <c:pt idx="213">
                  <c:v>2062.2306666666668</c:v>
                </c:pt>
                <c:pt idx="214">
                  <c:v>2062.2293333333337</c:v>
                </c:pt>
                <c:pt idx="215">
                  <c:v>2062.2133333333331</c:v>
                </c:pt>
                <c:pt idx="216">
                  <c:v>2062.1906666666669</c:v>
                </c:pt>
                <c:pt idx="217">
                  <c:v>2062.1766666666672</c:v>
                </c:pt>
                <c:pt idx="218">
                  <c:v>2062.21</c:v>
                </c:pt>
                <c:pt idx="219">
                  <c:v>2062.1979999999999</c:v>
                </c:pt>
                <c:pt idx="220">
                  <c:v>2062.1926666666668</c:v>
                </c:pt>
                <c:pt idx="221">
                  <c:v>2062.2080000000001</c:v>
                </c:pt>
                <c:pt idx="222">
                  <c:v>2062.2239999999997</c:v>
                </c:pt>
                <c:pt idx="223">
                  <c:v>2062.2393333333334</c:v>
                </c:pt>
                <c:pt idx="224">
                  <c:v>2062.2453333333333</c:v>
                </c:pt>
                <c:pt idx="225">
                  <c:v>2062.2200000000003</c:v>
                </c:pt>
                <c:pt idx="226">
                  <c:v>2062.2266666666665</c:v>
                </c:pt>
                <c:pt idx="227">
                  <c:v>2062.2586666666671</c:v>
                </c:pt>
                <c:pt idx="228">
                  <c:v>2062.2511666666669</c:v>
                </c:pt>
                <c:pt idx="229">
                  <c:v>2062.2093333333332</c:v>
                </c:pt>
                <c:pt idx="230">
                  <c:v>2062.1926666666668</c:v>
                </c:pt>
                <c:pt idx="231">
                  <c:v>2062.1820000000002</c:v>
                </c:pt>
                <c:pt idx="232">
                  <c:v>2062.2006666666666</c:v>
                </c:pt>
                <c:pt idx="233">
                  <c:v>2062.192</c:v>
                </c:pt>
                <c:pt idx="234">
                  <c:v>2062.1833333333334</c:v>
                </c:pt>
                <c:pt idx="235">
                  <c:v>2062.1646666666666</c:v>
                </c:pt>
                <c:pt idx="236">
                  <c:v>2062.1686666666669</c:v>
                </c:pt>
                <c:pt idx="237">
                  <c:v>2062.1719999999996</c:v>
                </c:pt>
                <c:pt idx="238">
                  <c:v>2062.1673333333333</c:v>
                </c:pt>
                <c:pt idx="239">
                  <c:v>2062.1793333333335</c:v>
                </c:pt>
                <c:pt idx="240">
                  <c:v>2062.1893333333333</c:v>
                </c:pt>
                <c:pt idx="241">
                  <c:v>2062.2126666666668</c:v>
                </c:pt>
                <c:pt idx="242">
                  <c:v>2062.1659999999997</c:v>
                </c:pt>
                <c:pt idx="243">
                  <c:v>2061.9821655172409</c:v>
                </c:pt>
                <c:pt idx="244">
                  <c:v>2062.1770000000006</c:v>
                </c:pt>
                <c:pt idx="245">
                  <c:v>2062.1754999999998</c:v>
                </c:pt>
                <c:pt idx="246">
                  <c:v>2062.1860000000001</c:v>
                </c:pt>
                <c:pt idx="247">
                  <c:v>2062.2159999999999</c:v>
                </c:pt>
                <c:pt idx="248">
                  <c:v>2062.2206666666666</c:v>
                </c:pt>
                <c:pt idx="249">
                  <c:v>2062.2046666666665</c:v>
                </c:pt>
                <c:pt idx="250">
                  <c:v>2062.1913333333337</c:v>
                </c:pt>
                <c:pt idx="251">
                  <c:v>2062.1979999999999</c:v>
                </c:pt>
                <c:pt idx="252">
                  <c:v>2062.2060000000001</c:v>
                </c:pt>
                <c:pt idx="253">
                  <c:v>2062.186666666667</c:v>
                </c:pt>
                <c:pt idx="254">
                  <c:v>2062.1646666666666</c:v>
                </c:pt>
                <c:pt idx="255">
                  <c:v>2062.1600000000003</c:v>
                </c:pt>
                <c:pt idx="256">
                  <c:v>2062.1759999999999</c:v>
                </c:pt>
                <c:pt idx="257">
                  <c:v>2062.1933333333332</c:v>
                </c:pt>
                <c:pt idx="258">
                  <c:v>2062.1746666666668</c:v>
                </c:pt>
                <c:pt idx="259">
                  <c:v>2062.17</c:v>
                </c:pt>
                <c:pt idx="260">
                  <c:v>2062.1606666666667</c:v>
                </c:pt>
                <c:pt idx="261">
                  <c:v>2062.13</c:v>
                </c:pt>
                <c:pt idx="262">
                  <c:v>2062.0533333333333</c:v>
                </c:pt>
                <c:pt idx="263">
                  <c:v>2061.9666666666662</c:v>
                </c:pt>
                <c:pt idx="264">
                  <c:v>2061.8900000000003</c:v>
                </c:pt>
                <c:pt idx="265">
                  <c:v>2061.7939999999999</c:v>
                </c:pt>
                <c:pt idx="266">
                  <c:v>2061.7133333333331</c:v>
                </c:pt>
                <c:pt idx="267">
                  <c:v>2061.6019999999999</c:v>
                </c:pt>
                <c:pt idx="268">
                  <c:v>2061.4773333333333</c:v>
                </c:pt>
                <c:pt idx="269">
                  <c:v>2061.411333333333</c:v>
                </c:pt>
                <c:pt idx="270">
                  <c:v>2061.1653333333334</c:v>
                </c:pt>
                <c:pt idx="271">
                  <c:v>2060.9880000000003</c:v>
                </c:pt>
                <c:pt idx="272">
                  <c:v>2060.8133333333335</c:v>
                </c:pt>
                <c:pt idx="273">
                  <c:v>2060.5843333333332</c:v>
                </c:pt>
                <c:pt idx="274">
                  <c:v>2060.3553333333334</c:v>
                </c:pt>
                <c:pt idx="275">
                  <c:v>2060.1446666666666</c:v>
                </c:pt>
                <c:pt idx="276">
                  <c:v>2059.9773333333333</c:v>
                </c:pt>
                <c:pt idx="277">
                  <c:v>2059.8129999999996</c:v>
                </c:pt>
                <c:pt idx="278">
                  <c:v>2059.6096666666667</c:v>
                </c:pt>
                <c:pt idx="279">
                  <c:v>2059.1706666666664</c:v>
                </c:pt>
                <c:pt idx="280">
                  <c:v>2059.1806666666666</c:v>
                </c:pt>
                <c:pt idx="281">
                  <c:v>2058.9699999999998</c:v>
                </c:pt>
                <c:pt idx="282">
                  <c:v>2058.7239999999997</c:v>
                </c:pt>
                <c:pt idx="283">
                  <c:v>2058.4740000000002</c:v>
                </c:pt>
                <c:pt idx="284">
                  <c:v>2058.1913333333332</c:v>
                </c:pt>
                <c:pt idx="285">
                  <c:v>2057.9446666666668</c:v>
                </c:pt>
                <c:pt idx="286">
                  <c:v>2057.686666666667</c:v>
                </c:pt>
                <c:pt idx="287">
                  <c:v>2057.4193333333333</c:v>
                </c:pt>
                <c:pt idx="288">
                  <c:v>2057.1466666666665</c:v>
                </c:pt>
                <c:pt idx="289">
                  <c:v>2056.8826666666664</c:v>
                </c:pt>
                <c:pt idx="290">
                  <c:v>2056.5766666666668</c:v>
                </c:pt>
                <c:pt idx="291">
                  <c:v>2056.2913333333336</c:v>
                </c:pt>
                <c:pt idx="292">
                  <c:v>2056.0500000000002</c:v>
                </c:pt>
                <c:pt idx="293">
                  <c:v>2055.7853333333333</c:v>
                </c:pt>
                <c:pt idx="294">
                  <c:v>2055.5136666666667</c:v>
                </c:pt>
                <c:pt idx="295">
                  <c:v>2055.2739999999999</c:v>
                </c:pt>
                <c:pt idx="296">
                  <c:v>2055.0073333333335</c:v>
                </c:pt>
                <c:pt idx="297">
                  <c:v>2054.7559999999999</c:v>
                </c:pt>
                <c:pt idx="298">
                  <c:v>2054.5266666666666</c:v>
                </c:pt>
                <c:pt idx="299">
                  <c:v>2054.2855</c:v>
                </c:pt>
                <c:pt idx="300">
                  <c:v>2054.0053333333335</c:v>
                </c:pt>
                <c:pt idx="301">
                  <c:v>2053.7386666666666</c:v>
                </c:pt>
                <c:pt idx="302">
                  <c:v>2053.4739999999997</c:v>
                </c:pt>
                <c:pt idx="303">
                  <c:v>2053.2193333333335</c:v>
                </c:pt>
                <c:pt idx="304">
                  <c:v>2053.0263333333332</c:v>
                </c:pt>
                <c:pt idx="305">
                  <c:v>2052.833333333333</c:v>
                </c:pt>
                <c:pt idx="306">
                  <c:v>2052.66</c:v>
                </c:pt>
                <c:pt idx="307">
                  <c:v>2052.4963333333335</c:v>
                </c:pt>
                <c:pt idx="308">
                  <c:v>2052.306333333333</c:v>
                </c:pt>
                <c:pt idx="309">
                  <c:v>2052.1279999999997</c:v>
                </c:pt>
                <c:pt idx="310">
                  <c:v>2051.9499999999998</c:v>
                </c:pt>
                <c:pt idx="311">
                  <c:v>2051.7826666666665</c:v>
                </c:pt>
                <c:pt idx="312">
                  <c:v>2051.6813333333334</c:v>
                </c:pt>
                <c:pt idx="313">
                  <c:v>2051.5969999999998</c:v>
                </c:pt>
                <c:pt idx="314">
                  <c:v>2051.5160000000001</c:v>
                </c:pt>
                <c:pt idx="315">
                  <c:v>2051.4503333333332</c:v>
                </c:pt>
                <c:pt idx="316">
                  <c:v>2051.3513333333335</c:v>
                </c:pt>
                <c:pt idx="317">
                  <c:v>2051.2600000000002</c:v>
                </c:pt>
                <c:pt idx="318">
                  <c:v>2051.2236666666668</c:v>
                </c:pt>
                <c:pt idx="319">
                  <c:v>2051.2440000000001</c:v>
                </c:pt>
                <c:pt idx="320">
                  <c:v>2051.2526666666663</c:v>
                </c:pt>
                <c:pt idx="321">
                  <c:v>2051.308</c:v>
                </c:pt>
                <c:pt idx="322">
                  <c:v>2051.308</c:v>
                </c:pt>
                <c:pt idx="323">
                  <c:v>2051.2379999999998</c:v>
                </c:pt>
                <c:pt idx="324">
                  <c:v>2051.2053333333338</c:v>
                </c:pt>
                <c:pt idx="325">
                  <c:v>2051.2306666666668</c:v>
                </c:pt>
                <c:pt idx="326">
                  <c:v>2051.300666666667</c:v>
                </c:pt>
                <c:pt idx="327">
                  <c:v>2051.2878333333329</c:v>
                </c:pt>
                <c:pt idx="328">
                  <c:v>2051.2326666666668</c:v>
                </c:pt>
                <c:pt idx="329">
                  <c:v>2051.1940000000004</c:v>
                </c:pt>
                <c:pt idx="330">
                  <c:v>2051.2173333333335</c:v>
                </c:pt>
                <c:pt idx="331">
                  <c:v>2051.2613333333334</c:v>
                </c:pt>
                <c:pt idx="332">
                  <c:v>2051.2866666666669</c:v>
                </c:pt>
                <c:pt idx="333">
                  <c:v>2051.3006666666665</c:v>
                </c:pt>
                <c:pt idx="334">
                  <c:v>2051.316989247312</c:v>
                </c:pt>
                <c:pt idx="335">
                  <c:v>2051.2766666666666</c:v>
                </c:pt>
                <c:pt idx="336">
                  <c:v>2051.2386666666666</c:v>
                </c:pt>
                <c:pt idx="337">
                  <c:v>2051.224666666667</c:v>
                </c:pt>
                <c:pt idx="338">
                  <c:v>2051.2388333333338</c:v>
                </c:pt>
                <c:pt idx="339">
                  <c:v>2051.29</c:v>
                </c:pt>
                <c:pt idx="340">
                  <c:v>2051.2753333333335</c:v>
                </c:pt>
                <c:pt idx="341">
                  <c:v>2051.2723333333333</c:v>
                </c:pt>
                <c:pt idx="342">
                  <c:v>2051.2579999999998</c:v>
                </c:pt>
                <c:pt idx="343">
                  <c:v>2051.2539999999999</c:v>
                </c:pt>
                <c:pt idx="344">
                  <c:v>2051.2613333333334</c:v>
                </c:pt>
                <c:pt idx="345">
                  <c:v>2051.2460000000001</c:v>
                </c:pt>
                <c:pt idx="346">
                  <c:v>2051.2273333333333</c:v>
                </c:pt>
                <c:pt idx="347">
                  <c:v>2051.2400000000002</c:v>
                </c:pt>
                <c:pt idx="348">
                  <c:v>2051.2611666666667</c:v>
                </c:pt>
                <c:pt idx="349">
                  <c:v>2051.2200000000003</c:v>
                </c:pt>
                <c:pt idx="350">
                  <c:v>2051.2273333333333</c:v>
                </c:pt>
                <c:pt idx="351">
                  <c:v>2051.2326666666668</c:v>
                </c:pt>
                <c:pt idx="352">
                  <c:v>2051.3213333333333</c:v>
                </c:pt>
                <c:pt idx="353">
                  <c:v>2051.3073333333332</c:v>
                </c:pt>
                <c:pt idx="354">
                  <c:v>2051.3261666666667</c:v>
                </c:pt>
                <c:pt idx="355">
                  <c:v>2051.3293333333336</c:v>
                </c:pt>
                <c:pt idx="356">
                  <c:v>2051.2956666666669</c:v>
                </c:pt>
                <c:pt idx="357">
                  <c:v>2051.2960000000003</c:v>
                </c:pt>
                <c:pt idx="358">
                  <c:v>2051.3426666666664</c:v>
                </c:pt>
                <c:pt idx="359">
                  <c:v>2051.364</c:v>
                </c:pt>
                <c:pt idx="360">
                  <c:v>2051.3766666666666</c:v>
                </c:pt>
                <c:pt idx="361">
                  <c:v>2051.4219999999996</c:v>
                </c:pt>
                <c:pt idx="362">
                  <c:v>2051.4446666666672</c:v>
                </c:pt>
                <c:pt idx="363">
                  <c:v>2051.44</c:v>
                </c:pt>
                <c:pt idx="364">
                  <c:v>2051.4026666666668</c:v>
                </c:pt>
              </c:numCache>
            </c:numRef>
          </c:val>
          <c:smooth val="0"/>
          <c:extLst>
            <c:ext xmlns:c16="http://schemas.microsoft.com/office/drawing/2014/chart" uri="{C3380CC4-5D6E-409C-BE32-E72D297353CC}">
              <c16:uniqueId val="{00000000-904B-4E4D-9D0E-41E25C8D4034}"/>
            </c:ext>
          </c:extLst>
        </c:ser>
        <c:ser>
          <c:idx val="1"/>
          <c:order val="1"/>
          <c:tx>
            <c:v>Policy_Rec</c:v>
          </c:tx>
          <c:spPr>
            <a:ln w="76200" cap="rnd">
              <a:solidFill>
                <a:schemeClr val="tx1"/>
              </a:solidFill>
              <a:round/>
            </a:ln>
            <a:effectLst/>
          </c:spPr>
          <c:marker>
            <c:symbol val="none"/>
          </c:marker>
          <c:cat>
            <c:multiLvlStrRef>
              <c:f>'For PPT'!$I$2:$J$366</c:f>
              <c:multiLvlStrCache>
                <c:ptCount val="365"/>
                <c:lvl>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1</c:v>
                  </c:pt>
                  <c:pt idx="32">
                    <c:v>2</c:v>
                  </c:pt>
                  <c:pt idx="33">
                    <c:v>3</c:v>
                  </c:pt>
                  <c:pt idx="34">
                    <c:v>4</c:v>
                  </c:pt>
                  <c:pt idx="35">
                    <c:v>5</c:v>
                  </c:pt>
                  <c:pt idx="36">
                    <c:v>6</c:v>
                  </c:pt>
                  <c:pt idx="37">
                    <c:v>7</c:v>
                  </c:pt>
                  <c:pt idx="38">
                    <c:v>8</c:v>
                  </c:pt>
                  <c:pt idx="39">
                    <c:v>9</c:v>
                  </c:pt>
                  <c:pt idx="40">
                    <c:v>10</c:v>
                  </c:pt>
                  <c:pt idx="41">
                    <c:v>11</c:v>
                  </c:pt>
                  <c:pt idx="42">
                    <c:v>12</c:v>
                  </c:pt>
                  <c:pt idx="43">
                    <c:v>13</c:v>
                  </c:pt>
                  <c:pt idx="44">
                    <c:v>14</c:v>
                  </c:pt>
                  <c:pt idx="45">
                    <c:v>15</c:v>
                  </c:pt>
                  <c:pt idx="46">
                    <c:v>16</c:v>
                  </c:pt>
                  <c:pt idx="47">
                    <c:v>17</c:v>
                  </c:pt>
                  <c:pt idx="48">
                    <c:v>18</c:v>
                  </c:pt>
                  <c:pt idx="49">
                    <c:v>19</c:v>
                  </c:pt>
                  <c:pt idx="50">
                    <c:v>20</c:v>
                  </c:pt>
                  <c:pt idx="51">
                    <c:v>21</c:v>
                  </c:pt>
                  <c:pt idx="52">
                    <c:v>22</c:v>
                  </c:pt>
                  <c:pt idx="53">
                    <c:v>23</c:v>
                  </c:pt>
                  <c:pt idx="54">
                    <c:v>24</c:v>
                  </c:pt>
                  <c:pt idx="55">
                    <c:v>25</c:v>
                  </c:pt>
                  <c:pt idx="56">
                    <c:v>26</c:v>
                  </c:pt>
                  <c:pt idx="57">
                    <c:v>27</c:v>
                  </c:pt>
                  <c:pt idx="58">
                    <c:v>28</c:v>
                  </c:pt>
                  <c:pt idx="59">
                    <c:v>29</c:v>
                  </c:pt>
                  <c:pt idx="60">
                    <c:v>1</c:v>
                  </c:pt>
                  <c:pt idx="61">
                    <c:v>2</c:v>
                  </c:pt>
                  <c:pt idx="62">
                    <c:v>3</c:v>
                  </c:pt>
                  <c:pt idx="63">
                    <c:v>4</c:v>
                  </c:pt>
                  <c:pt idx="64">
                    <c:v>5</c:v>
                  </c:pt>
                  <c:pt idx="65">
                    <c:v>6</c:v>
                  </c:pt>
                  <c:pt idx="66">
                    <c:v>7</c:v>
                  </c:pt>
                  <c:pt idx="67">
                    <c:v>8</c:v>
                  </c:pt>
                  <c:pt idx="68">
                    <c:v>9</c:v>
                  </c:pt>
                  <c:pt idx="69">
                    <c:v>10</c:v>
                  </c:pt>
                  <c:pt idx="70">
                    <c:v>11</c:v>
                  </c:pt>
                  <c:pt idx="71">
                    <c:v>12</c:v>
                  </c:pt>
                  <c:pt idx="72">
                    <c:v>13</c:v>
                  </c:pt>
                  <c:pt idx="73">
                    <c:v>14</c:v>
                  </c:pt>
                  <c:pt idx="74">
                    <c:v>15</c:v>
                  </c:pt>
                  <c:pt idx="75">
                    <c:v>16</c:v>
                  </c:pt>
                  <c:pt idx="76">
                    <c:v>17</c:v>
                  </c:pt>
                  <c:pt idx="77">
                    <c:v>18</c:v>
                  </c:pt>
                  <c:pt idx="78">
                    <c:v>19</c:v>
                  </c:pt>
                  <c:pt idx="79">
                    <c:v>20</c:v>
                  </c:pt>
                  <c:pt idx="80">
                    <c:v>21</c:v>
                  </c:pt>
                  <c:pt idx="81">
                    <c:v>22</c:v>
                  </c:pt>
                  <c:pt idx="82">
                    <c:v>23</c:v>
                  </c:pt>
                  <c:pt idx="83">
                    <c:v>24</c:v>
                  </c:pt>
                  <c:pt idx="84">
                    <c:v>25</c:v>
                  </c:pt>
                  <c:pt idx="85">
                    <c:v>26</c:v>
                  </c:pt>
                  <c:pt idx="86">
                    <c:v>27</c:v>
                  </c:pt>
                  <c:pt idx="87">
                    <c:v>28</c:v>
                  </c:pt>
                  <c:pt idx="88">
                    <c:v>29</c:v>
                  </c:pt>
                  <c:pt idx="89">
                    <c:v>30</c:v>
                  </c:pt>
                  <c:pt idx="90">
                    <c:v>31</c:v>
                  </c:pt>
                  <c:pt idx="91">
                    <c:v>1</c:v>
                  </c:pt>
                  <c:pt idx="92">
                    <c:v>2</c:v>
                  </c:pt>
                  <c:pt idx="93">
                    <c:v>3</c:v>
                  </c:pt>
                  <c:pt idx="94">
                    <c:v>4</c:v>
                  </c:pt>
                  <c:pt idx="95">
                    <c:v>5</c:v>
                  </c:pt>
                  <c:pt idx="96">
                    <c:v>6</c:v>
                  </c:pt>
                  <c:pt idx="97">
                    <c:v>7</c:v>
                  </c:pt>
                  <c:pt idx="98">
                    <c:v>8</c:v>
                  </c:pt>
                  <c:pt idx="99">
                    <c:v>9</c:v>
                  </c:pt>
                  <c:pt idx="100">
                    <c:v>10</c:v>
                  </c:pt>
                  <c:pt idx="101">
                    <c:v>11</c:v>
                  </c:pt>
                  <c:pt idx="102">
                    <c:v>12</c:v>
                  </c:pt>
                  <c:pt idx="103">
                    <c:v>13</c:v>
                  </c:pt>
                  <c:pt idx="104">
                    <c:v>14</c:v>
                  </c:pt>
                  <c:pt idx="105">
                    <c:v>15</c:v>
                  </c:pt>
                  <c:pt idx="106">
                    <c:v>16</c:v>
                  </c:pt>
                  <c:pt idx="107">
                    <c:v>17</c:v>
                  </c:pt>
                  <c:pt idx="108">
                    <c:v>18</c:v>
                  </c:pt>
                  <c:pt idx="109">
                    <c:v>19</c:v>
                  </c:pt>
                  <c:pt idx="110">
                    <c:v>20</c:v>
                  </c:pt>
                  <c:pt idx="111">
                    <c:v>21</c:v>
                  </c:pt>
                  <c:pt idx="112">
                    <c:v>22</c:v>
                  </c:pt>
                  <c:pt idx="113">
                    <c:v>23</c:v>
                  </c:pt>
                  <c:pt idx="114">
                    <c:v>24</c:v>
                  </c:pt>
                  <c:pt idx="115">
                    <c:v>25</c:v>
                  </c:pt>
                  <c:pt idx="116">
                    <c:v>26</c:v>
                  </c:pt>
                  <c:pt idx="117">
                    <c:v>27</c:v>
                  </c:pt>
                  <c:pt idx="118">
                    <c:v>28</c:v>
                  </c:pt>
                  <c:pt idx="119">
                    <c:v>29</c:v>
                  </c:pt>
                  <c:pt idx="120">
                    <c:v>30</c:v>
                  </c:pt>
                  <c:pt idx="121">
                    <c:v>1</c:v>
                  </c:pt>
                  <c:pt idx="122">
                    <c:v>2</c:v>
                  </c:pt>
                  <c:pt idx="123">
                    <c:v>3</c:v>
                  </c:pt>
                  <c:pt idx="124">
                    <c:v>4</c:v>
                  </c:pt>
                  <c:pt idx="125">
                    <c:v>5</c:v>
                  </c:pt>
                  <c:pt idx="126">
                    <c:v>6</c:v>
                  </c:pt>
                  <c:pt idx="127">
                    <c:v>7</c:v>
                  </c:pt>
                  <c:pt idx="128">
                    <c:v>8</c:v>
                  </c:pt>
                  <c:pt idx="129">
                    <c:v>9</c:v>
                  </c:pt>
                  <c:pt idx="130">
                    <c:v>10</c:v>
                  </c:pt>
                  <c:pt idx="131">
                    <c:v>11</c:v>
                  </c:pt>
                  <c:pt idx="132">
                    <c:v>12</c:v>
                  </c:pt>
                  <c:pt idx="133">
                    <c:v>13</c:v>
                  </c:pt>
                  <c:pt idx="134">
                    <c:v>14</c:v>
                  </c:pt>
                  <c:pt idx="135">
                    <c:v>15</c:v>
                  </c:pt>
                  <c:pt idx="136">
                    <c:v>16</c:v>
                  </c:pt>
                  <c:pt idx="137">
                    <c:v>17</c:v>
                  </c:pt>
                  <c:pt idx="138">
                    <c:v>18</c:v>
                  </c:pt>
                  <c:pt idx="139">
                    <c:v>19</c:v>
                  </c:pt>
                  <c:pt idx="140">
                    <c:v>20</c:v>
                  </c:pt>
                  <c:pt idx="141">
                    <c:v>21</c:v>
                  </c:pt>
                  <c:pt idx="142">
                    <c:v>22</c:v>
                  </c:pt>
                  <c:pt idx="143">
                    <c:v>23</c:v>
                  </c:pt>
                  <c:pt idx="144">
                    <c:v>24</c:v>
                  </c:pt>
                  <c:pt idx="145">
                    <c:v>25</c:v>
                  </c:pt>
                  <c:pt idx="146">
                    <c:v>26</c:v>
                  </c:pt>
                  <c:pt idx="147">
                    <c:v>27</c:v>
                  </c:pt>
                  <c:pt idx="148">
                    <c:v>28</c:v>
                  </c:pt>
                  <c:pt idx="149">
                    <c:v>29</c:v>
                  </c:pt>
                  <c:pt idx="150">
                    <c:v>30</c:v>
                  </c:pt>
                  <c:pt idx="151">
                    <c:v>31</c:v>
                  </c:pt>
                  <c:pt idx="152">
                    <c:v>1</c:v>
                  </c:pt>
                  <c:pt idx="153">
                    <c:v>2</c:v>
                  </c:pt>
                  <c:pt idx="154">
                    <c:v>3</c:v>
                  </c:pt>
                  <c:pt idx="155">
                    <c:v>4</c:v>
                  </c:pt>
                  <c:pt idx="156">
                    <c:v>5</c:v>
                  </c:pt>
                  <c:pt idx="157">
                    <c:v>6</c:v>
                  </c:pt>
                  <c:pt idx="158">
                    <c:v>7</c:v>
                  </c:pt>
                  <c:pt idx="159">
                    <c:v>8</c:v>
                  </c:pt>
                  <c:pt idx="160">
                    <c:v>9</c:v>
                  </c:pt>
                  <c:pt idx="161">
                    <c:v>10</c:v>
                  </c:pt>
                  <c:pt idx="162">
                    <c:v>11</c:v>
                  </c:pt>
                  <c:pt idx="163">
                    <c:v>12</c:v>
                  </c:pt>
                  <c:pt idx="164">
                    <c:v>13</c:v>
                  </c:pt>
                  <c:pt idx="165">
                    <c:v>14</c:v>
                  </c:pt>
                  <c:pt idx="166">
                    <c:v>15</c:v>
                  </c:pt>
                  <c:pt idx="167">
                    <c:v>16</c:v>
                  </c:pt>
                  <c:pt idx="168">
                    <c:v>17</c:v>
                  </c:pt>
                  <c:pt idx="169">
                    <c:v>18</c:v>
                  </c:pt>
                  <c:pt idx="170">
                    <c:v>19</c:v>
                  </c:pt>
                  <c:pt idx="171">
                    <c:v>20</c:v>
                  </c:pt>
                  <c:pt idx="172">
                    <c:v>21</c:v>
                  </c:pt>
                  <c:pt idx="173">
                    <c:v>22</c:v>
                  </c:pt>
                  <c:pt idx="174">
                    <c:v>23</c:v>
                  </c:pt>
                  <c:pt idx="175">
                    <c:v>24</c:v>
                  </c:pt>
                  <c:pt idx="176">
                    <c:v>25</c:v>
                  </c:pt>
                  <c:pt idx="177">
                    <c:v>26</c:v>
                  </c:pt>
                  <c:pt idx="178">
                    <c:v>27</c:v>
                  </c:pt>
                  <c:pt idx="179">
                    <c:v>28</c:v>
                  </c:pt>
                  <c:pt idx="180">
                    <c:v>29</c:v>
                  </c:pt>
                  <c:pt idx="181">
                    <c:v>30</c:v>
                  </c:pt>
                  <c:pt idx="182">
                    <c:v>1</c:v>
                  </c:pt>
                  <c:pt idx="183">
                    <c:v>2</c:v>
                  </c:pt>
                  <c:pt idx="184">
                    <c:v>3</c:v>
                  </c:pt>
                  <c:pt idx="185">
                    <c:v>4</c:v>
                  </c:pt>
                  <c:pt idx="186">
                    <c:v>5</c:v>
                  </c:pt>
                  <c:pt idx="187">
                    <c:v>6</c:v>
                  </c:pt>
                  <c:pt idx="188">
                    <c:v>7</c:v>
                  </c:pt>
                  <c:pt idx="189">
                    <c:v>8</c:v>
                  </c:pt>
                  <c:pt idx="190">
                    <c:v>9</c:v>
                  </c:pt>
                  <c:pt idx="191">
                    <c:v>10</c:v>
                  </c:pt>
                  <c:pt idx="192">
                    <c:v>11</c:v>
                  </c:pt>
                  <c:pt idx="193">
                    <c:v>12</c:v>
                  </c:pt>
                  <c:pt idx="194">
                    <c:v>13</c:v>
                  </c:pt>
                  <c:pt idx="195">
                    <c:v>14</c:v>
                  </c:pt>
                  <c:pt idx="196">
                    <c:v>15</c:v>
                  </c:pt>
                  <c:pt idx="197">
                    <c:v>16</c:v>
                  </c:pt>
                  <c:pt idx="198">
                    <c:v>17</c:v>
                  </c:pt>
                  <c:pt idx="199">
                    <c:v>18</c:v>
                  </c:pt>
                  <c:pt idx="200">
                    <c:v>19</c:v>
                  </c:pt>
                  <c:pt idx="201">
                    <c:v>20</c:v>
                  </c:pt>
                  <c:pt idx="202">
                    <c:v>21</c:v>
                  </c:pt>
                  <c:pt idx="203">
                    <c:v>22</c:v>
                  </c:pt>
                  <c:pt idx="204">
                    <c:v>23</c:v>
                  </c:pt>
                  <c:pt idx="205">
                    <c:v>24</c:v>
                  </c:pt>
                  <c:pt idx="206">
                    <c:v>25</c:v>
                  </c:pt>
                  <c:pt idx="207">
                    <c:v>26</c:v>
                  </c:pt>
                  <c:pt idx="208">
                    <c:v>27</c:v>
                  </c:pt>
                  <c:pt idx="209">
                    <c:v>28</c:v>
                  </c:pt>
                  <c:pt idx="210">
                    <c:v>29</c:v>
                  </c:pt>
                  <c:pt idx="211">
                    <c:v>30</c:v>
                  </c:pt>
                  <c:pt idx="212">
                    <c:v>31</c:v>
                  </c:pt>
                  <c:pt idx="213">
                    <c:v>1</c:v>
                  </c:pt>
                  <c:pt idx="214">
                    <c:v>2</c:v>
                  </c:pt>
                  <c:pt idx="215">
                    <c:v>3</c:v>
                  </c:pt>
                  <c:pt idx="216">
                    <c:v>4</c:v>
                  </c:pt>
                  <c:pt idx="217">
                    <c:v>5</c:v>
                  </c:pt>
                  <c:pt idx="218">
                    <c:v>6</c:v>
                  </c:pt>
                  <c:pt idx="219">
                    <c:v>7</c:v>
                  </c:pt>
                  <c:pt idx="220">
                    <c:v>8</c:v>
                  </c:pt>
                  <c:pt idx="221">
                    <c:v>9</c:v>
                  </c:pt>
                  <c:pt idx="222">
                    <c:v>10</c:v>
                  </c:pt>
                  <c:pt idx="223">
                    <c:v>11</c:v>
                  </c:pt>
                  <c:pt idx="224">
                    <c:v>12</c:v>
                  </c:pt>
                  <c:pt idx="225">
                    <c:v>13</c:v>
                  </c:pt>
                  <c:pt idx="226">
                    <c:v>14</c:v>
                  </c:pt>
                  <c:pt idx="227">
                    <c:v>15</c:v>
                  </c:pt>
                  <c:pt idx="228">
                    <c:v>16</c:v>
                  </c:pt>
                  <c:pt idx="229">
                    <c:v>17</c:v>
                  </c:pt>
                  <c:pt idx="230">
                    <c:v>18</c:v>
                  </c:pt>
                  <c:pt idx="231">
                    <c:v>19</c:v>
                  </c:pt>
                  <c:pt idx="232">
                    <c:v>20</c:v>
                  </c:pt>
                  <c:pt idx="233">
                    <c:v>21</c:v>
                  </c:pt>
                  <c:pt idx="234">
                    <c:v>22</c:v>
                  </c:pt>
                  <c:pt idx="235">
                    <c:v>23</c:v>
                  </c:pt>
                  <c:pt idx="236">
                    <c:v>24</c:v>
                  </c:pt>
                  <c:pt idx="237">
                    <c:v>25</c:v>
                  </c:pt>
                  <c:pt idx="238">
                    <c:v>26</c:v>
                  </c:pt>
                  <c:pt idx="239">
                    <c:v>27</c:v>
                  </c:pt>
                  <c:pt idx="240">
                    <c:v>28</c:v>
                  </c:pt>
                  <c:pt idx="241">
                    <c:v>29</c:v>
                  </c:pt>
                  <c:pt idx="242">
                    <c:v>30</c:v>
                  </c:pt>
                  <c:pt idx="243">
                    <c:v>31</c:v>
                  </c:pt>
                  <c:pt idx="244">
                    <c:v>1</c:v>
                  </c:pt>
                  <c:pt idx="245">
                    <c:v>2</c:v>
                  </c:pt>
                  <c:pt idx="246">
                    <c:v>3</c:v>
                  </c:pt>
                  <c:pt idx="247">
                    <c:v>4</c:v>
                  </c:pt>
                  <c:pt idx="248">
                    <c:v>5</c:v>
                  </c:pt>
                  <c:pt idx="249">
                    <c:v>6</c:v>
                  </c:pt>
                  <c:pt idx="250">
                    <c:v>7</c:v>
                  </c:pt>
                  <c:pt idx="251">
                    <c:v>8</c:v>
                  </c:pt>
                  <c:pt idx="252">
                    <c:v>9</c:v>
                  </c:pt>
                  <c:pt idx="253">
                    <c:v>10</c:v>
                  </c:pt>
                  <c:pt idx="254">
                    <c:v>11</c:v>
                  </c:pt>
                  <c:pt idx="255">
                    <c:v>12</c:v>
                  </c:pt>
                  <c:pt idx="256">
                    <c:v>13</c:v>
                  </c:pt>
                  <c:pt idx="257">
                    <c:v>14</c:v>
                  </c:pt>
                  <c:pt idx="258">
                    <c:v>15</c:v>
                  </c:pt>
                  <c:pt idx="259">
                    <c:v>16</c:v>
                  </c:pt>
                  <c:pt idx="260">
                    <c:v>17</c:v>
                  </c:pt>
                  <c:pt idx="261">
                    <c:v>18</c:v>
                  </c:pt>
                  <c:pt idx="262">
                    <c:v>19</c:v>
                  </c:pt>
                  <c:pt idx="263">
                    <c:v>20</c:v>
                  </c:pt>
                  <c:pt idx="264">
                    <c:v>21</c:v>
                  </c:pt>
                  <c:pt idx="265">
                    <c:v>22</c:v>
                  </c:pt>
                  <c:pt idx="266">
                    <c:v>23</c:v>
                  </c:pt>
                  <c:pt idx="267">
                    <c:v>24</c:v>
                  </c:pt>
                  <c:pt idx="268">
                    <c:v>25</c:v>
                  </c:pt>
                  <c:pt idx="269">
                    <c:v>26</c:v>
                  </c:pt>
                  <c:pt idx="270">
                    <c:v>27</c:v>
                  </c:pt>
                  <c:pt idx="271">
                    <c:v>28</c:v>
                  </c:pt>
                  <c:pt idx="272">
                    <c:v>29</c:v>
                  </c:pt>
                  <c:pt idx="273">
                    <c:v>30</c:v>
                  </c:pt>
                  <c:pt idx="274">
                    <c:v>1</c:v>
                  </c:pt>
                  <c:pt idx="275">
                    <c:v>2</c:v>
                  </c:pt>
                  <c:pt idx="276">
                    <c:v>3</c:v>
                  </c:pt>
                  <c:pt idx="277">
                    <c:v>4</c:v>
                  </c:pt>
                  <c:pt idx="278">
                    <c:v>5</c:v>
                  </c:pt>
                  <c:pt idx="279">
                    <c:v>6</c:v>
                  </c:pt>
                  <c:pt idx="280">
                    <c:v>8</c:v>
                  </c:pt>
                  <c:pt idx="281">
                    <c:v>9</c:v>
                  </c:pt>
                  <c:pt idx="282">
                    <c:v>10</c:v>
                  </c:pt>
                  <c:pt idx="283">
                    <c:v>11</c:v>
                  </c:pt>
                  <c:pt idx="284">
                    <c:v>12</c:v>
                  </c:pt>
                  <c:pt idx="285">
                    <c:v>13</c:v>
                  </c:pt>
                  <c:pt idx="286">
                    <c:v>14</c:v>
                  </c:pt>
                  <c:pt idx="287">
                    <c:v>15</c:v>
                  </c:pt>
                  <c:pt idx="288">
                    <c:v>16</c:v>
                  </c:pt>
                  <c:pt idx="289">
                    <c:v>17</c:v>
                  </c:pt>
                  <c:pt idx="290">
                    <c:v>18</c:v>
                  </c:pt>
                  <c:pt idx="291">
                    <c:v>19</c:v>
                  </c:pt>
                  <c:pt idx="292">
                    <c:v>20</c:v>
                  </c:pt>
                  <c:pt idx="293">
                    <c:v>21</c:v>
                  </c:pt>
                  <c:pt idx="294">
                    <c:v>22</c:v>
                  </c:pt>
                  <c:pt idx="295">
                    <c:v>23</c:v>
                  </c:pt>
                  <c:pt idx="296">
                    <c:v>24</c:v>
                  </c:pt>
                  <c:pt idx="297">
                    <c:v>25</c:v>
                  </c:pt>
                  <c:pt idx="298">
                    <c:v>26</c:v>
                  </c:pt>
                  <c:pt idx="299">
                    <c:v>27</c:v>
                  </c:pt>
                  <c:pt idx="300">
                    <c:v>28</c:v>
                  </c:pt>
                  <c:pt idx="301">
                    <c:v>29</c:v>
                  </c:pt>
                  <c:pt idx="302">
                    <c:v>30</c:v>
                  </c:pt>
                  <c:pt idx="303">
                    <c:v>31</c:v>
                  </c:pt>
                  <c:pt idx="304">
                    <c:v>1</c:v>
                  </c:pt>
                  <c:pt idx="305">
                    <c:v>2</c:v>
                  </c:pt>
                  <c:pt idx="306">
                    <c:v>3</c:v>
                  </c:pt>
                  <c:pt idx="307">
                    <c:v>4</c:v>
                  </c:pt>
                  <c:pt idx="308">
                    <c:v>5</c:v>
                  </c:pt>
                  <c:pt idx="309">
                    <c:v>6</c:v>
                  </c:pt>
                  <c:pt idx="310">
                    <c:v>7</c:v>
                  </c:pt>
                  <c:pt idx="311">
                    <c:v>8</c:v>
                  </c:pt>
                  <c:pt idx="312">
                    <c:v>9</c:v>
                  </c:pt>
                  <c:pt idx="313">
                    <c:v>10</c:v>
                  </c:pt>
                  <c:pt idx="314">
                    <c:v>11</c:v>
                  </c:pt>
                  <c:pt idx="315">
                    <c:v>12</c:v>
                  </c:pt>
                  <c:pt idx="316">
                    <c:v>13</c:v>
                  </c:pt>
                  <c:pt idx="317">
                    <c:v>14</c:v>
                  </c:pt>
                  <c:pt idx="318">
                    <c:v>15</c:v>
                  </c:pt>
                  <c:pt idx="319">
                    <c:v>16</c:v>
                  </c:pt>
                  <c:pt idx="320">
                    <c:v>17</c:v>
                  </c:pt>
                  <c:pt idx="321">
                    <c:v>18</c:v>
                  </c:pt>
                  <c:pt idx="322">
                    <c:v>19</c:v>
                  </c:pt>
                  <c:pt idx="323">
                    <c:v>20</c:v>
                  </c:pt>
                  <c:pt idx="324">
                    <c:v>21</c:v>
                  </c:pt>
                  <c:pt idx="325">
                    <c:v>22</c:v>
                  </c:pt>
                  <c:pt idx="326">
                    <c:v>23</c:v>
                  </c:pt>
                  <c:pt idx="327">
                    <c:v>24</c:v>
                  </c:pt>
                  <c:pt idx="328">
                    <c:v>25</c:v>
                  </c:pt>
                  <c:pt idx="329">
                    <c:v>26</c:v>
                  </c:pt>
                  <c:pt idx="330">
                    <c:v>27</c:v>
                  </c:pt>
                  <c:pt idx="331">
                    <c:v>28</c:v>
                  </c:pt>
                  <c:pt idx="332">
                    <c:v>29</c:v>
                  </c:pt>
                  <c:pt idx="333">
                    <c:v>30</c:v>
                  </c:pt>
                  <c:pt idx="334">
                    <c:v>1</c:v>
                  </c:pt>
                  <c:pt idx="335">
                    <c:v>2</c:v>
                  </c:pt>
                  <c:pt idx="336">
                    <c:v>3</c:v>
                  </c:pt>
                  <c:pt idx="337">
                    <c:v>4</c:v>
                  </c:pt>
                  <c:pt idx="338">
                    <c:v>5</c:v>
                  </c:pt>
                  <c:pt idx="339">
                    <c:v>6</c:v>
                  </c:pt>
                  <c:pt idx="340">
                    <c:v>7</c:v>
                  </c:pt>
                  <c:pt idx="341">
                    <c:v>8</c:v>
                  </c:pt>
                  <c:pt idx="342">
                    <c:v>9</c:v>
                  </c:pt>
                  <c:pt idx="343">
                    <c:v>10</c:v>
                  </c:pt>
                  <c:pt idx="344">
                    <c:v>11</c:v>
                  </c:pt>
                  <c:pt idx="345">
                    <c:v>12</c:v>
                  </c:pt>
                  <c:pt idx="346">
                    <c:v>13</c:v>
                  </c:pt>
                  <c:pt idx="347">
                    <c:v>14</c:v>
                  </c:pt>
                  <c:pt idx="348">
                    <c:v>15</c:v>
                  </c:pt>
                  <c:pt idx="349">
                    <c:v>16</c:v>
                  </c:pt>
                  <c:pt idx="350">
                    <c:v>17</c:v>
                  </c:pt>
                  <c:pt idx="351">
                    <c:v>18</c:v>
                  </c:pt>
                  <c:pt idx="352">
                    <c:v>19</c:v>
                  </c:pt>
                  <c:pt idx="353">
                    <c:v>20</c:v>
                  </c:pt>
                  <c:pt idx="354">
                    <c:v>21</c:v>
                  </c:pt>
                  <c:pt idx="355">
                    <c:v>22</c:v>
                  </c:pt>
                  <c:pt idx="356">
                    <c:v>23</c:v>
                  </c:pt>
                  <c:pt idx="357">
                    <c:v>24</c:v>
                  </c:pt>
                  <c:pt idx="358">
                    <c:v>25</c:v>
                  </c:pt>
                  <c:pt idx="359">
                    <c:v>26</c:v>
                  </c:pt>
                  <c:pt idx="360">
                    <c:v>27</c:v>
                  </c:pt>
                  <c:pt idx="361">
                    <c:v>28</c:v>
                  </c:pt>
                  <c:pt idx="362">
                    <c:v>29</c:v>
                  </c:pt>
                  <c:pt idx="363">
                    <c:v>30</c:v>
                  </c:pt>
                  <c:pt idx="364">
                    <c:v>31</c:v>
                  </c:pt>
                </c:lvl>
                <c:lvl>
                  <c:pt idx="0">
                    <c:v>Jan</c:v>
                  </c:pt>
                  <c:pt idx="31">
                    <c:v>Feb</c:v>
                  </c:pt>
                  <c:pt idx="60">
                    <c:v>Mar</c:v>
                  </c:pt>
                  <c:pt idx="91">
                    <c:v>Apr</c:v>
                  </c:pt>
                  <c:pt idx="121">
                    <c:v>May</c:v>
                  </c:pt>
                  <c:pt idx="152">
                    <c:v>Jun</c:v>
                  </c:pt>
                  <c:pt idx="182">
                    <c:v>Jul</c:v>
                  </c:pt>
                  <c:pt idx="213">
                    <c:v>Aug</c:v>
                  </c:pt>
                  <c:pt idx="244">
                    <c:v>Sep</c:v>
                  </c:pt>
                  <c:pt idx="274">
                    <c:v>Oct</c:v>
                  </c:pt>
                  <c:pt idx="304">
                    <c:v>Nov</c:v>
                  </c:pt>
                  <c:pt idx="334">
                    <c:v>Dec</c:v>
                  </c:pt>
                </c:lvl>
              </c:multiLvlStrCache>
            </c:multiLvlStrRef>
          </c:cat>
          <c:val>
            <c:numRef>
              <c:f>'For PPT'!$L$2:$L$366</c:f>
              <c:numCache>
                <c:formatCode>0.00</c:formatCode>
                <c:ptCount val="365"/>
                <c:pt idx="0">
                  <c:v>2057</c:v>
                </c:pt>
                <c:pt idx="1">
                  <c:v>2057</c:v>
                </c:pt>
                <c:pt idx="2">
                  <c:v>2057</c:v>
                </c:pt>
                <c:pt idx="3">
                  <c:v>2057</c:v>
                </c:pt>
                <c:pt idx="4">
                  <c:v>2057</c:v>
                </c:pt>
                <c:pt idx="5">
                  <c:v>2057</c:v>
                </c:pt>
                <c:pt idx="6">
                  <c:v>2057</c:v>
                </c:pt>
                <c:pt idx="7">
                  <c:v>2057</c:v>
                </c:pt>
                <c:pt idx="8">
                  <c:v>2057</c:v>
                </c:pt>
                <c:pt idx="9">
                  <c:v>2057</c:v>
                </c:pt>
                <c:pt idx="10">
                  <c:v>2057</c:v>
                </c:pt>
                <c:pt idx="11">
                  <c:v>2057</c:v>
                </c:pt>
                <c:pt idx="12">
                  <c:v>2057</c:v>
                </c:pt>
                <c:pt idx="13">
                  <c:v>2057</c:v>
                </c:pt>
                <c:pt idx="14">
                  <c:v>2057</c:v>
                </c:pt>
                <c:pt idx="15">
                  <c:v>2057</c:v>
                </c:pt>
                <c:pt idx="16">
                  <c:v>2057</c:v>
                </c:pt>
                <c:pt idx="17">
                  <c:v>2057</c:v>
                </c:pt>
                <c:pt idx="18">
                  <c:v>2057</c:v>
                </c:pt>
                <c:pt idx="19">
                  <c:v>2057</c:v>
                </c:pt>
                <c:pt idx="20">
                  <c:v>2057</c:v>
                </c:pt>
                <c:pt idx="21">
                  <c:v>2057</c:v>
                </c:pt>
                <c:pt idx="22">
                  <c:v>2057</c:v>
                </c:pt>
                <c:pt idx="23">
                  <c:v>2057</c:v>
                </c:pt>
                <c:pt idx="24">
                  <c:v>2057</c:v>
                </c:pt>
                <c:pt idx="25">
                  <c:v>2057</c:v>
                </c:pt>
                <c:pt idx="26">
                  <c:v>2057</c:v>
                </c:pt>
                <c:pt idx="27">
                  <c:v>2057</c:v>
                </c:pt>
                <c:pt idx="28">
                  <c:v>2057</c:v>
                </c:pt>
                <c:pt idx="29">
                  <c:v>2057</c:v>
                </c:pt>
                <c:pt idx="30">
                  <c:v>2057</c:v>
                </c:pt>
                <c:pt idx="31">
                  <c:v>2057</c:v>
                </c:pt>
                <c:pt idx="32">
                  <c:v>2057</c:v>
                </c:pt>
                <c:pt idx="33">
                  <c:v>2057</c:v>
                </c:pt>
                <c:pt idx="34">
                  <c:v>2057</c:v>
                </c:pt>
                <c:pt idx="35">
                  <c:v>2057</c:v>
                </c:pt>
                <c:pt idx="36">
                  <c:v>2057</c:v>
                </c:pt>
                <c:pt idx="37">
                  <c:v>2057</c:v>
                </c:pt>
                <c:pt idx="38">
                  <c:v>2057</c:v>
                </c:pt>
                <c:pt idx="39">
                  <c:v>2057</c:v>
                </c:pt>
                <c:pt idx="40">
                  <c:v>2057</c:v>
                </c:pt>
                <c:pt idx="41">
                  <c:v>2057</c:v>
                </c:pt>
                <c:pt idx="42">
                  <c:v>2057</c:v>
                </c:pt>
                <c:pt idx="43">
                  <c:v>2057</c:v>
                </c:pt>
                <c:pt idx="44">
                  <c:v>2057</c:v>
                </c:pt>
                <c:pt idx="45">
                  <c:v>2057</c:v>
                </c:pt>
                <c:pt idx="46">
                  <c:v>2057</c:v>
                </c:pt>
                <c:pt idx="47">
                  <c:v>2057</c:v>
                </c:pt>
                <c:pt idx="48">
                  <c:v>2057</c:v>
                </c:pt>
                <c:pt idx="49">
                  <c:v>2057</c:v>
                </c:pt>
                <c:pt idx="50">
                  <c:v>2057</c:v>
                </c:pt>
                <c:pt idx="51">
                  <c:v>2057</c:v>
                </c:pt>
                <c:pt idx="52">
                  <c:v>2057</c:v>
                </c:pt>
                <c:pt idx="53">
                  <c:v>2057</c:v>
                </c:pt>
                <c:pt idx="54">
                  <c:v>2057</c:v>
                </c:pt>
                <c:pt idx="55">
                  <c:v>2057</c:v>
                </c:pt>
                <c:pt idx="56">
                  <c:v>2057</c:v>
                </c:pt>
                <c:pt idx="57">
                  <c:v>2057</c:v>
                </c:pt>
                <c:pt idx="58">
                  <c:v>2057</c:v>
                </c:pt>
                <c:pt idx="59">
                  <c:v>2057</c:v>
                </c:pt>
                <c:pt idx="60">
                  <c:v>2057</c:v>
                </c:pt>
                <c:pt idx="61">
                  <c:v>2057</c:v>
                </c:pt>
                <c:pt idx="62">
                  <c:v>2057</c:v>
                </c:pt>
                <c:pt idx="63">
                  <c:v>2057</c:v>
                </c:pt>
                <c:pt idx="64">
                  <c:v>2057</c:v>
                </c:pt>
                <c:pt idx="65">
                  <c:v>2057</c:v>
                </c:pt>
                <c:pt idx="66">
                  <c:v>2057</c:v>
                </c:pt>
                <c:pt idx="67">
                  <c:v>2057</c:v>
                </c:pt>
                <c:pt idx="68">
                  <c:v>2057</c:v>
                </c:pt>
                <c:pt idx="69">
                  <c:v>2057</c:v>
                </c:pt>
                <c:pt idx="70">
                  <c:v>2057</c:v>
                </c:pt>
                <c:pt idx="71">
                  <c:v>2057</c:v>
                </c:pt>
                <c:pt idx="72">
                  <c:v>2057</c:v>
                </c:pt>
                <c:pt idx="73">
                  <c:v>2057</c:v>
                </c:pt>
                <c:pt idx="74">
                  <c:v>2057</c:v>
                </c:pt>
                <c:pt idx="75">
                  <c:v>2057</c:v>
                </c:pt>
                <c:pt idx="76">
                  <c:v>2057</c:v>
                </c:pt>
                <c:pt idx="77">
                  <c:v>2057</c:v>
                </c:pt>
                <c:pt idx="78">
                  <c:v>2057</c:v>
                </c:pt>
                <c:pt idx="79">
                  <c:v>2057</c:v>
                </c:pt>
                <c:pt idx="80">
                  <c:v>2057</c:v>
                </c:pt>
                <c:pt idx="81">
                  <c:v>2057</c:v>
                </c:pt>
                <c:pt idx="82">
                  <c:v>2057</c:v>
                </c:pt>
                <c:pt idx="83">
                  <c:v>2057</c:v>
                </c:pt>
                <c:pt idx="84">
                  <c:v>2057</c:v>
                </c:pt>
                <c:pt idx="85">
                  <c:v>2057</c:v>
                </c:pt>
                <c:pt idx="86">
                  <c:v>2057</c:v>
                </c:pt>
                <c:pt idx="87">
                  <c:v>2057</c:v>
                </c:pt>
                <c:pt idx="88">
                  <c:v>2057</c:v>
                </c:pt>
                <c:pt idx="89">
                  <c:v>2057</c:v>
                </c:pt>
                <c:pt idx="90">
                  <c:v>2057</c:v>
                </c:pt>
                <c:pt idx="91">
                  <c:v>2057</c:v>
                </c:pt>
                <c:pt idx="92">
                  <c:v>2057.1833333333334</c:v>
                </c:pt>
                <c:pt idx="93">
                  <c:v>2057.3666666666668</c:v>
                </c:pt>
                <c:pt idx="94">
                  <c:v>2057.5500000000002</c:v>
                </c:pt>
                <c:pt idx="95">
                  <c:v>2057.7333333333336</c:v>
                </c:pt>
                <c:pt idx="96">
                  <c:v>2057.916666666667</c:v>
                </c:pt>
                <c:pt idx="97">
                  <c:v>2058.1000000000004</c:v>
                </c:pt>
                <c:pt idx="98">
                  <c:v>2058.2833333333338</c:v>
                </c:pt>
                <c:pt idx="99">
                  <c:v>2058.4666666666672</c:v>
                </c:pt>
                <c:pt idx="100">
                  <c:v>2058.6500000000005</c:v>
                </c:pt>
                <c:pt idx="101">
                  <c:v>2058.8333333333339</c:v>
                </c:pt>
                <c:pt idx="102">
                  <c:v>2059.0166666666673</c:v>
                </c:pt>
                <c:pt idx="103">
                  <c:v>2059.2000000000007</c:v>
                </c:pt>
                <c:pt idx="104">
                  <c:v>2059.3833333333341</c:v>
                </c:pt>
                <c:pt idx="105">
                  <c:v>2059.5666666666675</c:v>
                </c:pt>
                <c:pt idx="106">
                  <c:v>2059.7500000000009</c:v>
                </c:pt>
                <c:pt idx="107">
                  <c:v>2059.9333333333343</c:v>
                </c:pt>
                <c:pt idx="108">
                  <c:v>2060.1166666666677</c:v>
                </c:pt>
                <c:pt idx="109">
                  <c:v>2060.3000000000011</c:v>
                </c:pt>
                <c:pt idx="110">
                  <c:v>2060.4833333333345</c:v>
                </c:pt>
                <c:pt idx="111">
                  <c:v>2060.6666666666679</c:v>
                </c:pt>
                <c:pt idx="112">
                  <c:v>2060.8500000000013</c:v>
                </c:pt>
                <c:pt idx="113">
                  <c:v>2061.0333333333347</c:v>
                </c:pt>
                <c:pt idx="114">
                  <c:v>2061.2166666666681</c:v>
                </c:pt>
                <c:pt idx="115">
                  <c:v>2061.4000000000015</c:v>
                </c:pt>
                <c:pt idx="116">
                  <c:v>2061.5833333333348</c:v>
                </c:pt>
                <c:pt idx="117">
                  <c:v>2061.7666666666682</c:v>
                </c:pt>
                <c:pt idx="118">
                  <c:v>2061.9500000000016</c:v>
                </c:pt>
                <c:pt idx="119">
                  <c:v>2062.133333333335</c:v>
                </c:pt>
                <c:pt idx="120">
                  <c:v>2062.3166666666684</c:v>
                </c:pt>
                <c:pt idx="121">
                  <c:v>2062.5</c:v>
                </c:pt>
                <c:pt idx="122">
                  <c:v>2062.5</c:v>
                </c:pt>
                <c:pt idx="123">
                  <c:v>2062.5</c:v>
                </c:pt>
                <c:pt idx="124">
                  <c:v>2062.5</c:v>
                </c:pt>
                <c:pt idx="125">
                  <c:v>2062.5</c:v>
                </c:pt>
                <c:pt idx="126">
                  <c:v>2062.5</c:v>
                </c:pt>
                <c:pt idx="127">
                  <c:v>2062.5</c:v>
                </c:pt>
                <c:pt idx="128">
                  <c:v>2062.5</c:v>
                </c:pt>
                <c:pt idx="129">
                  <c:v>2062.5</c:v>
                </c:pt>
                <c:pt idx="130">
                  <c:v>2062.5</c:v>
                </c:pt>
                <c:pt idx="131">
                  <c:v>2062.5</c:v>
                </c:pt>
                <c:pt idx="132">
                  <c:v>2062.5</c:v>
                </c:pt>
                <c:pt idx="133">
                  <c:v>2062.5</c:v>
                </c:pt>
                <c:pt idx="134">
                  <c:v>2062.5</c:v>
                </c:pt>
                <c:pt idx="135">
                  <c:v>2062.5</c:v>
                </c:pt>
                <c:pt idx="136">
                  <c:v>2062.5</c:v>
                </c:pt>
                <c:pt idx="137">
                  <c:v>2062.5</c:v>
                </c:pt>
                <c:pt idx="138">
                  <c:v>2062.5</c:v>
                </c:pt>
                <c:pt idx="139">
                  <c:v>2062.5</c:v>
                </c:pt>
                <c:pt idx="140">
                  <c:v>2062.5</c:v>
                </c:pt>
                <c:pt idx="141">
                  <c:v>2062.5</c:v>
                </c:pt>
                <c:pt idx="142">
                  <c:v>2062.5</c:v>
                </c:pt>
                <c:pt idx="143">
                  <c:v>2062.5</c:v>
                </c:pt>
                <c:pt idx="144">
                  <c:v>2062.5</c:v>
                </c:pt>
                <c:pt idx="145">
                  <c:v>2062.5</c:v>
                </c:pt>
                <c:pt idx="146">
                  <c:v>2062.5</c:v>
                </c:pt>
                <c:pt idx="147">
                  <c:v>2062.5</c:v>
                </c:pt>
                <c:pt idx="148">
                  <c:v>2062.5</c:v>
                </c:pt>
                <c:pt idx="149">
                  <c:v>2062.5</c:v>
                </c:pt>
                <c:pt idx="150">
                  <c:v>2062.5</c:v>
                </c:pt>
                <c:pt idx="151">
                  <c:v>2062.5</c:v>
                </c:pt>
                <c:pt idx="152">
                  <c:v>2062.5</c:v>
                </c:pt>
                <c:pt idx="153">
                  <c:v>2062.5</c:v>
                </c:pt>
                <c:pt idx="154">
                  <c:v>2062.5</c:v>
                </c:pt>
                <c:pt idx="155">
                  <c:v>2062.5</c:v>
                </c:pt>
                <c:pt idx="156">
                  <c:v>2062.5</c:v>
                </c:pt>
                <c:pt idx="157">
                  <c:v>2062.5</c:v>
                </c:pt>
                <c:pt idx="158">
                  <c:v>2062.5</c:v>
                </c:pt>
                <c:pt idx="159">
                  <c:v>2062.5</c:v>
                </c:pt>
                <c:pt idx="160">
                  <c:v>2062.5</c:v>
                </c:pt>
                <c:pt idx="161">
                  <c:v>2062.5</c:v>
                </c:pt>
                <c:pt idx="162">
                  <c:v>2062.5</c:v>
                </c:pt>
                <c:pt idx="163">
                  <c:v>2062.5</c:v>
                </c:pt>
                <c:pt idx="164">
                  <c:v>2062.5</c:v>
                </c:pt>
                <c:pt idx="165">
                  <c:v>2062.5</c:v>
                </c:pt>
                <c:pt idx="166">
                  <c:v>2062.5</c:v>
                </c:pt>
                <c:pt idx="167">
                  <c:v>2062.5</c:v>
                </c:pt>
                <c:pt idx="168">
                  <c:v>2062.5</c:v>
                </c:pt>
                <c:pt idx="169">
                  <c:v>2062.5</c:v>
                </c:pt>
                <c:pt idx="170">
                  <c:v>2062.5</c:v>
                </c:pt>
                <c:pt idx="171">
                  <c:v>2062.5</c:v>
                </c:pt>
                <c:pt idx="172">
                  <c:v>2062.5</c:v>
                </c:pt>
                <c:pt idx="173">
                  <c:v>2062.5</c:v>
                </c:pt>
                <c:pt idx="174">
                  <c:v>2062.5</c:v>
                </c:pt>
                <c:pt idx="175">
                  <c:v>2062.5</c:v>
                </c:pt>
                <c:pt idx="176">
                  <c:v>2062.5</c:v>
                </c:pt>
                <c:pt idx="177">
                  <c:v>2062.5</c:v>
                </c:pt>
                <c:pt idx="178">
                  <c:v>2062.5</c:v>
                </c:pt>
                <c:pt idx="179">
                  <c:v>2062.5</c:v>
                </c:pt>
                <c:pt idx="180">
                  <c:v>2062.5</c:v>
                </c:pt>
                <c:pt idx="181">
                  <c:v>2062.5</c:v>
                </c:pt>
                <c:pt idx="182">
                  <c:v>2062.5</c:v>
                </c:pt>
                <c:pt idx="183">
                  <c:v>2062.5</c:v>
                </c:pt>
                <c:pt idx="184">
                  <c:v>2062.5</c:v>
                </c:pt>
                <c:pt idx="185">
                  <c:v>2062.5</c:v>
                </c:pt>
                <c:pt idx="186">
                  <c:v>2062.5</c:v>
                </c:pt>
                <c:pt idx="187">
                  <c:v>2062.5</c:v>
                </c:pt>
                <c:pt idx="188">
                  <c:v>2062.5</c:v>
                </c:pt>
                <c:pt idx="189">
                  <c:v>2062.5</c:v>
                </c:pt>
                <c:pt idx="190">
                  <c:v>2062.5</c:v>
                </c:pt>
                <c:pt idx="191">
                  <c:v>2062.5</c:v>
                </c:pt>
                <c:pt idx="192">
                  <c:v>2062.5</c:v>
                </c:pt>
                <c:pt idx="193">
                  <c:v>2062.5</c:v>
                </c:pt>
                <c:pt idx="194">
                  <c:v>2062.5</c:v>
                </c:pt>
                <c:pt idx="195">
                  <c:v>2062.5</c:v>
                </c:pt>
                <c:pt idx="196">
                  <c:v>2062.5</c:v>
                </c:pt>
                <c:pt idx="197">
                  <c:v>2062.5</c:v>
                </c:pt>
                <c:pt idx="198">
                  <c:v>2062.5</c:v>
                </c:pt>
                <c:pt idx="199">
                  <c:v>2062.5</c:v>
                </c:pt>
                <c:pt idx="200">
                  <c:v>2062.5</c:v>
                </c:pt>
                <c:pt idx="201">
                  <c:v>2062.5</c:v>
                </c:pt>
                <c:pt idx="202">
                  <c:v>2062.5</c:v>
                </c:pt>
                <c:pt idx="203">
                  <c:v>2062.5</c:v>
                </c:pt>
                <c:pt idx="204">
                  <c:v>2062.5</c:v>
                </c:pt>
                <c:pt idx="205">
                  <c:v>2062.5</c:v>
                </c:pt>
                <c:pt idx="206">
                  <c:v>2062.5</c:v>
                </c:pt>
                <c:pt idx="207">
                  <c:v>2062.5</c:v>
                </c:pt>
                <c:pt idx="208">
                  <c:v>2062.5</c:v>
                </c:pt>
                <c:pt idx="209">
                  <c:v>2062.5</c:v>
                </c:pt>
                <c:pt idx="210">
                  <c:v>2062.5</c:v>
                </c:pt>
                <c:pt idx="211">
                  <c:v>2062.5</c:v>
                </c:pt>
                <c:pt idx="212">
                  <c:v>2062.5</c:v>
                </c:pt>
                <c:pt idx="213">
                  <c:v>2062.5</c:v>
                </c:pt>
                <c:pt idx="214">
                  <c:v>2062.5</c:v>
                </c:pt>
                <c:pt idx="215">
                  <c:v>2062.5</c:v>
                </c:pt>
                <c:pt idx="216">
                  <c:v>2062.5</c:v>
                </c:pt>
                <c:pt idx="217">
                  <c:v>2062.5</c:v>
                </c:pt>
                <c:pt idx="218">
                  <c:v>2062.5</c:v>
                </c:pt>
                <c:pt idx="219">
                  <c:v>2062.5</c:v>
                </c:pt>
                <c:pt idx="220">
                  <c:v>2062.5</c:v>
                </c:pt>
                <c:pt idx="221">
                  <c:v>2062.5</c:v>
                </c:pt>
                <c:pt idx="222">
                  <c:v>2062.5</c:v>
                </c:pt>
                <c:pt idx="223">
                  <c:v>2062.5</c:v>
                </c:pt>
                <c:pt idx="224">
                  <c:v>2062.5</c:v>
                </c:pt>
                <c:pt idx="225">
                  <c:v>2062.5</c:v>
                </c:pt>
                <c:pt idx="226">
                  <c:v>2062.5</c:v>
                </c:pt>
                <c:pt idx="227">
                  <c:v>2062.5</c:v>
                </c:pt>
                <c:pt idx="228">
                  <c:v>2062.5</c:v>
                </c:pt>
                <c:pt idx="229">
                  <c:v>2062.5</c:v>
                </c:pt>
                <c:pt idx="230">
                  <c:v>2062.5</c:v>
                </c:pt>
                <c:pt idx="231">
                  <c:v>2062.5</c:v>
                </c:pt>
                <c:pt idx="232">
                  <c:v>2062.5</c:v>
                </c:pt>
                <c:pt idx="233">
                  <c:v>2062.5</c:v>
                </c:pt>
                <c:pt idx="234">
                  <c:v>2062.5</c:v>
                </c:pt>
                <c:pt idx="235">
                  <c:v>2062.5</c:v>
                </c:pt>
                <c:pt idx="236">
                  <c:v>2062.5</c:v>
                </c:pt>
                <c:pt idx="237">
                  <c:v>2062.5</c:v>
                </c:pt>
                <c:pt idx="238">
                  <c:v>2062.5</c:v>
                </c:pt>
                <c:pt idx="239">
                  <c:v>2062.5</c:v>
                </c:pt>
                <c:pt idx="240">
                  <c:v>2062.5</c:v>
                </c:pt>
                <c:pt idx="241">
                  <c:v>2062.5</c:v>
                </c:pt>
                <c:pt idx="242">
                  <c:v>2062.5</c:v>
                </c:pt>
                <c:pt idx="243">
                  <c:v>2062.5</c:v>
                </c:pt>
                <c:pt idx="244">
                  <c:v>2062.5</c:v>
                </c:pt>
                <c:pt idx="245">
                  <c:v>2062.5</c:v>
                </c:pt>
                <c:pt idx="246">
                  <c:v>2062.5</c:v>
                </c:pt>
                <c:pt idx="247">
                  <c:v>2062.5</c:v>
                </c:pt>
                <c:pt idx="248">
                  <c:v>2062.5</c:v>
                </c:pt>
                <c:pt idx="249">
                  <c:v>2062.5</c:v>
                </c:pt>
                <c:pt idx="250">
                  <c:v>2062.5</c:v>
                </c:pt>
                <c:pt idx="251">
                  <c:v>2062.5</c:v>
                </c:pt>
                <c:pt idx="252">
                  <c:v>2062.5</c:v>
                </c:pt>
                <c:pt idx="253">
                  <c:v>2062.5</c:v>
                </c:pt>
                <c:pt idx="254">
                  <c:v>2062.5</c:v>
                </c:pt>
                <c:pt idx="255">
                  <c:v>2062.5</c:v>
                </c:pt>
                <c:pt idx="256">
                  <c:v>2062.5</c:v>
                </c:pt>
                <c:pt idx="257">
                  <c:v>2062.5</c:v>
                </c:pt>
                <c:pt idx="258">
                  <c:v>2062.5</c:v>
                </c:pt>
                <c:pt idx="259">
                  <c:v>2062.5</c:v>
                </c:pt>
                <c:pt idx="260">
                  <c:v>2062.5</c:v>
                </c:pt>
                <c:pt idx="261">
                  <c:v>2062.5</c:v>
                </c:pt>
                <c:pt idx="262">
                  <c:v>2062.5</c:v>
                </c:pt>
                <c:pt idx="263">
                  <c:v>2062.5</c:v>
                </c:pt>
                <c:pt idx="264">
                  <c:v>2062.5</c:v>
                </c:pt>
                <c:pt idx="265">
                  <c:v>2062.5</c:v>
                </c:pt>
                <c:pt idx="266">
                  <c:v>2062.5</c:v>
                </c:pt>
                <c:pt idx="267">
                  <c:v>2062.5</c:v>
                </c:pt>
                <c:pt idx="268">
                  <c:v>2062.5</c:v>
                </c:pt>
                <c:pt idx="269">
                  <c:v>2062.5</c:v>
                </c:pt>
                <c:pt idx="270">
                  <c:v>2062.5</c:v>
                </c:pt>
                <c:pt idx="271">
                  <c:v>2062.5</c:v>
                </c:pt>
                <c:pt idx="272">
                  <c:v>2062.5</c:v>
                </c:pt>
                <c:pt idx="273">
                  <c:v>2062.5</c:v>
                </c:pt>
                <c:pt idx="274">
                  <c:v>2062.3625000000002</c:v>
                </c:pt>
                <c:pt idx="275">
                  <c:v>2062.2250000000004</c:v>
                </c:pt>
                <c:pt idx="276">
                  <c:v>2062.0875000000005</c:v>
                </c:pt>
                <c:pt idx="277">
                  <c:v>2061.9500000000007</c:v>
                </c:pt>
                <c:pt idx="278">
                  <c:v>2061.8125000000009</c:v>
                </c:pt>
                <c:pt idx="279">
                  <c:v>2061.6750000000011</c:v>
                </c:pt>
                <c:pt idx="280">
                  <c:v>2061.5375000000013</c:v>
                </c:pt>
                <c:pt idx="281">
                  <c:v>2061.4000000000015</c:v>
                </c:pt>
                <c:pt idx="282">
                  <c:v>2061.2625000000016</c:v>
                </c:pt>
                <c:pt idx="283">
                  <c:v>2061.1250000000018</c:v>
                </c:pt>
                <c:pt idx="284">
                  <c:v>2060.987500000002</c:v>
                </c:pt>
                <c:pt idx="285">
                  <c:v>2060.8500000000022</c:v>
                </c:pt>
                <c:pt idx="286">
                  <c:v>2060.7125000000024</c:v>
                </c:pt>
                <c:pt idx="287">
                  <c:v>2060.5750000000025</c:v>
                </c:pt>
                <c:pt idx="288">
                  <c:v>2060.4375000000027</c:v>
                </c:pt>
                <c:pt idx="289">
                  <c:v>2060.3000000000029</c:v>
                </c:pt>
                <c:pt idx="290">
                  <c:v>2060.1625000000031</c:v>
                </c:pt>
                <c:pt idx="291">
                  <c:v>2060.0250000000033</c:v>
                </c:pt>
                <c:pt idx="292">
                  <c:v>2059.8875000000035</c:v>
                </c:pt>
                <c:pt idx="293">
                  <c:v>2059.7500000000036</c:v>
                </c:pt>
                <c:pt idx="294">
                  <c:v>2059.6125000000038</c:v>
                </c:pt>
                <c:pt idx="295">
                  <c:v>2059.475000000004</c:v>
                </c:pt>
                <c:pt idx="296">
                  <c:v>2059.3375000000042</c:v>
                </c:pt>
                <c:pt idx="297">
                  <c:v>2059.2000000000044</c:v>
                </c:pt>
                <c:pt idx="298">
                  <c:v>2059.0625000000045</c:v>
                </c:pt>
                <c:pt idx="299">
                  <c:v>2058.9250000000047</c:v>
                </c:pt>
                <c:pt idx="300">
                  <c:v>2058.7875000000049</c:v>
                </c:pt>
                <c:pt idx="301">
                  <c:v>2058.6500000000051</c:v>
                </c:pt>
                <c:pt idx="302">
                  <c:v>2058.5125000000053</c:v>
                </c:pt>
                <c:pt idx="303">
                  <c:v>2058.3750000000055</c:v>
                </c:pt>
                <c:pt idx="304">
                  <c:v>2058.2375000000056</c:v>
                </c:pt>
                <c:pt idx="305">
                  <c:v>2058.1000000000058</c:v>
                </c:pt>
                <c:pt idx="306">
                  <c:v>2057.962500000006</c:v>
                </c:pt>
                <c:pt idx="307">
                  <c:v>2057.8250000000062</c:v>
                </c:pt>
                <c:pt idx="308">
                  <c:v>2057.6875000000064</c:v>
                </c:pt>
                <c:pt idx="309">
                  <c:v>2057.5500000000065</c:v>
                </c:pt>
                <c:pt idx="310">
                  <c:v>2057.4125000000067</c:v>
                </c:pt>
                <c:pt idx="311">
                  <c:v>2057.2750000000069</c:v>
                </c:pt>
                <c:pt idx="312">
                  <c:v>2057.1375000000071</c:v>
                </c:pt>
                <c:pt idx="313">
                  <c:v>2057</c:v>
                </c:pt>
                <c:pt idx="314">
                  <c:v>2057</c:v>
                </c:pt>
                <c:pt idx="315">
                  <c:v>2057</c:v>
                </c:pt>
                <c:pt idx="316">
                  <c:v>2057</c:v>
                </c:pt>
                <c:pt idx="317">
                  <c:v>2057</c:v>
                </c:pt>
                <c:pt idx="318">
                  <c:v>2057</c:v>
                </c:pt>
                <c:pt idx="319">
                  <c:v>2057</c:v>
                </c:pt>
                <c:pt idx="320">
                  <c:v>2057</c:v>
                </c:pt>
                <c:pt idx="321">
                  <c:v>2057</c:v>
                </c:pt>
                <c:pt idx="322">
                  <c:v>2057</c:v>
                </c:pt>
                <c:pt idx="323">
                  <c:v>2057</c:v>
                </c:pt>
                <c:pt idx="324">
                  <c:v>2057</c:v>
                </c:pt>
                <c:pt idx="325">
                  <c:v>2057</c:v>
                </c:pt>
                <c:pt idx="326">
                  <c:v>2057</c:v>
                </c:pt>
                <c:pt idx="327">
                  <c:v>2057</c:v>
                </c:pt>
                <c:pt idx="328">
                  <c:v>2057</c:v>
                </c:pt>
                <c:pt idx="329">
                  <c:v>2057</c:v>
                </c:pt>
                <c:pt idx="330">
                  <c:v>2057</c:v>
                </c:pt>
                <c:pt idx="331">
                  <c:v>2057</c:v>
                </c:pt>
                <c:pt idx="332">
                  <c:v>2057</c:v>
                </c:pt>
                <c:pt idx="333">
                  <c:v>2057</c:v>
                </c:pt>
                <c:pt idx="334">
                  <c:v>2057</c:v>
                </c:pt>
                <c:pt idx="335">
                  <c:v>2057</c:v>
                </c:pt>
                <c:pt idx="336">
                  <c:v>2057</c:v>
                </c:pt>
                <c:pt idx="337">
                  <c:v>2057</c:v>
                </c:pt>
                <c:pt idx="338">
                  <c:v>2057</c:v>
                </c:pt>
                <c:pt idx="339">
                  <c:v>2057</c:v>
                </c:pt>
                <c:pt idx="340">
                  <c:v>2057</c:v>
                </c:pt>
                <c:pt idx="341">
                  <c:v>2057</c:v>
                </c:pt>
                <c:pt idx="342">
                  <c:v>2057</c:v>
                </c:pt>
                <c:pt idx="343">
                  <c:v>2057</c:v>
                </c:pt>
                <c:pt idx="344">
                  <c:v>2057</c:v>
                </c:pt>
                <c:pt idx="345">
                  <c:v>2057</c:v>
                </c:pt>
                <c:pt idx="346">
                  <c:v>2057</c:v>
                </c:pt>
                <c:pt idx="347">
                  <c:v>2057</c:v>
                </c:pt>
                <c:pt idx="348">
                  <c:v>2057</c:v>
                </c:pt>
                <c:pt idx="349">
                  <c:v>2057</c:v>
                </c:pt>
                <c:pt idx="350">
                  <c:v>2057</c:v>
                </c:pt>
                <c:pt idx="351">
                  <c:v>2057</c:v>
                </c:pt>
                <c:pt idx="352">
                  <c:v>2057</c:v>
                </c:pt>
                <c:pt idx="353">
                  <c:v>2057</c:v>
                </c:pt>
                <c:pt idx="354">
                  <c:v>2057</c:v>
                </c:pt>
                <c:pt idx="355">
                  <c:v>2057</c:v>
                </c:pt>
                <c:pt idx="356">
                  <c:v>2057</c:v>
                </c:pt>
                <c:pt idx="357">
                  <c:v>2057</c:v>
                </c:pt>
                <c:pt idx="358">
                  <c:v>2057</c:v>
                </c:pt>
                <c:pt idx="359">
                  <c:v>2057</c:v>
                </c:pt>
                <c:pt idx="360">
                  <c:v>2057</c:v>
                </c:pt>
                <c:pt idx="361">
                  <c:v>2057</c:v>
                </c:pt>
                <c:pt idx="362">
                  <c:v>2057</c:v>
                </c:pt>
                <c:pt idx="363">
                  <c:v>2057</c:v>
                </c:pt>
                <c:pt idx="364">
                  <c:v>2057</c:v>
                </c:pt>
              </c:numCache>
            </c:numRef>
          </c:val>
          <c:smooth val="0"/>
          <c:extLst>
            <c:ext xmlns:c16="http://schemas.microsoft.com/office/drawing/2014/chart" uri="{C3380CC4-5D6E-409C-BE32-E72D297353CC}">
              <c16:uniqueId val="{00000001-904B-4E4D-9D0E-41E25C8D4034}"/>
            </c:ext>
          </c:extLst>
        </c:ser>
        <c:dLbls>
          <c:showLegendKey val="0"/>
          <c:showVal val="0"/>
          <c:showCatName val="0"/>
          <c:showSerName val="0"/>
          <c:showPercent val="0"/>
          <c:showBubbleSize val="0"/>
        </c:dLbls>
        <c:smooth val="0"/>
        <c:axId val="30774480"/>
        <c:axId val="30774000"/>
      </c:lineChart>
      <c:catAx>
        <c:axId val="3077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en-US"/>
          </a:p>
        </c:txPr>
        <c:crossAx val="30774000"/>
        <c:crosses val="autoZero"/>
        <c:auto val="1"/>
        <c:lblAlgn val="ctr"/>
        <c:lblOffset val="100"/>
        <c:noMultiLvlLbl val="0"/>
      </c:catAx>
      <c:valAx>
        <c:axId val="30774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en-US"/>
          </a:p>
        </c:txPr>
        <c:crossAx val="30774480"/>
        <c:crosses val="autoZero"/>
        <c:crossBetween val="between"/>
      </c:valAx>
      <c:spPr>
        <a:noFill/>
        <a:ln>
          <a:noFill/>
        </a:ln>
        <a:effectLst/>
      </c:spPr>
    </c:plotArea>
    <c:legend>
      <c:legendPos val="t"/>
      <c:layout>
        <c:manualLayout>
          <c:xMode val="edge"/>
          <c:yMode val="edge"/>
          <c:x val="4.3423171897888163E-2"/>
          <c:y val="1.5350877192982455E-2"/>
          <c:w val="0.32886589034289132"/>
          <c:h val="7.5648280711266239E-2"/>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3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Дата 2"/>
          <p:cNvSpPr>
            <a:spLocks noGrp="1"/>
          </p:cNvSpPr>
          <p:nvPr>
            <p:ph type="dt" sz="quarter" idx="1"/>
          </p:nvPr>
        </p:nvSpPr>
        <p:spPr>
          <a:xfrm>
            <a:off x="3967341" y="0"/>
            <a:ext cx="3035088" cy="464503"/>
          </a:xfrm>
          <a:prstGeom prst="rect">
            <a:avLst/>
          </a:prstGeom>
        </p:spPr>
        <p:txBody>
          <a:bodyPr vert="horz" lIns="93104" tIns="46552" rIns="93104" bIns="46552" rtlCol="0"/>
          <a:lstStyle>
            <a:lvl1pPr algn="r">
              <a:defRPr sz="1200"/>
            </a:lvl1pPr>
          </a:lstStyle>
          <a:p>
            <a:fld id="{B6D41B0E-0A9B-FB43-B29A-2C5A495EA0A7}" type="datetimeFigureOut">
              <a:rPr lang="ru-RU" smtClean="0">
                <a:latin typeface="Archivo Regular" charset="0"/>
              </a:rPr>
              <a:t>29.10.2025</a:t>
            </a:fld>
            <a:endParaRPr lang="ru-RU" dirty="0">
              <a:latin typeface="Archivo Regular" charset="0"/>
            </a:endParaRPr>
          </a:p>
        </p:txBody>
      </p:sp>
      <p:sp>
        <p:nvSpPr>
          <p:cNvPr id="4" name="Нижний колонтитул 3"/>
          <p:cNvSpPr>
            <a:spLocks noGrp="1"/>
          </p:cNvSpPr>
          <p:nvPr>
            <p:ph type="ftr" sz="quarter" idx="2"/>
          </p:nvPr>
        </p:nvSpPr>
        <p:spPr>
          <a:xfrm>
            <a:off x="0" y="8823935"/>
            <a:ext cx="3035088" cy="464503"/>
          </a:xfrm>
          <a:prstGeom prst="rect">
            <a:avLst/>
          </a:prstGeom>
        </p:spPr>
        <p:txBody>
          <a:bodyPr vert="horz" lIns="93104" tIns="46552" rIns="93104" bIns="46552" rtlCol="0" anchor="b"/>
          <a:lstStyle>
            <a:lvl1pPr algn="l">
              <a:defRPr sz="1200"/>
            </a:lvl1pPr>
          </a:lstStyle>
          <a:p>
            <a:endParaRPr lang="ru-RU" dirty="0">
              <a:latin typeface="Archivo Regular" charset="0"/>
            </a:endParaRPr>
          </a:p>
        </p:txBody>
      </p:sp>
      <p:sp>
        <p:nvSpPr>
          <p:cNvPr id="5" name="Номер слайда 4"/>
          <p:cNvSpPr>
            <a:spLocks noGrp="1"/>
          </p:cNvSpPr>
          <p:nvPr>
            <p:ph type="sldNum" sz="quarter" idx="3"/>
          </p:nvPr>
        </p:nvSpPr>
        <p:spPr>
          <a:xfrm>
            <a:off x="3967341" y="8823935"/>
            <a:ext cx="3035088" cy="464503"/>
          </a:xfrm>
          <a:prstGeom prst="rect">
            <a:avLst/>
          </a:prstGeom>
        </p:spPr>
        <p:txBody>
          <a:bodyPr vert="horz" lIns="93104" tIns="46552" rIns="93104" bIns="46552" rtlCol="0" anchor="b"/>
          <a:lstStyle>
            <a:lvl1pPr algn="r">
              <a:defRPr sz="1200"/>
            </a:lvl1pPr>
          </a:lstStyle>
          <a:p>
            <a:fld id="{D2111949-EE69-F440-BF44-484174DCC2AF}" type="slidenum">
              <a:rPr lang="ru-RU" smtClean="0">
                <a:latin typeface="Archivo Regular" charset="0"/>
              </a:rPr>
              <a:t>‹#›</a:t>
            </a:fld>
            <a:endParaRPr lang="ru-RU" dirty="0">
              <a:latin typeface="Archivo Regular" charset="0"/>
            </a:endParaRPr>
          </a:p>
        </p:txBody>
      </p:sp>
      <p:sp>
        <p:nvSpPr>
          <p:cNvPr id="6" name="Верхний колонтитул 5"/>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ru-RU" dirty="0">
              <a:latin typeface="Archivo Regular" charset="0"/>
            </a:endParaRPr>
          </a:p>
        </p:txBody>
      </p:sp>
    </p:spTree>
    <p:extLst>
      <p:ext uri="{BB962C8B-B14F-4D97-AF65-F5344CB8AC3E}">
        <p14:creationId xmlns:p14="http://schemas.microsoft.com/office/powerpoint/2010/main" val="23992427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035088" cy="464503"/>
          </a:xfrm>
          <a:prstGeom prst="rect">
            <a:avLst/>
          </a:prstGeom>
        </p:spPr>
        <p:txBody>
          <a:bodyPr vert="horz" lIns="93104" tIns="46552" rIns="93104" bIns="46552" rtlCol="0"/>
          <a:lstStyle>
            <a:lvl1pPr algn="l">
              <a:defRPr sz="1200" b="0" i="0">
                <a:latin typeface="Archivo Regular" charset="0"/>
              </a:defRPr>
            </a:lvl1pPr>
          </a:lstStyle>
          <a:p>
            <a:endParaRPr lang="ru-RU" dirty="0"/>
          </a:p>
        </p:txBody>
      </p:sp>
      <p:sp>
        <p:nvSpPr>
          <p:cNvPr id="3" name="Дата 2"/>
          <p:cNvSpPr>
            <a:spLocks noGrp="1"/>
          </p:cNvSpPr>
          <p:nvPr>
            <p:ph type="dt" idx="1"/>
          </p:nvPr>
        </p:nvSpPr>
        <p:spPr>
          <a:xfrm>
            <a:off x="3967341" y="0"/>
            <a:ext cx="3035088" cy="464503"/>
          </a:xfrm>
          <a:prstGeom prst="rect">
            <a:avLst/>
          </a:prstGeom>
        </p:spPr>
        <p:txBody>
          <a:bodyPr vert="horz" lIns="93104" tIns="46552" rIns="93104" bIns="46552" rtlCol="0"/>
          <a:lstStyle>
            <a:lvl1pPr algn="r">
              <a:defRPr sz="1200" b="0" i="0">
                <a:latin typeface="Archivo Regular" charset="0"/>
              </a:defRPr>
            </a:lvl1pPr>
          </a:lstStyle>
          <a:p>
            <a:fld id="{E7E03F2D-4C40-8A47-B131-FA84CE0A3C0A}" type="datetimeFigureOut">
              <a:rPr lang="ru-RU" smtClean="0"/>
              <a:pPr/>
              <a:t>29.10.2025</a:t>
            </a:fld>
            <a:endParaRPr lang="ru-RU" dirty="0"/>
          </a:p>
        </p:txBody>
      </p:sp>
      <p:sp>
        <p:nvSpPr>
          <p:cNvPr id="4" name="Образ слайда 3"/>
          <p:cNvSpPr>
            <a:spLocks noGrp="1" noRot="1" noChangeAspect="1"/>
          </p:cNvSpPr>
          <p:nvPr>
            <p:ph type="sldImg" idx="2"/>
          </p:nvPr>
        </p:nvSpPr>
        <p:spPr>
          <a:xfrm>
            <a:off x="406400" y="696913"/>
            <a:ext cx="6191250" cy="3482975"/>
          </a:xfrm>
          <a:prstGeom prst="rect">
            <a:avLst/>
          </a:prstGeom>
          <a:noFill/>
          <a:ln w="12700">
            <a:solidFill>
              <a:prstClr val="black"/>
            </a:solidFill>
          </a:ln>
        </p:spPr>
        <p:txBody>
          <a:bodyPr vert="horz" lIns="93104" tIns="46552" rIns="93104" bIns="46552" rtlCol="0" anchor="ctr"/>
          <a:lstStyle/>
          <a:p>
            <a:endParaRPr lang="ru-RU" dirty="0"/>
          </a:p>
        </p:txBody>
      </p:sp>
      <p:sp>
        <p:nvSpPr>
          <p:cNvPr id="5" name="Заметки 4"/>
          <p:cNvSpPr>
            <a:spLocks noGrp="1"/>
          </p:cNvSpPr>
          <p:nvPr>
            <p:ph type="body" sz="quarter" idx="3"/>
          </p:nvPr>
        </p:nvSpPr>
        <p:spPr>
          <a:xfrm>
            <a:off x="700405" y="4412774"/>
            <a:ext cx="5603240" cy="4180523"/>
          </a:xfrm>
          <a:prstGeom prst="rect">
            <a:avLst/>
          </a:prstGeom>
        </p:spPr>
        <p:txBody>
          <a:bodyPr vert="horz" lIns="93104" tIns="46552" rIns="93104" bIns="46552" rtlCol="0"/>
          <a:lstStyle/>
          <a:p>
            <a:pPr lvl="0"/>
            <a:r>
              <a:rPr lang="en-US" dirty="0" err="1"/>
              <a:t>Образец</a:t>
            </a:r>
            <a:r>
              <a:rPr lang="en-US" dirty="0"/>
              <a:t> </a:t>
            </a:r>
            <a:r>
              <a:rPr lang="en-US" dirty="0" err="1"/>
              <a:t>текста</a:t>
            </a:r>
            <a:endParaRPr lang="en-US" dirty="0"/>
          </a:p>
          <a:p>
            <a:pPr lvl="1"/>
            <a:r>
              <a:rPr lang="en-US" dirty="0" err="1"/>
              <a:t>Второй</a:t>
            </a:r>
            <a:r>
              <a:rPr lang="en-US" dirty="0"/>
              <a:t> </a:t>
            </a:r>
            <a:r>
              <a:rPr lang="en-US" dirty="0" err="1"/>
              <a:t>уровень</a:t>
            </a:r>
            <a:endParaRPr lang="en-US" dirty="0"/>
          </a:p>
          <a:p>
            <a:pPr lvl="2"/>
            <a:r>
              <a:rPr lang="en-US" dirty="0" err="1"/>
              <a:t>Третий</a:t>
            </a:r>
            <a:r>
              <a:rPr lang="en-US" dirty="0"/>
              <a:t> </a:t>
            </a:r>
            <a:r>
              <a:rPr lang="en-US" dirty="0" err="1"/>
              <a:t>уровень</a:t>
            </a:r>
            <a:endParaRPr lang="en-US" dirty="0"/>
          </a:p>
          <a:p>
            <a:pPr lvl="3"/>
            <a:r>
              <a:rPr lang="en-US" dirty="0" err="1"/>
              <a:t>Четвертый</a:t>
            </a:r>
            <a:r>
              <a:rPr lang="en-US" dirty="0"/>
              <a:t> </a:t>
            </a:r>
            <a:r>
              <a:rPr lang="en-US" dirty="0" err="1"/>
              <a:t>уровень</a:t>
            </a:r>
            <a:endParaRPr lang="en-US" dirty="0"/>
          </a:p>
          <a:p>
            <a:pPr lvl="4"/>
            <a:r>
              <a:rPr lang="en-US" dirty="0" err="1"/>
              <a:t>Пятый</a:t>
            </a:r>
            <a:r>
              <a:rPr lang="en-US" dirty="0"/>
              <a:t> </a:t>
            </a:r>
            <a:r>
              <a:rPr lang="en-US" dirty="0" err="1"/>
              <a:t>уровень</a:t>
            </a:r>
            <a:endParaRPr lang="ru-RU" dirty="0"/>
          </a:p>
        </p:txBody>
      </p:sp>
      <p:sp>
        <p:nvSpPr>
          <p:cNvPr id="6" name="Нижний колонтитул 5"/>
          <p:cNvSpPr>
            <a:spLocks noGrp="1"/>
          </p:cNvSpPr>
          <p:nvPr>
            <p:ph type="ftr" sz="quarter" idx="4"/>
          </p:nvPr>
        </p:nvSpPr>
        <p:spPr>
          <a:xfrm>
            <a:off x="0" y="8823935"/>
            <a:ext cx="3035088" cy="464503"/>
          </a:xfrm>
          <a:prstGeom prst="rect">
            <a:avLst/>
          </a:prstGeom>
        </p:spPr>
        <p:txBody>
          <a:bodyPr vert="horz" lIns="93104" tIns="46552" rIns="93104" bIns="46552" rtlCol="0" anchor="b"/>
          <a:lstStyle>
            <a:lvl1pPr algn="l">
              <a:defRPr sz="1200" b="0" i="0">
                <a:latin typeface="Archivo Regular" charset="0"/>
              </a:defRPr>
            </a:lvl1pPr>
          </a:lstStyle>
          <a:p>
            <a:endParaRPr lang="ru-RU" dirty="0"/>
          </a:p>
        </p:txBody>
      </p:sp>
      <p:sp>
        <p:nvSpPr>
          <p:cNvPr id="7" name="Номер слайда 6"/>
          <p:cNvSpPr>
            <a:spLocks noGrp="1"/>
          </p:cNvSpPr>
          <p:nvPr>
            <p:ph type="sldNum" sz="quarter" idx="5"/>
          </p:nvPr>
        </p:nvSpPr>
        <p:spPr>
          <a:xfrm>
            <a:off x="3967341" y="8823935"/>
            <a:ext cx="3035088" cy="464503"/>
          </a:xfrm>
          <a:prstGeom prst="rect">
            <a:avLst/>
          </a:prstGeom>
        </p:spPr>
        <p:txBody>
          <a:bodyPr vert="horz" lIns="93104" tIns="46552" rIns="93104" bIns="46552" rtlCol="0" anchor="b"/>
          <a:lstStyle>
            <a:lvl1pPr algn="r">
              <a:defRPr sz="1200" b="0" i="0">
                <a:latin typeface="Archivo Regular" charset="0"/>
              </a:defRPr>
            </a:lvl1pPr>
          </a:lstStyle>
          <a:p>
            <a:fld id="{013FC40D-6FB9-1648-B027-EAD4E7DC4F2C}" type="slidenum">
              <a:rPr lang="ru-RU" smtClean="0"/>
              <a:pPr/>
              <a:t>‹#›</a:t>
            </a:fld>
            <a:endParaRPr lang="ru-RU" dirty="0"/>
          </a:p>
        </p:txBody>
      </p:sp>
    </p:spTree>
    <p:extLst>
      <p:ext uri="{BB962C8B-B14F-4D97-AF65-F5344CB8AC3E}">
        <p14:creationId xmlns:p14="http://schemas.microsoft.com/office/powerpoint/2010/main" val="4180741598"/>
      </p:ext>
    </p:extLst>
  </p:cSld>
  <p:clrMap bg1="lt1" tx1="dk1" bg2="lt2" tx2="dk2" accent1="accent1" accent2="accent2" accent3="accent3" accent4="accent4" accent5="accent5" accent6="accent6" hlink="hlink" folHlink="folHlink"/>
  <p:hf hdr="0" ftr="0" dt="0"/>
  <p:notesStyle>
    <a:lvl1pPr marL="0" algn="l" defTabSz="1219047" rtl="0" eaLnBrk="1" latinLnBrk="0" hangingPunct="1">
      <a:defRPr sz="3200" b="0" i="0" kern="1200">
        <a:solidFill>
          <a:schemeClr val="tx1"/>
        </a:solidFill>
        <a:latin typeface="Archivo Regular" charset="0"/>
        <a:ea typeface="+mn-ea"/>
        <a:cs typeface="+mn-cs"/>
      </a:defRPr>
    </a:lvl1pPr>
    <a:lvl2pPr marL="1219047" algn="l" defTabSz="1219047" rtl="0" eaLnBrk="1" latinLnBrk="0" hangingPunct="1">
      <a:defRPr sz="3200" b="0" i="0" kern="1200">
        <a:solidFill>
          <a:schemeClr val="tx1"/>
        </a:solidFill>
        <a:latin typeface="Archivo Regular" charset="0"/>
        <a:ea typeface="+mn-ea"/>
        <a:cs typeface="+mn-cs"/>
      </a:defRPr>
    </a:lvl2pPr>
    <a:lvl3pPr marL="2438092" algn="l" defTabSz="1219047" rtl="0" eaLnBrk="1" latinLnBrk="0" hangingPunct="1">
      <a:defRPr sz="3200" b="0" i="0" kern="1200">
        <a:solidFill>
          <a:schemeClr val="tx1"/>
        </a:solidFill>
        <a:latin typeface="Archivo Regular" charset="0"/>
        <a:ea typeface="+mn-ea"/>
        <a:cs typeface="+mn-cs"/>
      </a:defRPr>
    </a:lvl3pPr>
    <a:lvl4pPr marL="3657139" algn="l" defTabSz="1219047" rtl="0" eaLnBrk="1" latinLnBrk="0" hangingPunct="1">
      <a:defRPr sz="3200" b="0" i="0" kern="1200">
        <a:solidFill>
          <a:schemeClr val="tx1"/>
        </a:solidFill>
        <a:latin typeface="Archivo Regular" charset="0"/>
        <a:ea typeface="+mn-ea"/>
        <a:cs typeface="+mn-cs"/>
      </a:defRPr>
    </a:lvl4pPr>
    <a:lvl5pPr marL="4876186" algn="l" defTabSz="1219047" rtl="0" eaLnBrk="1" latinLnBrk="0" hangingPunct="1">
      <a:defRPr sz="3200" b="0" i="0" kern="1200">
        <a:solidFill>
          <a:schemeClr val="tx1"/>
        </a:solidFill>
        <a:latin typeface="Archivo Regular" charset="0"/>
        <a:ea typeface="+mn-ea"/>
        <a:cs typeface="+mn-cs"/>
      </a:defRPr>
    </a:lvl5pPr>
    <a:lvl6pPr marL="6095230" algn="l" defTabSz="1219047" rtl="0" eaLnBrk="1" latinLnBrk="0" hangingPunct="1">
      <a:defRPr sz="3200" kern="1200">
        <a:solidFill>
          <a:schemeClr val="tx1"/>
        </a:solidFill>
        <a:latin typeface="+mn-lt"/>
        <a:ea typeface="+mn-ea"/>
        <a:cs typeface="+mn-cs"/>
      </a:defRPr>
    </a:lvl6pPr>
    <a:lvl7pPr marL="7314277" algn="l" defTabSz="1219047" rtl="0" eaLnBrk="1" latinLnBrk="0" hangingPunct="1">
      <a:defRPr sz="3200" kern="1200">
        <a:solidFill>
          <a:schemeClr val="tx1"/>
        </a:solidFill>
        <a:latin typeface="+mn-lt"/>
        <a:ea typeface="+mn-ea"/>
        <a:cs typeface="+mn-cs"/>
      </a:defRPr>
    </a:lvl7pPr>
    <a:lvl8pPr marL="8533324" algn="l" defTabSz="1219047" rtl="0" eaLnBrk="1" latinLnBrk="0" hangingPunct="1">
      <a:defRPr sz="3200" kern="1200">
        <a:solidFill>
          <a:schemeClr val="tx1"/>
        </a:solidFill>
        <a:latin typeface="+mn-lt"/>
        <a:ea typeface="+mn-ea"/>
        <a:cs typeface="+mn-cs"/>
      </a:defRPr>
    </a:lvl8pPr>
    <a:lvl9pPr marL="9752371" algn="l" defTabSz="1219047" rtl="0" eaLnBrk="1" latinLnBrk="0" hangingPunct="1">
      <a:defRPr sz="3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Gold Ang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FFDCE6-B474-8CF4-D30B-BE360312D8D7}"/>
              </a:ext>
            </a:extLst>
          </p:cNvPr>
          <p:cNvSpPr/>
          <p:nvPr userDrawn="1"/>
        </p:nvSpPr>
        <p:spPr>
          <a:xfrm>
            <a:off x="-227806" y="-304006"/>
            <a:ext cx="10210800" cy="14325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2940870" y="4496594"/>
            <a:ext cx="3851324" cy="4239228"/>
          </a:xfrm>
          <a:prstGeom prst="rect">
            <a:avLst/>
          </a:prstGeom>
        </p:spPr>
      </p:pic>
      <p:sp>
        <p:nvSpPr>
          <p:cNvPr id="2" name="Title 1"/>
          <p:cNvSpPr>
            <a:spLocks noGrp="1"/>
          </p:cNvSpPr>
          <p:nvPr userDrawn="1">
            <p:ph type="title" hasCustomPrompt="1"/>
          </p:nvPr>
        </p:nvSpPr>
        <p:spPr>
          <a:xfrm>
            <a:off x="12120786" y="4592117"/>
            <a:ext cx="10369152" cy="2693045"/>
          </a:xfrm>
        </p:spPr>
        <p:txBody>
          <a:bodyPr anchor="b" anchorCtr="0"/>
          <a:lstStyle>
            <a:lvl1pPr>
              <a:defRPr b="1" i="0" cap="all" normalizeH="0" baseline="0">
                <a:latin typeface="Public Sans ExtraBold" pitchFamily="2" charset="77"/>
              </a:defRPr>
            </a:lvl1pPr>
          </a:lstStyle>
          <a:p>
            <a:r>
              <a:rPr lang="en-US" dirty="0"/>
              <a:t>CLICK TO EDIT TITLE</a:t>
            </a:r>
          </a:p>
        </p:txBody>
      </p:sp>
      <p:sp>
        <p:nvSpPr>
          <p:cNvPr id="6" name="Text Placeholder 5"/>
          <p:cNvSpPr>
            <a:spLocks noGrp="1"/>
          </p:cNvSpPr>
          <p:nvPr userDrawn="1">
            <p:ph type="body" sz="quarter" idx="10" hasCustomPrompt="1"/>
          </p:nvPr>
        </p:nvSpPr>
        <p:spPr>
          <a:xfrm>
            <a:off x="12120786" y="7573194"/>
            <a:ext cx="10369152" cy="1800200"/>
          </a:xfrm>
          <a:prstGeom prst="rect">
            <a:avLst/>
          </a:prstGeom>
        </p:spPr>
        <p:txBody>
          <a:bodyPr/>
          <a:lstStyle>
            <a:lvl1pPr>
              <a:defRPr b="0" i="0" cap="all" baseline="0">
                <a:latin typeface="Public Sans" pitchFamily="2" charset="77"/>
                <a:ea typeface="Public Sans" pitchFamily="2" charset="77"/>
                <a:cs typeface="Public Sans" pitchFamily="2" charset="77"/>
              </a:defRPr>
            </a:lvl1pPr>
          </a:lstStyle>
          <a:p>
            <a:pPr lvl="0"/>
            <a:r>
              <a:rPr lang="en-US" dirty="0"/>
              <a:t>CLICK TO EDIT SUBTITLE</a:t>
            </a:r>
          </a:p>
        </p:txBody>
      </p:sp>
    </p:spTree>
    <p:extLst>
      <p:ext uri="{BB962C8B-B14F-4D97-AF65-F5344CB8AC3E}">
        <p14:creationId xmlns:p14="http://schemas.microsoft.com/office/powerpoint/2010/main" val="3886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2"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2" animBg="1"/>
      <p:bldP spid="2" grpId="0"/>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Lst>
  </p:timing>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Black Ang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7862C1-095B-801D-4A21-040BCDEEF73B}"/>
              </a:ext>
            </a:extLst>
          </p:cNvPr>
          <p:cNvSpPr/>
          <p:nvPr userDrawn="1"/>
        </p:nvSpPr>
        <p:spPr>
          <a:xfrm>
            <a:off x="-314150" y="-304006"/>
            <a:ext cx="10297144" cy="143256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p:cNvPicPr>
            <a:picLocks noChangeAspect="1"/>
          </p:cNvPicPr>
          <p:nvPr userDrawn="1"/>
        </p:nvPicPr>
        <p:blipFill>
          <a:blip r:embed="rId2"/>
          <a:stretch>
            <a:fillRect/>
          </a:stretch>
        </p:blipFill>
        <p:spPr>
          <a:xfrm>
            <a:off x="2903762" y="4489815"/>
            <a:ext cx="3918523" cy="4313195"/>
          </a:xfrm>
          <a:prstGeom prst="rect">
            <a:avLst/>
          </a:prstGeom>
        </p:spPr>
      </p:pic>
      <p:sp>
        <p:nvSpPr>
          <p:cNvPr id="3" name="Title 2"/>
          <p:cNvSpPr>
            <a:spLocks noGrp="1"/>
          </p:cNvSpPr>
          <p:nvPr>
            <p:ph type="title" hasCustomPrompt="1"/>
          </p:nvPr>
        </p:nvSpPr>
        <p:spPr>
          <a:xfrm>
            <a:off x="12120786" y="4572794"/>
            <a:ext cx="10297144" cy="2693045"/>
          </a:xfrm>
        </p:spPr>
        <p:txBody>
          <a:bodyPr anchor="b" anchorCtr="0"/>
          <a:lstStyle>
            <a:lvl1pPr>
              <a:defRPr b="1" cap="all" baseline="0">
                <a:solidFill>
                  <a:schemeClr val="accent3"/>
                </a:solidFill>
              </a:defRPr>
            </a:lvl1pPr>
          </a:lstStyle>
          <a:p>
            <a:r>
              <a:rPr lang="en-US" dirty="0"/>
              <a:t>CLICK TO EDIT TITLE</a:t>
            </a:r>
          </a:p>
        </p:txBody>
      </p:sp>
      <p:sp>
        <p:nvSpPr>
          <p:cNvPr id="8" name="Text Placeholder 5"/>
          <p:cNvSpPr>
            <a:spLocks noGrp="1"/>
          </p:cNvSpPr>
          <p:nvPr>
            <p:ph type="body" sz="quarter" idx="10" hasCustomPrompt="1"/>
          </p:nvPr>
        </p:nvSpPr>
        <p:spPr>
          <a:xfrm>
            <a:off x="12113939" y="7553871"/>
            <a:ext cx="10303991" cy="1800200"/>
          </a:xfrm>
          <a:prstGeom prst="rect">
            <a:avLst/>
          </a:prstGeom>
        </p:spPr>
        <p:txBody>
          <a:bodyPr/>
          <a:lstStyle>
            <a:lvl1pPr>
              <a:defRPr b="0" i="0" cap="all" baseline="0">
                <a:latin typeface="Public Sans" pitchFamily="2" charset="77"/>
                <a:ea typeface="Public Sans" pitchFamily="2" charset="77"/>
                <a:cs typeface="Public Sans" pitchFamily="2" charset="77"/>
              </a:defRPr>
            </a:lvl1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8" grpId="0" build="p">
        <p:tmplLst>
          <p:tmpl lvl="1">
            <p:tnLst>
              <p:par>
                <p:cT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attern One">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3353594" y="4725194"/>
            <a:ext cx="3918523" cy="4313195"/>
          </a:xfrm>
          <a:prstGeom prst="rect">
            <a:avLst/>
          </a:prstGeom>
        </p:spPr>
      </p:pic>
      <p:cxnSp>
        <p:nvCxnSpPr>
          <p:cNvPr id="4" name="Straight Connector 3"/>
          <p:cNvCxnSpPr/>
          <p:nvPr userDrawn="1"/>
        </p:nvCxnSpPr>
        <p:spPr>
          <a:xfrm>
            <a:off x="10680626" y="2034258"/>
            <a:ext cx="0" cy="964907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12120786" y="4554538"/>
            <a:ext cx="10513168" cy="2693045"/>
          </a:xfrm>
        </p:spPr>
        <p:txBody>
          <a:bodyPr anchor="b" anchorCtr="0"/>
          <a:lstStyle>
            <a:lvl1pPr>
              <a:defRPr b="1" cap="all" baseline="0">
                <a:solidFill>
                  <a:schemeClr val="accent3"/>
                </a:solidFill>
              </a:defRPr>
            </a:lvl1pPr>
          </a:lstStyle>
          <a:p>
            <a:r>
              <a:rPr lang="en-US" dirty="0"/>
              <a:t>CLICK TO EDIT TITLE</a:t>
            </a:r>
          </a:p>
        </p:txBody>
      </p:sp>
      <p:sp>
        <p:nvSpPr>
          <p:cNvPr id="10" name="Text Placeholder 5"/>
          <p:cNvSpPr>
            <a:spLocks noGrp="1"/>
          </p:cNvSpPr>
          <p:nvPr>
            <p:ph type="body" sz="quarter" idx="10" hasCustomPrompt="1"/>
          </p:nvPr>
        </p:nvSpPr>
        <p:spPr>
          <a:xfrm>
            <a:off x="12120786" y="7535615"/>
            <a:ext cx="10513168" cy="1800200"/>
          </a:xfrm>
          <a:prstGeom prst="rect">
            <a:avLst/>
          </a:prstGeom>
        </p:spPr>
        <p:txBody>
          <a:bodyPr/>
          <a:lstStyle>
            <a:lvl1pPr>
              <a:defRPr b="0" i="0" cap="all" baseline="0">
                <a:solidFill>
                  <a:schemeClr val="bg1"/>
                </a:solidFill>
                <a:latin typeface="Public Sans" pitchFamily="2" charset="77"/>
                <a:ea typeface="Public Sans" pitchFamily="2" charset="77"/>
                <a:cs typeface="Public Sans" pitchFamily="2" charset="77"/>
              </a:defRPr>
            </a:lvl1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left)">
                                      <p:cBhvr>
                                        <p:cTn id="8" dur="1000"/>
                                        <p:tgtEl>
                                          <p:spTgt spid="2"/>
                                        </p:tgtEl>
                                      </p:cBhvr>
                                    </p:animEffect>
                                  </p:childTnLst>
                                </p:cTn>
                              </p:par>
                            </p:childTnLst>
                          </p:cTn>
                        </p:par>
                        <p:par>
                          <p:cTn id="9" fill="hold">
                            <p:stCondLst>
                              <p:cond delay="1000"/>
                            </p:stCondLst>
                            <p:childTnLst>
                              <p:par>
                                <p:cTn id="10" presetID="12" presetClass="entr" presetSubtype="2"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13" dur="1000"/>
                                        <p:tgtEl>
                                          <p:spTgt spid="10">
                                            <p:txEl>
                                              <p:pRg st="0" end="0"/>
                                            </p:txEl>
                                          </p:spTgt>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2" presetClass="entr" presetSubtype="2"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p:tgtEl>
                          <p:spTgt spid="10"/>
                        </p:tgtEl>
                        <p:attrNameLst>
                          <p:attrName>ppt_x</p:attrName>
                        </p:attrNameLst>
                      </p:cBhvr>
                      <p:tavLst>
                        <p:tav tm="0">
                          <p:val>
                            <p:strVal val="#ppt_x+#ppt_w*1.125000"/>
                          </p:val>
                        </p:tav>
                        <p:tav tm="100000">
                          <p:val>
                            <p:strVal val="#ppt_x"/>
                          </p:val>
                        </p:tav>
                      </p:tavLst>
                    </p:anim>
                    <p:animEffect transition="in" filter="wipe(left)">
                      <p:cBhvr>
                        <p:cTn dur="1000"/>
                        <p:tgtEl>
                          <p:spTgt spid="10"/>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attern Two">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10233533" y="2926599"/>
            <a:ext cx="3918523" cy="4313195"/>
          </a:xfrm>
          <a:prstGeom prst="rect">
            <a:avLst/>
          </a:prstGeom>
        </p:spPr>
      </p:pic>
      <p:sp>
        <p:nvSpPr>
          <p:cNvPr id="7" name="Заголовок 1"/>
          <p:cNvSpPr>
            <a:spLocks noGrp="1"/>
          </p:cNvSpPr>
          <p:nvPr>
            <p:ph type="title" hasCustomPrompt="1"/>
          </p:nvPr>
        </p:nvSpPr>
        <p:spPr>
          <a:xfrm>
            <a:off x="0" y="9485669"/>
            <a:ext cx="24385588" cy="1477328"/>
          </a:xfrm>
          <a:prstGeom prst="rect">
            <a:avLst/>
          </a:prstGeom>
        </p:spPr>
        <p:txBody>
          <a:bodyPr wrap="square" lIns="0" tIns="0" rIns="0" bIns="0">
            <a:spAutoFit/>
          </a:bodyPr>
          <a:lstStyle>
            <a:lvl1pPr marL="0" marR="0" indent="0" algn="ctr" defTabSz="2438462" rtl="0" eaLnBrk="1" fontAlgn="auto" latinLnBrk="0" hangingPunct="1">
              <a:lnSpc>
                <a:spcPct val="100000"/>
              </a:lnSpc>
              <a:spcBef>
                <a:spcPct val="0"/>
              </a:spcBef>
              <a:spcAft>
                <a:spcPts val="0"/>
              </a:spcAft>
              <a:buClrTx/>
              <a:buSzTx/>
              <a:buFontTx/>
              <a:buNone/>
              <a:tabLst>
                <a:tab pos="3641634" algn="l"/>
              </a:tabLst>
              <a:defRPr sz="9600" b="1" i="0" cap="all" baseline="0">
                <a:solidFill>
                  <a:schemeClr val="accent3"/>
                </a:solidFill>
                <a:latin typeface="Public Sans ExtraBold" pitchFamily="2" charset="77"/>
                <a:ea typeface="Public Sans ExtraBold" pitchFamily="2" charset="77"/>
                <a:cs typeface="Public Sans ExtraBold" pitchFamily="2" charset="77"/>
              </a:defRPr>
            </a:lvl1pPr>
          </a:lstStyle>
          <a:p>
            <a:r>
              <a:rPr lang="en-US" dirty="0"/>
              <a:t>CLICK TO EDIT TITLE</a:t>
            </a:r>
            <a:endParaRPr lang="ru-RU" dirty="0"/>
          </a:p>
        </p:txBody>
      </p:sp>
      <p:sp>
        <p:nvSpPr>
          <p:cNvPr id="16" name="Text Placeholder 15"/>
          <p:cNvSpPr>
            <a:spLocks noGrp="1"/>
          </p:cNvSpPr>
          <p:nvPr>
            <p:ph type="body" sz="quarter" idx="10" hasCustomPrompt="1"/>
          </p:nvPr>
        </p:nvSpPr>
        <p:spPr>
          <a:xfrm>
            <a:off x="0" y="10973991"/>
            <a:ext cx="24385588" cy="925894"/>
          </a:xfrm>
          <a:prstGeom prst="rect">
            <a:avLst/>
          </a:prstGeom>
        </p:spPr>
        <p:txBody>
          <a:bodyPr>
            <a:spAutoFit/>
          </a:bodyPr>
          <a:lstStyle>
            <a:lvl1pPr marL="0" indent="0" algn="ctr">
              <a:buNone/>
              <a:defRPr sz="6000" b="0" i="0" cap="all" baseline="0">
                <a:solidFill>
                  <a:schemeClr val="bg1"/>
                </a:solidFill>
                <a:latin typeface="Public Sans" pitchFamily="2" charset="77"/>
                <a:ea typeface="Public Sans" pitchFamily="2" charset="77"/>
                <a:cs typeface="Public Sans" pitchFamily="2" charset="77"/>
              </a:defRPr>
            </a:lvl1pPr>
            <a:lvl2pPr marL="1219229" indent="0" algn="ctr">
              <a:buNone/>
              <a:defRPr b="1" i="0">
                <a:latin typeface="Archivo" charset="0"/>
                <a:ea typeface="Archivo" charset="0"/>
                <a:cs typeface="Archivo" charset="0"/>
              </a:defRPr>
            </a:lvl2pPr>
            <a:lvl3pPr marL="2438461" indent="0" algn="ctr">
              <a:buNone/>
              <a:defRPr b="1" i="0">
                <a:latin typeface="Archivo" charset="0"/>
                <a:ea typeface="Archivo" charset="0"/>
                <a:cs typeface="Archivo" charset="0"/>
              </a:defRPr>
            </a:lvl3pPr>
            <a:lvl4pPr marL="3657692" indent="0" algn="ctr">
              <a:buNone/>
              <a:defRPr b="1" i="0">
                <a:latin typeface="Archivo" charset="0"/>
                <a:ea typeface="Archivo" charset="0"/>
                <a:cs typeface="Archivo" charset="0"/>
              </a:defRPr>
            </a:lvl4pPr>
            <a:lvl5pPr marL="4876922" indent="0" algn="ctr">
              <a:buNone/>
              <a:defRPr b="1" i="0">
                <a:latin typeface="Archivo" charset="0"/>
                <a:ea typeface="Archivo" charset="0"/>
                <a:cs typeface="Archivo" charset="0"/>
              </a:defRPr>
            </a:lvl5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Effect transition="in" filter="fade">
                                      <p:cBhvr>
                                        <p:cTn id="13" dur="1000"/>
                                        <p:tgtEl>
                                          <p:spTgt spid="16">
                                            <p:txEl>
                                              <p:pRg st="0" end="0"/>
                                            </p:txEl>
                                          </p:spTgt>
                                        </p:tgtEl>
                                      </p:cBhvr>
                                    </p:animEffect>
                                    <p:anim calcmode="lin" valueType="num">
                                      <p:cBhvr>
                                        <p:cTn id="14"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build="p">
        <p:tmplLst>
          <p:tmpl lvl="1">
            <p:tnLst>
              <p:par>
                <p:cTn presetID="42"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1000"/>
                        <p:tgtEl>
                          <p:spTgt spid="16"/>
                        </p:tgtEl>
                      </p:cBhvr>
                    </p:animEffect>
                    <p:anim calcmode="lin" valueType="num">
                      <p:cBhvr>
                        <p:cTn dur="1000" fill="hold"/>
                        <p:tgtEl>
                          <p:spTgt spid="16"/>
                        </p:tgtEl>
                        <p:attrNameLst>
                          <p:attrName>ppt_x</p:attrName>
                        </p:attrNameLst>
                      </p:cBhvr>
                      <p:tavLst>
                        <p:tav tm="0">
                          <p:val>
                            <p:strVal val="#ppt_x"/>
                          </p:val>
                        </p:tav>
                        <p:tav tm="100000">
                          <p:val>
                            <p:strVal val="#ppt_x"/>
                          </p:val>
                        </p:tav>
                      </p:tavLst>
                    </p:anim>
                    <p:anim calcmode="lin" valueType="num">
                      <p:cBhvr>
                        <p:cTn dur="1000" fill="hold"/>
                        <p:tgtEl>
                          <p:spTgt spid="1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With Photo">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324089" y="4639497"/>
            <a:ext cx="4032448" cy="4438594"/>
          </a:xfrm>
          <a:prstGeom prst="rect">
            <a:avLst/>
          </a:prstGeom>
        </p:spPr>
      </p:pic>
      <p:sp>
        <p:nvSpPr>
          <p:cNvPr id="8" name="Picture Placeholder 5"/>
          <p:cNvSpPr>
            <a:spLocks noGrp="1"/>
          </p:cNvSpPr>
          <p:nvPr>
            <p:ph type="pic" sz="quarter" idx="20" hasCustomPrompt="1"/>
          </p:nvPr>
        </p:nvSpPr>
        <p:spPr>
          <a:xfrm>
            <a:off x="10680626" y="0"/>
            <a:ext cx="13704962" cy="13717588"/>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lnSpc>
                <a:spcPts val="2500"/>
              </a:lnSpc>
              <a:spcBef>
                <a:spcPts val="0"/>
              </a:spcBef>
              <a:buNone/>
              <a:defRPr sz="1800" b="0" i="0" cap="all" baseline="0">
                <a:latin typeface="Public Sans" pitchFamily="2" charset="77"/>
                <a:ea typeface="Public Sans" pitchFamily="2" charset="77"/>
                <a:cs typeface="Public Sans" pitchFamily="2" charset="77"/>
              </a:defRPr>
            </a:lvl1pPr>
          </a:lstStyle>
          <a:p>
            <a:r>
              <a:rPr lang="en-US" dirty="0"/>
              <a:t>Click icon to add photo.</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2120786" y="5334794"/>
            <a:ext cx="10513168" cy="1346522"/>
          </a:xfrm>
        </p:spPr>
        <p:txBody>
          <a:bodyPr anchor="b" anchorCtr="0"/>
          <a:lstStyle>
            <a:lvl1pPr>
              <a:defRPr b="1" cap="all" baseline="0">
                <a:solidFill>
                  <a:schemeClr val="bg1"/>
                </a:solidFill>
              </a:defRPr>
            </a:lvl1pPr>
          </a:lstStyle>
          <a:p>
            <a:r>
              <a:rPr lang="en-US" dirty="0"/>
              <a:t>CLICK TO EDIT</a:t>
            </a:r>
          </a:p>
        </p:txBody>
      </p:sp>
      <p:sp>
        <p:nvSpPr>
          <p:cNvPr id="10" name="Text Placeholder 5"/>
          <p:cNvSpPr>
            <a:spLocks noGrp="1"/>
          </p:cNvSpPr>
          <p:nvPr>
            <p:ph type="body" sz="quarter" idx="10" hasCustomPrompt="1"/>
          </p:nvPr>
        </p:nvSpPr>
        <p:spPr>
          <a:xfrm>
            <a:off x="12120786" y="6969348"/>
            <a:ext cx="10513168" cy="1800200"/>
          </a:xfrm>
          <a:prstGeom prst="rect">
            <a:avLst/>
          </a:prstGeom>
        </p:spPr>
        <p:txBody>
          <a:bodyPr/>
          <a:lstStyle>
            <a:lvl1pPr>
              <a:defRPr b="0" i="0" cap="all" baseline="0">
                <a:solidFill>
                  <a:schemeClr val="bg1"/>
                </a:solidFill>
                <a:latin typeface="Public Sans" pitchFamily="2" charset="77"/>
                <a:ea typeface="Public Sans" pitchFamily="2" charset="77"/>
                <a:cs typeface="Public Sans" pitchFamily="2" charset="77"/>
              </a:defRPr>
            </a:lvl1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left)">
                                      <p:cBhvr>
                                        <p:cTn id="8" dur="1000"/>
                                        <p:tgtEl>
                                          <p:spTgt spid="2"/>
                                        </p:tgtEl>
                                      </p:cBhvr>
                                    </p:animEffect>
                                  </p:childTnLst>
                                </p:cTn>
                              </p:par>
                            </p:childTnLst>
                          </p:cTn>
                        </p:par>
                        <p:par>
                          <p:cTn id="9" fill="hold">
                            <p:stCondLst>
                              <p:cond delay="1000"/>
                            </p:stCondLst>
                            <p:childTnLst>
                              <p:par>
                                <p:cTn id="10" presetID="12" presetClass="entr" presetSubtype="2"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13" dur="1000"/>
                                        <p:tgtEl>
                                          <p:spTgt spid="10">
                                            <p:txEl>
                                              <p:pRg st="0" end="0"/>
                                            </p:txEl>
                                          </p:spTgt>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2" presetClass="entr" presetSubtype="2"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p:tgtEl>
                          <p:spTgt spid="10"/>
                        </p:tgtEl>
                        <p:attrNameLst>
                          <p:attrName>ppt_x</p:attrName>
                        </p:attrNameLst>
                      </p:cBhvr>
                      <p:tavLst>
                        <p:tav tm="0">
                          <p:val>
                            <p:strVal val="#ppt_x+#ppt_w*1.125000"/>
                          </p:val>
                        </p:tav>
                        <p:tav tm="100000">
                          <p:val>
                            <p:strVal val="#ppt_x"/>
                          </p:val>
                        </p:tav>
                      </p:tavLst>
                    </p:anim>
                    <p:animEffect transition="in" filter="wipe(left)">
                      <p:cBhvr>
                        <p:cTn dur="1000"/>
                        <p:tgtEl>
                          <p:spTgt spid="10"/>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Minimal One">
    <p:spTree>
      <p:nvGrpSpPr>
        <p:cNvPr id="1" name=""/>
        <p:cNvGrpSpPr/>
        <p:nvPr/>
      </p:nvGrpSpPr>
      <p:grpSpPr>
        <a:xfrm>
          <a:off x="0" y="0"/>
          <a:ext cx="0" cy="0"/>
          <a:chOff x="0" y="0"/>
          <a:chExt cx="0" cy="0"/>
        </a:xfrm>
      </p:grpSpPr>
      <p:cxnSp>
        <p:nvCxnSpPr>
          <p:cNvPr id="4" name="Straight Connector 3"/>
          <p:cNvCxnSpPr/>
          <p:nvPr userDrawn="1"/>
        </p:nvCxnSpPr>
        <p:spPr>
          <a:xfrm>
            <a:off x="10680626" y="2034258"/>
            <a:ext cx="0" cy="964907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12120786" y="4554538"/>
            <a:ext cx="10513168" cy="2693045"/>
          </a:xfrm>
        </p:spPr>
        <p:txBody>
          <a:bodyPr anchor="b" anchorCtr="0"/>
          <a:lstStyle>
            <a:lvl1pPr>
              <a:defRPr b="1" cap="all" baseline="0">
                <a:solidFill>
                  <a:schemeClr val="accent3"/>
                </a:solidFill>
              </a:defRPr>
            </a:lvl1pPr>
          </a:lstStyle>
          <a:p>
            <a:r>
              <a:rPr lang="en-US" dirty="0"/>
              <a:t>CLICK TO EDIT TITLE</a:t>
            </a:r>
          </a:p>
        </p:txBody>
      </p:sp>
      <p:sp>
        <p:nvSpPr>
          <p:cNvPr id="10" name="Text Placeholder 5"/>
          <p:cNvSpPr>
            <a:spLocks noGrp="1"/>
          </p:cNvSpPr>
          <p:nvPr>
            <p:ph type="body" sz="quarter" idx="10" hasCustomPrompt="1"/>
          </p:nvPr>
        </p:nvSpPr>
        <p:spPr>
          <a:xfrm>
            <a:off x="12120786" y="7535615"/>
            <a:ext cx="10513168" cy="1800200"/>
          </a:xfrm>
          <a:prstGeom prst="rect">
            <a:avLst/>
          </a:prstGeom>
        </p:spPr>
        <p:txBody>
          <a:bodyPr/>
          <a:lstStyle>
            <a:lvl1pPr>
              <a:defRPr b="0" i="0" cap="all" baseline="0">
                <a:latin typeface="Public Sans" pitchFamily="2" charset="77"/>
                <a:ea typeface="Public Sans" pitchFamily="2" charset="77"/>
                <a:cs typeface="Public Sans" pitchFamily="2" charset="77"/>
              </a:defRPr>
            </a:lvl1pPr>
          </a:lstStyle>
          <a:p>
            <a:pPr lvl="0"/>
            <a:r>
              <a:rPr lang="en-US" dirty="0"/>
              <a:t>CLICK TO EDIT SUBTITLE</a:t>
            </a:r>
          </a:p>
        </p:txBody>
      </p:sp>
      <p:pic>
        <p:nvPicPr>
          <p:cNvPr id="6" name="Picture 5"/>
          <p:cNvPicPr>
            <a:picLocks noChangeAspect="1"/>
          </p:cNvPicPr>
          <p:nvPr userDrawn="1"/>
        </p:nvPicPr>
        <p:blipFill>
          <a:blip r:embed="rId2"/>
          <a:stretch>
            <a:fillRect/>
          </a:stretch>
        </p:blipFill>
        <p:spPr>
          <a:xfrm>
            <a:off x="3324089" y="4639497"/>
            <a:ext cx="4032448" cy="443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left)">
                                      <p:cBhvr>
                                        <p:cTn id="8" dur="1000"/>
                                        <p:tgtEl>
                                          <p:spTgt spid="2"/>
                                        </p:tgtEl>
                                      </p:cBhvr>
                                    </p:animEffect>
                                  </p:childTnLst>
                                </p:cTn>
                              </p:par>
                            </p:childTnLst>
                          </p:cTn>
                        </p:par>
                        <p:par>
                          <p:cTn id="9" fill="hold">
                            <p:stCondLst>
                              <p:cond delay="1000"/>
                            </p:stCondLst>
                            <p:childTnLst>
                              <p:par>
                                <p:cTn id="10" presetID="12" presetClass="entr" presetSubtype="2"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13" dur="1000"/>
                                        <p:tgtEl>
                                          <p:spTgt spid="10">
                                            <p:txEl>
                                              <p:pRg st="0" end="0"/>
                                            </p:txEl>
                                          </p:spTgt>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2" presetClass="entr" presetSubtype="2"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p:tgtEl>
                          <p:spTgt spid="10"/>
                        </p:tgtEl>
                        <p:attrNameLst>
                          <p:attrName>ppt_x</p:attrName>
                        </p:attrNameLst>
                      </p:cBhvr>
                      <p:tavLst>
                        <p:tav tm="0">
                          <p:val>
                            <p:strVal val="#ppt_x+#ppt_w*1.125000"/>
                          </p:val>
                        </p:tav>
                        <p:tav tm="100000">
                          <p:val>
                            <p:strVal val="#ppt_x"/>
                          </p:val>
                        </p:tav>
                      </p:tavLst>
                    </p:anim>
                    <p:animEffect transition="in" filter="wipe(left)">
                      <p:cBhvr>
                        <p:cTn dur="1000"/>
                        <p:tgtEl>
                          <p:spTgt spid="10"/>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Minimal Two">
    <p:spTree>
      <p:nvGrpSpPr>
        <p:cNvPr id="1" name=""/>
        <p:cNvGrpSpPr/>
        <p:nvPr/>
      </p:nvGrpSpPr>
      <p:grpSpPr>
        <a:xfrm>
          <a:off x="0" y="0"/>
          <a:ext cx="0" cy="0"/>
          <a:chOff x="0" y="0"/>
          <a:chExt cx="0" cy="0"/>
        </a:xfrm>
      </p:grpSpPr>
      <p:sp>
        <p:nvSpPr>
          <p:cNvPr id="7" name="Заголовок 1"/>
          <p:cNvSpPr>
            <a:spLocks noGrp="1"/>
          </p:cNvSpPr>
          <p:nvPr>
            <p:ph type="title" hasCustomPrompt="1"/>
          </p:nvPr>
        </p:nvSpPr>
        <p:spPr>
          <a:xfrm>
            <a:off x="0" y="9485669"/>
            <a:ext cx="24385588" cy="1477328"/>
          </a:xfrm>
          <a:prstGeom prst="rect">
            <a:avLst/>
          </a:prstGeom>
        </p:spPr>
        <p:txBody>
          <a:bodyPr wrap="square" lIns="0" tIns="0" rIns="0" bIns="0">
            <a:spAutoFit/>
          </a:bodyPr>
          <a:lstStyle>
            <a:lvl1pPr marL="0" marR="0" indent="0" algn="ctr" defTabSz="2438462" rtl="0" eaLnBrk="1" fontAlgn="auto" latinLnBrk="0" hangingPunct="1">
              <a:lnSpc>
                <a:spcPct val="100000"/>
              </a:lnSpc>
              <a:spcBef>
                <a:spcPct val="0"/>
              </a:spcBef>
              <a:spcAft>
                <a:spcPts val="0"/>
              </a:spcAft>
              <a:buClrTx/>
              <a:buSzTx/>
              <a:buFontTx/>
              <a:buNone/>
              <a:tabLst>
                <a:tab pos="3641634" algn="l"/>
              </a:tabLst>
              <a:defRPr sz="9600" b="1" i="0" cap="all" baseline="0">
                <a:solidFill>
                  <a:schemeClr val="accent3"/>
                </a:solidFill>
                <a:latin typeface="Public Sans ExtraBold" pitchFamily="2" charset="77"/>
                <a:ea typeface="Public Sans ExtraBold" pitchFamily="2" charset="77"/>
                <a:cs typeface="Public Sans ExtraBold" pitchFamily="2" charset="77"/>
              </a:defRPr>
            </a:lvl1pPr>
          </a:lstStyle>
          <a:p>
            <a:r>
              <a:rPr lang="en-US" dirty="0"/>
              <a:t>CLICK TO EDIT TITLE</a:t>
            </a:r>
            <a:endParaRPr lang="ru-RU" dirty="0"/>
          </a:p>
        </p:txBody>
      </p:sp>
      <p:sp>
        <p:nvSpPr>
          <p:cNvPr id="16" name="Text Placeholder 15"/>
          <p:cNvSpPr>
            <a:spLocks noGrp="1"/>
          </p:cNvSpPr>
          <p:nvPr>
            <p:ph type="body" sz="quarter" idx="10" hasCustomPrompt="1"/>
          </p:nvPr>
        </p:nvSpPr>
        <p:spPr>
          <a:xfrm>
            <a:off x="0" y="10973991"/>
            <a:ext cx="24385588" cy="925894"/>
          </a:xfrm>
          <a:prstGeom prst="rect">
            <a:avLst/>
          </a:prstGeom>
        </p:spPr>
        <p:txBody>
          <a:bodyPr>
            <a:spAutoFit/>
          </a:bodyPr>
          <a:lstStyle>
            <a:lvl1pPr marL="0" indent="0" algn="ctr">
              <a:buNone/>
              <a:defRPr sz="6000" b="0" i="0" cap="all" baseline="0">
                <a:latin typeface="Public Sans" pitchFamily="2" charset="77"/>
                <a:ea typeface="Public Sans" pitchFamily="2" charset="77"/>
                <a:cs typeface="Public Sans" pitchFamily="2" charset="77"/>
              </a:defRPr>
            </a:lvl1pPr>
            <a:lvl2pPr marL="1219229" indent="0" algn="ctr">
              <a:buNone/>
              <a:defRPr b="1" i="0">
                <a:latin typeface="Archivo" charset="0"/>
                <a:ea typeface="Archivo" charset="0"/>
                <a:cs typeface="Archivo" charset="0"/>
              </a:defRPr>
            </a:lvl2pPr>
            <a:lvl3pPr marL="2438461" indent="0" algn="ctr">
              <a:buNone/>
              <a:defRPr b="1" i="0">
                <a:latin typeface="Archivo" charset="0"/>
                <a:ea typeface="Archivo" charset="0"/>
                <a:cs typeface="Archivo" charset="0"/>
              </a:defRPr>
            </a:lvl3pPr>
            <a:lvl4pPr marL="3657692" indent="0" algn="ctr">
              <a:buNone/>
              <a:defRPr b="1" i="0">
                <a:latin typeface="Archivo" charset="0"/>
                <a:ea typeface="Archivo" charset="0"/>
                <a:cs typeface="Archivo" charset="0"/>
              </a:defRPr>
            </a:lvl4pPr>
            <a:lvl5pPr marL="4876922" indent="0" algn="ctr">
              <a:buNone/>
              <a:defRPr b="1" i="0">
                <a:latin typeface="Archivo" charset="0"/>
                <a:ea typeface="Archivo" charset="0"/>
                <a:cs typeface="Archivo" charset="0"/>
              </a:defRPr>
            </a:lvl5pPr>
          </a:lstStyle>
          <a:p>
            <a:pPr lvl="0"/>
            <a:r>
              <a:rPr lang="en-US" dirty="0"/>
              <a:t>CLICK TO EDIT SUBTITLE</a:t>
            </a:r>
          </a:p>
        </p:txBody>
      </p:sp>
      <p:pic>
        <p:nvPicPr>
          <p:cNvPr id="17" name="Picture 16"/>
          <p:cNvPicPr>
            <a:picLocks noChangeAspect="1"/>
          </p:cNvPicPr>
          <p:nvPr userDrawn="1"/>
        </p:nvPicPr>
        <p:blipFill>
          <a:blip r:embed="rId2"/>
          <a:stretch>
            <a:fillRect/>
          </a:stretch>
        </p:blipFill>
        <p:spPr>
          <a:xfrm>
            <a:off x="10176570" y="2826346"/>
            <a:ext cx="4032448" cy="443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Effect transition="in" filter="fade">
                                      <p:cBhvr>
                                        <p:cTn id="13" dur="1000"/>
                                        <p:tgtEl>
                                          <p:spTgt spid="16">
                                            <p:txEl>
                                              <p:pRg st="0" end="0"/>
                                            </p:txEl>
                                          </p:spTgt>
                                        </p:tgtEl>
                                      </p:cBhvr>
                                    </p:animEffect>
                                    <p:anim calcmode="lin" valueType="num">
                                      <p:cBhvr>
                                        <p:cTn id="14"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build="p">
        <p:tmplLst>
          <p:tmpl lvl="1">
            <p:tnLst>
              <p:par>
                <p:cTn presetID="42"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1000"/>
                        <p:tgtEl>
                          <p:spTgt spid="16"/>
                        </p:tgtEl>
                      </p:cBhvr>
                    </p:animEffect>
                    <p:anim calcmode="lin" valueType="num">
                      <p:cBhvr>
                        <p:cTn dur="1000" fill="hold"/>
                        <p:tgtEl>
                          <p:spTgt spid="16"/>
                        </p:tgtEl>
                        <p:attrNameLst>
                          <p:attrName>ppt_x</p:attrName>
                        </p:attrNameLst>
                      </p:cBhvr>
                      <p:tavLst>
                        <p:tav tm="0">
                          <p:val>
                            <p:strVal val="#ppt_x"/>
                          </p:val>
                        </p:tav>
                        <p:tav tm="100000">
                          <p:val>
                            <p:strVal val="#ppt_x"/>
                          </p:val>
                        </p:tav>
                      </p:tavLst>
                    </p:anim>
                    <p:anim calcmode="lin" valueType="num">
                      <p:cBhvr>
                        <p:cTn dur="1000" fill="hold"/>
                        <p:tgtEl>
                          <p:spTgt spid="1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Text">
    <p:bg>
      <p:bgPr>
        <a:solidFill>
          <a:srgbClr val="FFFFFF">
            <a:alpha val="0"/>
          </a:srgb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HEADLINE</a:t>
            </a:r>
          </a:p>
        </p:txBody>
      </p:sp>
      <p:sp>
        <p:nvSpPr>
          <p:cNvPr id="4"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10" name="Text Placeholder 9"/>
          <p:cNvSpPr>
            <a:spLocks noGrp="1"/>
          </p:cNvSpPr>
          <p:nvPr>
            <p:ph type="body" sz="quarter" idx="11" hasCustomPrompt="1"/>
          </p:nvPr>
        </p:nvSpPr>
        <p:spPr>
          <a:xfrm>
            <a:off x="5711825" y="5922690"/>
            <a:ext cx="15986025" cy="4685065"/>
          </a:xfrm>
        </p:spPr>
        <p:txBody>
          <a:bodyPr/>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volorit</a:t>
            </a:r>
            <a:r>
              <a:rPr lang="en-US" dirty="0"/>
              <a:t> </a:t>
            </a:r>
            <a:r>
              <a:rPr lang="en-US" dirty="0" err="1"/>
              <a:t>iorem</a:t>
            </a:r>
            <a:r>
              <a:rPr lang="en-US" dirty="0"/>
              <a:t>. Bea </a:t>
            </a:r>
            <a:r>
              <a:rPr lang="en-US" dirty="0" err="1"/>
              <a:t>cus</a:t>
            </a:r>
            <a:r>
              <a:rPr lang="en-US" dirty="0"/>
              <a:t> </a:t>
            </a:r>
            <a:r>
              <a:rPr lang="en-US" dirty="0" err="1"/>
              <a:t>eatis</a:t>
            </a:r>
            <a:r>
              <a:rPr lang="en-US" dirty="0"/>
              <a:t> </a:t>
            </a:r>
            <a:r>
              <a:rPr lang="en-US" dirty="0" err="1"/>
              <a:t>aut</a:t>
            </a:r>
            <a:r>
              <a:rPr lang="en-US" dirty="0"/>
              <a:t> </a:t>
            </a:r>
            <a:r>
              <a:rPr lang="en-US" dirty="0" err="1"/>
              <a:t>accus</a:t>
            </a:r>
            <a:r>
              <a:rPr lang="en-US" dirty="0"/>
              <a:t>, ne </a:t>
            </a:r>
            <a:r>
              <a:rPr lang="en-US" dirty="0" err="1"/>
              <a:t>molenda</a:t>
            </a:r>
            <a:r>
              <a:rPr lang="en-US" dirty="0"/>
              <a:t> </a:t>
            </a:r>
            <a:r>
              <a:rPr lang="en-US" dirty="0" err="1"/>
              <a:t>invelit</a:t>
            </a:r>
            <a:r>
              <a:rPr lang="en-US" dirty="0"/>
              <a:t> </a:t>
            </a:r>
            <a:r>
              <a:rPr lang="en-US" dirty="0" err="1"/>
              <a:t>iurepudae</a:t>
            </a:r>
            <a:r>
              <a:rPr lang="en-US" dirty="0"/>
              <a:t> </a:t>
            </a:r>
            <a:r>
              <a:rPr lang="en-US" dirty="0" err="1"/>
              <a:t>maximin</a:t>
            </a:r>
            <a:r>
              <a:rPr lang="en-US" dirty="0"/>
              <a:t> </a:t>
            </a:r>
            <a:r>
              <a:rPr lang="en-US" dirty="0" err="1"/>
              <a:t>imagnate</a:t>
            </a:r>
            <a:r>
              <a:rPr lang="en-US" dirty="0"/>
              <a:t> </a:t>
            </a:r>
            <a:r>
              <a:rPr lang="en-US" dirty="0" err="1"/>
              <a:t>officima</a:t>
            </a:r>
            <a:r>
              <a:rPr lang="en-US" dirty="0"/>
              <a:t> </a:t>
            </a:r>
            <a:r>
              <a:rPr lang="en-US" dirty="0" err="1"/>
              <a:t>corruptas</a:t>
            </a:r>
            <a:r>
              <a:rPr lang="en-US" dirty="0"/>
              <a:t> </a:t>
            </a:r>
            <a:r>
              <a:rPr lang="en-US" dirty="0" err="1"/>
              <a:t>simoditam</a:t>
            </a:r>
            <a:r>
              <a:rPr lang="en-US" dirty="0"/>
              <a:t> </a:t>
            </a:r>
            <a:r>
              <a:rPr lang="en-US" dirty="0" err="1"/>
              <a:t>repersp</a:t>
            </a:r>
            <a:r>
              <a:rPr lang="en-US" dirty="0"/>
              <a:t> </a:t>
            </a:r>
            <a:r>
              <a:rPr lang="en-US" dirty="0" err="1"/>
              <a:t>erumenimi</a:t>
            </a:r>
            <a:r>
              <a:rPr lang="en-US" dirty="0"/>
              <a:t>, </a:t>
            </a:r>
            <a:r>
              <a:rPr lang="en-US" dirty="0" err="1"/>
              <a:t>sitate</a:t>
            </a:r>
            <a:r>
              <a:rPr lang="en-US" dirty="0"/>
              <a:t> </a:t>
            </a:r>
            <a:r>
              <a:rPr lang="en-US" dirty="0" err="1"/>
              <a:t>vel</a:t>
            </a:r>
            <a:r>
              <a:rPr lang="en-US" dirty="0"/>
              <a:t> </a:t>
            </a:r>
            <a:r>
              <a:rPr lang="en-US" dirty="0" err="1"/>
              <a:t>maio</a:t>
            </a:r>
            <a:r>
              <a:rPr lang="en-US" dirty="0"/>
              <a:t>. </a:t>
            </a:r>
            <a:r>
              <a:rPr lang="en-US" dirty="0" err="1"/>
              <a:t>Incias</a:t>
            </a:r>
            <a:r>
              <a:rPr lang="en-US" dirty="0"/>
              <a:t> et </a:t>
            </a:r>
            <a:r>
              <a:rPr lang="en-US" dirty="0" err="1"/>
              <a:t>volupta</a:t>
            </a:r>
            <a:r>
              <a:rPr lang="en-US" dirty="0"/>
              <a:t> </a:t>
            </a:r>
            <a:r>
              <a:rPr lang="en-US" dirty="0" err="1"/>
              <a:t>ecestet</a:t>
            </a:r>
            <a:r>
              <a:rPr lang="en-US" dirty="0"/>
              <a:t>, </a:t>
            </a:r>
            <a:r>
              <a:rPr lang="en-US" dirty="0" err="1"/>
              <a:t>aut</a:t>
            </a:r>
            <a:r>
              <a:rPr lang="en-US" dirty="0"/>
              <a:t> </a:t>
            </a:r>
            <a:r>
              <a:rPr lang="en-US" dirty="0" err="1"/>
              <a:t>eum</a:t>
            </a:r>
            <a:r>
              <a:rPr lang="en-US" dirty="0"/>
              <a:t> am </a:t>
            </a:r>
            <a:r>
              <a:rPr lang="en-US" dirty="0" err="1"/>
              <a:t>ipic</a:t>
            </a:r>
            <a:r>
              <a:rPr lang="en-US" dirty="0"/>
              <a:t> tempore </a:t>
            </a:r>
            <a:r>
              <a:rPr lang="en-US" dirty="0" err="1"/>
              <a:t>explandam</a:t>
            </a:r>
            <a:r>
              <a:rPr lang="en-US" dirty="0"/>
              <a:t>. </a:t>
            </a:r>
          </a:p>
        </p:txBody>
      </p:sp>
      <p:sp>
        <p:nvSpPr>
          <p:cNvPr id="5" name="Text Placeholder 4"/>
          <p:cNvSpPr>
            <a:spLocks noGrp="1"/>
          </p:cNvSpPr>
          <p:nvPr>
            <p:ph type="body" sz="quarter" idx="12" hasCustomPrompt="1"/>
          </p:nvPr>
        </p:nvSpPr>
        <p:spPr>
          <a:xfrm>
            <a:off x="5711825" y="10882058"/>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8" name="Text Placeholder 9"/>
          <p:cNvSpPr>
            <a:spLocks noGrp="1"/>
          </p:cNvSpPr>
          <p:nvPr>
            <p:ph type="body" sz="quarter" idx="11" hasCustomPrompt="1"/>
          </p:nvPr>
        </p:nvSpPr>
        <p:spPr>
          <a:xfrm>
            <a:off x="5711825" y="5922690"/>
            <a:ext cx="16706105" cy="4757713"/>
          </a:xfrm>
        </p:spPr>
        <p:txBody>
          <a:bodyPr numCol="2" spcCol="914400"/>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suntiusdae</a:t>
            </a:r>
            <a:r>
              <a:rPr lang="en-US" dirty="0"/>
              <a:t> </a:t>
            </a:r>
            <a:r>
              <a:rPr lang="en-US" dirty="0" err="1"/>
              <a:t>nihicidem</a:t>
            </a:r>
            <a:r>
              <a:rPr lang="en-US" dirty="0"/>
              <a:t> rem. Bea </a:t>
            </a:r>
            <a:r>
              <a:rPr lang="en-US" dirty="0" err="1"/>
              <a:t>cus</a:t>
            </a:r>
            <a:r>
              <a:rPr lang="en-US" dirty="0"/>
              <a:t> </a:t>
            </a:r>
            <a:r>
              <a:rPr lang="en-US" dirty="0" err="1"/>
              <a:t>eatis</a:t>
            </a:r>
            <a:r>
              <a:rPr lang="en-US" dirty="0"/>
              <a:t> </a:t>
            </a:r>
            <a:r>
              <a:rPr lang="en-US" dirty="0" err="1"/>
              <a:t>aut</a:t>
            </a:r>
            <a:r>
              <a:rPr lang="en-US" dirty="0"/>
              <a:t> </a:t>
            </a:r>
            <a:r>
              <a:rPr lang="en-US" dirty="0" err="1"/>
              <a:t>accus</a:t>
            </a:r>
            <a:r>
              <a:rPr lang="en-US" dirty="0"/>
              <a:t>, ne </a:t>
            </a:r>
            <a:r>
              <a:rPr lang="en-US" dirty="0" err="1"/>
              <a:t>molenda</a:t>
            </a:r>
            <a:r>
              <a:rPr lang="en-US" dirty="0"/>
              <a:t> </a:t>
            </a:r>
            <a:r>
              <a:rPr lang="en-US" dirty="0" err="1"/>
              <a:t>invelit</a:t>
            </a:r>
            <a:r>
              <a:rPr lang="en-US" dirty="0"/>
              <a:t> </a:t>
            </a:r>
            <a:r>
              <a:rPr lang="en-US" dirty="0" err="1"/>
              <a:t>iurepudae</a:t>
            </a:r>
            <a:r>
              <a:rPr lang="en-US" dirty="0"/>
              <a:t> </a:t>
            </a:r>
            <a:r>
              <a:rPr lang="en-US" dirty="0" err="1"/>
              <a:t>maximin</a:t>
            </a:r>
            <a:r>
              <a:rPr lang="en-US" dirty="0"/>
              <a:t> </a:t>
            </a:r>
            <a:r>
              <a:rPr lang="en-US" dirty="0" err="1"/>
              <a:t>imagnate</a:t>
            </a:r>
            <a:r>
              <a:rPr lang="en-US" dirty="0"/>
              <a:t> </a:t>
            </a:r>
            <a:r>
              <a:rPr lang="en-US" dirty="0" err="1"/>
              <a:t>officima</a:t>
            </a:r>
            <a:r>
              <a:rPr lang="en-US" dirty="0"/>
              <a:t> </a:t>
            </a:r>
            <a:r>
              <a:rPr lang="en-US" dirty="0" err="1"/>
              <a:t>corruptas</a:t>
            </a:r>
            <a:r>
              <a:rPr lang="en-US" dirty="0"/>
              <a:t> </a:t>
            </a:r>
            <a:r>
              <a:rPr lang="en-US" dirty="0" err="1"/>
              <a:t>simoditam</a:t>
            </a:r>
            <a:r>
              <a:rPr lang="en-US" dirty="0"/>
              <a:t> </a:t>
            </a:r>
            <a:r>
              <a:rPr lang="en-US" dirty="0" err="1"/>
              <a:t>repersp</a:t>
            </a:r>
            <a:r>
              <a:rPr lang="en-US" dirty="0"/>
              <a:t> </a:t>
            </a:r>
            <a:r>
              <a:rPr lang="en-US" dirty="0" err="1"/>
              <a:t>erumenimi</a:t>
            </a:r>
            <a:r>
              <a:rPr lang="en-US" dirty="0"/>
              <a:t>, </a:t>
            </a:r>
            <a:r>
              <a:rPr lang="en-US" dirty="0" err="1"/>
              <a:t>sitate</a:t>
            </a:r>
            <a:r>
              <a:rPr lang="en-US" dirty="0"/>
              <a:t> </a:t>
            </a:r>
            <a:r>
              <a:rPr lang="en-US" dirty="0" err="1"/>
              <a:t>vel</a:t>
            </a:r>
            <a:r>
              <a:rPr lang="en-US" dirty="0"/>
              <a:t> </a:t>
            </a:r>
            <a:r>
              <a:rPr lang="en-US" dirty="0" err="1"/>
              <a:t>maio</a:t>
            </a:r>
            <a:r>
              <a:rPr lang="en-US" dirty="0"/>
              <a:t>. </a:t>
            </a:r>
            <a:r>
              <a:rPr lang="en-US" dirty="0" err="1"/>
              <a:t>Incias</a:t>
            </a:r>
            <a:r>
              <a:rPr lang="en-US" dirty="0"/>
              <a:t> et </a:t>
            </a:r>
            <a:r>
              <a:rPr lang="en-US" dirty="0" err="1"/>
              <a:t>volupta</a:t>
            </a:r>
            <a:r>
              <a:rPr lang="en-US" dirty="0"/>
              <a:t> </a:t>
            </a:r>
            <a:r>
              <a:rPr lang="en-US" dirty="0" err="1"/>
              <a:t>ecestet</a:t>
            </a:r>
            <a:r>
              <a:rPr lang="en-US" dirty="0"/>
              <a:t>, </a:t>
            </a:r>
            <a:r>
              <a:rPr lang="en-US" dirty="0" err="1"/>
              <a:t>aut</a:t>
            </a:r>
            <a:r>
              <a:rPr lang="en-US" dirty="0"/>
              <a:t> </a:t>
            </a:r>
            <a:r>
              <a:rPr lang="en-US" dirty="0" err="1"/>
              <a:t>eum</a:t>
            </a:r>
            <a:r>
              <a:rPr lang="en-US" dirty="0"/>
              <a:t> am </a:t>
            </a:r>
            <a:r>
              <a:rPr lang="en-US" dirty="0" err="1"/>
              <a:t>ipic</a:t>
            </a:r>
            <a:r>
              <a:rPr lang="en-US" dirty="0"/>
              <a:t> tempore </a:t>
            </a:r>
            <a:r>
              <a:rPr lang="en-US" dirty="0" err="1"/>
              <a:t>explandam</a:t>
            </a:r>
            <a:r>
              <a:rPr lang="en-US" dirty="0"/>
              <a:t> arum </a:t>
            </a:r>
            <a:r>
              <a:rPr lang="en-US" dirty="0" err="1"/>
              <a:t>sapicimus</a:t>
            </a:r>
            <a:r>
              <a:rPr lang="en-US" dirty="0"/>
              <a:t> </a:t>
            </a:r>
            <a:r>
              <a:rPr lang="en-US" dirty="0" err="1"/>
              <a:t>apidi</a:t>
            </a:r>
            <a:r>
              <a:rPr lang="en-US" dirty="0"/>
              <a:t> </a:t>
            </a:r>
            <a:r>
              <a:rPr lang="en-US" dirty="0" err="1"/>
              <a:t>occates</a:t>
            </a:r>
            <a:r>
              <a:rPr lang="en-US" dirty="0"/>
              <a:t> quae ne </a:t>
            </a:r>
            <a:r>
              <a:rPr lang="en-US" dirty="0" err="1"/>
              <a:t>porem</a:t>
            </a:r>
            <a:r>
              <a:rPr lang="en-US" dirty="0"/>
              <a:t> </a:t>
            </a:r>
            <a:r>
              <a:rPr lang="en-US" dirty="0" err="1"/>
              <a:t>quis</a:t>
            </a:r>
            <a:r>
              <a:rPr lang="en-US" dirty="0"/>
              <a:t> sum quae et et </a:t>
            </a:r>
            <a:r>
              <a:rPr lang="en-US" dirty="0" err="1"/>
              <a:t>libus</a:t>
            </a:r>
            <a:r>
              <a:rPr lang="en-US" dirty="0"/>
              <a:t> </a:t>
            </a:r>
            <a:r>
              <a:rPr lang="en-US" dirty="0" err="1"/>
              <a:t>quis</a:t>
            </a:r>
            <a:r>
              <a:rPr lang="en-US" dirty="0"/>
              <a:t> et lit </a:t>
            </a:r>
            <a:r>
              <a:rPr lang="en-US" dirty="0" err="1"/>
              <a:t>repra</a:t>
            </a:r>
            <a:r>
              <a:rPr lang="en-US" dirty="0"/>
              <a:t> </a:t>
            </a:r>
            <a:r>
              <a:rPr lang="en-US" dirty="0" err="1"/>
              <a:t>nat</a:t>
            </a:r>
            <a:r>
              <a:rPr lang="en-US" dirty="0"/>
              <a:t> </a:t>
            </a:r>
            <a:r>
              <a:rPr lang="en-US" dirty="0" err="1"/>
              <a:t>ventios</a:t>
            </a:r>
            <a:r>
              <a:rPr lang="en-US" dirty="0"/>
              <a:t> </a:t>
            </a:r>
            <a:r>
              <a:rPr lang="en-US" dirty="0" err="1"/>
              <a:t>nonsectatio</a:t>
            </a:r>
            <a:r>
              <a:rPr lang="en-US" dirty="0"/>
              <a:t> </a:t>
            </a:r>
            <a:r>
              <a:rPr lang="en-US" dirty="0" err="1"/>
              <a:t>venis</a:t>
            </a:r>
            <a:r>
              <a:rPr lang="en-US" dirty="0"/>
              <a:t> ate non nus.</a:t>
            </a:r>
          </a:p>
        </p:txBody>
      </p:sp>
      <p:sp>
        <p:nvSpPr>
          <p:cNvPr id="5" name="Title 1"/>
          <p:cNvSpPr>
            <a:spLocks noGrp="1"/>
          </p:cNvSpPr>
          <p:nvPr>
            <p:ph type="title" hasCustomPrompt="1"/>
          </p:nvPr>
        </p:nvSpPr>
        <p:spPr>
          <a:xfrm>
            <a:off x="1292454" y="2521471"/>
            <a:ext cx="21032788" cy="1218282"/>
          </a:xfrm>
        </p:spPr>
        <p:txBody>
          <a:bodyPr/>
          <a:lstStyle/>
          <a:p>
            <a:r>
              <a:rPr lang="en-US" dirty="0"/>
              <a:t>CLICK TO ADD HEADLINE</a:t>
            </a:r>
          </a:p>
        </p:txBody>
      </p:sp>
      <p:sp>
        <p:nvSpPr>
          <p:cNvPr id="6"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7" name="Text Placeholder 4"/>
          <p:cNvSpPr>
            <a:spLocks noGrp="1"/>
          </p:cNvSpPr>
          <p:nvPr>
            <p:ph type="body" sz="quarter" idx="12" hasCustomPrompt="1"/>
          </p:nvPr>
        </p:nvSpPr>
        <p:spPr>
          <a:xfrm>
            <a:off x="5711825" y="11432599"/>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711825" y="5715794"/>
            <a:ext cx="17066145" cy="5458995"/>
          </a:xfrm>
        </p:spPr>
        <p:txBody>
          <a:bodyPr numCol="3" spcCol="914400"/>
          <a:lstStyle>
            <a:lvl1pPr marL="0" marR="0" indent="0" algn="l" defTabSz="2438462" rtl="0" eaLnBrk="1" fontAlgn="auto" latinLnBrk="0" hangingPunct="1">
              <a:lnSpc>
                <a:spcPts val="4300"/>
              </a:lnSpc>
              <a:spcBef>
                <a:spcPts val="0"/>
              </a:spcBef>
              <a:spcAft>
                <a:spcPts val="2500"/>
              </a:spcAft>
              <a:buClrTx/>
              <a:buSzTx/>
              <a:buFont typeface="Arial" panose="020B0604020202020204" pitchFamily="34" charset="0"/>
              <a:buNone/>
              <a:tabLst/>
              <a:defRPr lang="en-US" sz="28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Ut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a:t>
            </a:r>
            <a:endParaRPr lang="en-US" dirty="0">
              <a:effectLst/>
              <a:latin typeface="Helvetica" charset="0"/>
            </a:endParaRPr>
          </a:p>
        </p:txBody>
      </p:sp>
      <p:sp>
        <p:nvSpPr>
          <p:cNvPr id="6" name="Title 1"/>
          <p:cNvSpPr>
            <a:spLocks noGrp="1"/>
          </p:cNvSpPr>
          <p:nvPr>
            <p:ph type="title" hasCustomPrompt="1"/>
          </p:nvPr>
        </p:nvSpPr>
        <p:spPr>
          <a:xfrm>
            <a:off x="1292454" y="2521471"/>
            <a:ext cx="21032788" cy="1218282"/>
          </a:xfrm>
        </p:spPr>
        <p:txBody>
          <a:bodyPr/>
          <a:lstStyle/>
          <a:p>
            <a:r>
              <a:rPr lang="en-US" dirty="0"/>
              <a:t>CLICK TO ADD HEADLINE</a:t>
            </a:r>
          </a:p>
        </p:txBody>
      </p:sp>
      <p:sp>
        <p:nvSpPr>
          <p:cNvPr id="8"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9" name="Text Placeholder 4"/>
          <p:cNvSpPr>
            <a:spLocks noGrp="1"/>
          </p:cNvSpPr>
          <p:nvPr>
            <p:ph type="body" sz="quarter" idx="12" hasCustomPrompt="1"/>
          </p:nvPr>
        </p:nvSpPr>
        <p:spPr>
          <a:xfrm>
            <a:off x="5711825" y="11506994"/>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 Grid One">
    <p:spTree>
      <p:nvGrpSpPr>
        <p:cNvPr id="1" name=""/>
        <p:cNvGrpSpPr/>
        <p:nvPr/>
      </p:nvGrpSpPr>
      <p:grpSpPr>
        <a:xfrm>
          <a:off x="0" y="0"/>
          <a:ext cx="0" cy="0"/>
          <a:chOff x="0" y="0"/>
          <a:chExt cx="0" cy="0"/>
        </a:xfrm>
      </p:grpSpPr>
      <p:sp>
        <p:nvSpPr>
          <p:cNvPr id="7" name="Прямоугольник 6"/>
          <p:cNvSpPr/>
          <p:nvPr userDrawn="1"/>
        </p:nvSpPr>
        <p:spPr>
          <a:xfrm flipH="1">
            <a:off x="17821142" y="0"/>
            <a:ext cx="6564449" cy="6858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0" name="Прямоугольник 9"/>
          <p:cNvSpPr/>
          <p:nvPr userDrawn="1"/>
        </p:nvSpPr>
        <p:spPr>
          <a:xfrm flipH="1">
            <a:off x="11256690" y="0"/>
            <a:ext cx="6564449" cy="68587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8" name="Прямоугольник 17"/>
          <p:cNvSpPr/>
          <p:nvPr userDrawn="1"/>
        </p:nvSpPr>
        <p:spPr>
          <a:xfrm flipH="1">
            <a:off x="11256690" y="6858794"/>
            <a:ext cx="6564449" cy="6858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2" name="Title 1"/>
          <p:cNvSpPr>
            <a:spLocks noGrp="1"/>
          </p:cNvSpPr>
          <p:nvPr>
            <p:ph type="title" hasCustomPrompt="1"/>
          </p:nvPr>
        </p:nvSpPr>
        <p:spPr>
          <a:xfrm>
            <a:off x="1292454" y="2521471"/>
            <a:ext cx="8812108" cy="2462213"/>
          </a:xfrm>
        </p:spPr>
        <p:txBody>
          <a:bodyPr/>
          <a:lstStyle>
            <a:lvl1pPr>
              <a:defRPr sz="8000" b="1">
                <a:solidFill>
                  <a:schemeClr val="accent3"/>
                </a:solidFill>
              </a:defRPr>
            </a:lvl1pPr>
          </a:lstStyle>
          <a:p>
            <a:r>
              <a:rPr lang="en-US" dirty="0"/>
              <a:t>CLICK TO ADD HEADLINE</a:t>
            </a:r>
          </a:p>
        </p:txBody>
      </p:sp>
      <p:sp>
        <p:nvSpPr>
          <p:cNvPr id="13" name="Text Placeholder 9"/>
          <p:cNvSpPr>
            <a:spLocks noGrp="1"/>
          </p:cNvSpPr>
          <p:nvPr>
            <p:ph type="body" sz="quarter" idx="11" hasCustomPrompt="1"/>
          </p:nvPr>
        </p:nvSpPr>
        <p:spPr>
          <a:xfrm>
            <a:off x="1292455" y="5411004"/>
            <a:ext cx="7948011" cy="4757713"/>
          </a:xfrm>
        </p:spPr>
        <p:txBody>
          <a:bodyPr/>
          <a:lstStyle>
            <a:lvl1pPr marL="0" indent="0">
              <a:buNone/>
              <a:defRPr lang="en-US" sz="3300" b="0" i="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4" name="Text Placeholder 9"/>
          <p:cNvSpPr>
            <a:spLocks noGrp="1"/>
          </p:cNvSpPr>
          <p:nvPr>
            <p:ph type="body" sz="quarter" idx="12" hasCustomPrompt="1"/>
          </p:nvPr>
        </p:nvSpPr>
        <p:spPr>
          <a:xfrm>
            <a:off x="12120786" y="7789861"/>
            <a:ext cx="4824536" cy="4962897"/>
          </a:xfrm>
        </p:spPr>
        <p:txBody>
          <a:bodyPr numCol="1" spcCol="914400"/>
          <a:lstStyle>
            <a:lvl1pPr marL="0" indent="0">
              <a:lnSpc>
                <a:spcPts val="4300"/>
              </a:lnSpc>
              <a:buNone/>
              <a:defRPr lang="en-US" sz="2500" b="0" i="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19" name="Text Placeholder 9"/>
          <p:cNvSpPr>
            <a:spLocks noGrp="1"/>
          </p:cNvSpPr>
          <p:nvPr>
            <p:ph type="body" sz="quarter" idx="13" hasCustomPrompt="1"/>
          </p:nvPr>
        </p:nvSpPr>
        <p:spPr>
          <a:xfrm>
            <a:off x="18757243" y="7789861"/>
            <a:ext cx="4824536" cy="4962897"/>
          </a:xfrm>
        </p:spPr>
        <p:txBody>
          <a:bodyPr numCol="1" spcCol="914400"/>
          <a:lstStyle>
            <a:lvl1pPr marL="0" indent="0">
              <a:lnSpc>
                <a:spcPts val="4300"/>
              </a:lnSpc>
              <a:buNone/>
              <a:defRPr lang="en-US" sz="2500" b="0" i="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20" name="Text Placeholder 9"/>
          <p:cNvSpPr>
            <a:spLocks noGrp="1"/>
          </p:cNvSpPr>
          <p:nvPr>
            <p:ph type="body" sz="quarter" idx="14" hasCustomPrompt="1"/>
          </p:nvPr>
        </p:nvSpPr>
        <p:spPr>
          <a:xfrm>
            <a:off x="12120786" y="947949"/>
            <a:ext cx="4824536" cy="4962897"/>
          </a:xfrm>
        </p:spPr>
        <p:txBody>
          <a:bodyPr numCol="1" spcCol="914400"/>
          <a:lstStyle>
            <a:lvl1pPr marL="0" indent="0">
              <a:lnSpc>
                <a:spcPts val="4300"/>
              </a:lnSpc>
              <a:buNone/>
              <a:defRPr lang="en-US" sz="2500" b="0" i="0" smtClean="0">
                <a:solidFill>
                  <a:schemeClr val="bg1"/>
                </a:solidFill>
                <a:effectLst/>
                <a:latin typeface="Public Sans" pitchFamily="2" charset="77"/>
                <a:cs typeface="Arial" panose="020B0604020202020204" pitchFamily="34" charset="0"/>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21" name="Text Placeholder 9"/>
          <p:cNvSpPr>
            <a:spLocks noGrp="1"/>
          </p:cNvSpPr>
          <p:nvPr>
            <p:ph type="body" sz="quarter" idx="15" hasCustomPrompt="1"/>
          </p:nvPr>
        </p:nvSpPr>
        <p:spPr>
          <a:xfrm>
            <a:off x="18757243" y="947949"/>
            <a:ext cx="4824536" cy="4962897"/>
          </a:xfrm>
        </p:spPr>
        <p:txBody>
          <a:bodyPr numCol="1" spcCol="914400"/>
          <a:lstStyle>
            <a:lvl1pPr marL="0" indent="0">
              <a:lnSpc>
                <a:spcPts val="4300"/>
              </a:lnSpc>
              <a:buNone/>
              <a:defRPr lang="en-US" sz="2500" b="0" i="0" smtClean="0">
                <a:solidFill>
                  <a:schemeClr val="bg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11" name="Text Placeholder 4"/>
          <p:cNvSpPr>
            <a:spLocks noGrp="1"/>
          </p:cNvSpPr>
          <p:nvPr>
            <p:ph type="body" sz="quarter" idx="16" hasCustomPrompt="1"/>
          </p:nvPr>
        </p:nvSpPr>
        <p:spPr>
          <a:xfrm>
            <a:off x="1292454" y="10579898"/>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Grid Two">
    <p:spTree>
      <p:nvGrpSpPr>
        <p:cNvPr id="1" name=""/>
        <p:cNvGrpSpPr/>
        <p:nvPr/>
      </p:nvGrpSpPr>
      <p:grpSpPr>
        <a:xfrm>
          <a:off x="0" y="0"/>
          <a:ext cx="0" cy="0"/>
          <a:chOff x="0" y="0"/>
          <a:chExt cx="0" cy="0"/>
        </a:xfrm>
      </p:grpSpPr>
      <p:sp>
        <p:nvSpPr>
          <p:cNvPr id="15" name="Текст 3"/>
          <p:cNvSpPr>
            <a:spLocks noGrp="1"/>
          </p:cNvSpPr>
          <p:nvPr>
            <p:ph type="body" sz="quarter" idx="14" hasCustomPrompt="1"/>
          </p:nvPr>
        </p:nvSpPr>
        <p:spPr>
          <a:xfrm>
            <a:off x="1419214" y="6996938"/>
            <a:ext cx="6268502" cy="5262457"/>
          </a:xfrm>
          <a:prstGeom prst="rect">
            <a:avLst/>
          </a:prstGeom>
        </p:spPr>
        <p:txBody>
          <a:bodyPr/>
          <a:lstStyle>
            <a:lvl1pPr>
              <a:defRPr lang="en-US" sz="2200" b="0" i="0" baseline="0" dirty="0">
                <a:solidFill>
                  <a:schemeClr val="tx2"/>
                </a:solidFill>
                <a:latin typeface="Archivo Regular" charset="0"/>
                <a:ea typeface="Archivo Regular" charset="0"/>
                <a:cs typeface="Archivo Regular" charset="0"/>
              </a:defRPr>
            </a:lvl1pPr>
          </a:lstStyle>
          <a:p>
            <a:pPr marL="0" lvl="0" indent="0">
              <a:lnSpc>
                <a:spcPct val="150000"/>
              </a:lnSpc>
              <a:buNone/>
            </a:pPr>
            <a:r>
              <a:rPr lang="en-US" dirty="0"/>
              <a:t>Example text</a:t>
            </a:r>
          </a:p>
        </p:txBody>
      </p:sp>
      <p:sp>
        <p:nvSpPr>
          <p:cNvPr id="7" name="Прямоугольник 6"/>
          <p:cNvSpPr/>
          <p:nvPr userDrawn="1"/>
        </p:nvSpPr>
        <p:spPr>
          <a:xfrm rot="10800000" flipH="1">
            <a:off x="0" y="6858794"/>
            <a:ext cx="12192794" cy="6858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0" name="Прямоугольник 9"/>
          <p:cNvSpPr/>
          <p:nvPr userDrawn="1"/>
        </p:nvSpPr>
        <p:spPr>
          <a:xfrm rot="10800000" flipH="1">
            <a:off x="12192794" y="6858794"/>
            <a:ext cx="12192794" cy="68587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8" name="Прямоугольник 17"/>
          <p:cNvSpPr/>
          <p:nvPr userDrawn="1"/>
        </p:nvSpPr>
        <p:spPr>
          <a:xfrm rot="10800000" flipH="1">
            <a:off x="12192794" y="0"/>
            <a:ext cx="12192794" cy="6858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4" name="Text Placeholder 9"/>
          <p:cNvSpPr>
            <a:spLocks noGrp="1"/>
          </p:cNvSpPr>
          <p:nvPr>
            <p:ph type="body" sz="quarter" idx="11" hasCustomPrompt="1"/>
          </p:nvPr>
        </p:nvSpPr>
        <p:spPr>
          <a:xfrm>
            <a:off x="1419210" y="8154938"/>
            <a:ext cx="8829368" cy="4700261"/>
          </a:xfrm>
        </p:spPr>
        <p:txBody>
          <a:bodyPr/>
          <a:lstStyle>
            <a:lvl1pPr marL="0" indent="0">
              <a:buNone/>
              <a:defRPr lang="en-US" sz="3300" b="0" i="0" smtClean="0">
                <a:solidFill>
                  <a:schemeClr val="bg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6" name="Text Placeholder 9"/>
          <p:cNvSpPr>
            <a:spLocks noGrp="1"/>
          </p:cNvSpPr>
          <p:nvPr>
            <p:ph type="body" sz="quarter" idx="15" hasCustomPrompt="1"/>
          </p:nvPr>
        </p:nvSpPr>
        <p:spPr>
          <a:xfrm>
            <a:off x="13776970" y="8154938"/>
            <a:ext cx="8829368" cy="4700261"/>
          </a:xfrm>
        </p:spPr>
        <p:txBody>
          <a:bodyPr/>
          <a:lstStyle>
            <a:lvl1pPr marL="0" indent="0">
              <a:buNone/>
              <a:defRPr lang="en-US" sz="3300" b="0" i="0" smtClean="0">
                <a:solidFill>
                  <a:schemeClr val="bg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7" name="Text Placeholder 9"/>
          <p:cNvSpPr>
            <a:spLocks noGrp="1"/>
          </p:cNvSpPr>
          <p:nvPr>
            <p:ph type="body" sz="quarter" idx="16" hasCustomPrompt="1"/>
          </p:nvPr>
        </p:nvSpPr>
        <p:spPr>
          <a:xfrm>
            <a:off x="13776970" y="1386186"/>
            <a:ext cx="8829368" cy="4700261"/>
          </a:xfrm>
        </p:spPr>
        <p:txBody>
          <a:bodyPr/>
          <a:lstStyle>
            <a:lvl1pPr marL="0" indent="0">
              <a:buNone/>
              <a:defRPr lang="en-US" sz="3300" b="0" i="0" smtClean="0">
                <a:solidFill>
                  <a:schemeClr val="tx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3" name="Title 2"/>
          <p:cNvSpPr>
            <a:spLocks noGrp="1"/>
          </p:cNvSpPr>
          <p:nvPr>
            <p:ph type="title" hasCustomPrompt="1"/>
          </p:nvPr>
        </p:nvSpPr>
        <p:spPr>
          <a:xfrm>
            <a:off x="1319586" y="2521470"/>
            <a:ext cx="10180260" cy="2436564"/>
          </a:xfrm>
        </p:spPr>
        <p:txBody>
          <a:bodyPr/>
          <a:lstStyle>
            <a:lvl1pPr>
              <a:defRPr sz="8000"/>
            </a:lvl1pPr>
          </a:lstStyle>
          <a:p>
            <a:r>
              <a:rPr lang="en-US" dirty="0"/>
              <a:t>CLICK TO ADD HEADLINE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 Grid Three">
    <p:spTree>
      <p:nvGrpSpPr>
        <p:cNvPr id="1" name=""/>
        <p:cNvGrpSpPr/>
        <p:nvPr/>
      </p:nvGrpSpPr>
      <p:grpSpPr>
        <a:xfrm>
          <a:off x="0" y="0"/>
          <a:ext cx="0" cy="0"/>
          <a:chOff x="0" y="0"/>
          <a:chExt cx="0" cy="0"/>
        </a:xfrm>
      </p:grpSpPr>
      <p:sp>
        <p:nvSpPr>
          <p:cNvPr id="10" name="Прямоугольник 9"/>
          <p:cNvSpPr/>
          <p:nvPr userDrawn="1"/>
        </p:nvSpPr>
        <p:spPr>
          <a:xfrm rot="10800000">
            <a:off x="0" y="6858794"/>
            <a:ext cx="12192794" cy="6858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8" name="Прямоугольник 17"/>
          <p:cNvSpPr/>
          <p:nvPr userDrawn="1"/>
        </p:nvSpPr>
        <p:spPr>
          <a:xfrm rot="10800000" flipH="1">
            <a:off x="12192794" y="0"/>
            <a:ext cx="12192794" cy="137175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9" name="Text Placeholder 9"/>
          <p:cNvSpPr>
            <a:spLocks noGrp="1"/>
          </p:cNvSpPr>
          <p:nvPr>
            <p:ph type="body" sz="quarter" idx="11" hasCustomPrompt="1"/>
          </p:nvPr>
        </p:nvSpPr>
        <p:spPr>
          <a:xfrm>
            <a:off x="1419210" y="8154938"/>
            <a:ext cx="8829368" cy="4700261"/>
          </a:xfrm>
        </p:spPr>
        <p:txBody>
          <a:bodyPr/>
          <a:lstStyle>
            <a:lvl1pPr marL="0" indent="0">
              <a:buNone/>
              <a:defRPr lang="en-US" sz="3300" b="0" i="0" smtClean="0">
                <a:solidFill>
                  <a:schemeClr val="tx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1" name="Text Placeholder 9"/>
          <p:cNvSpPr>
            <a:spLocks noGrp="1"/>
          </p:cNvSpPr>
          <p:nvPr>
            <p:ph type="body" sz="quarter" idx="12" hasCustomPrompt="1"/>
          </p:nvPr>
        </p:nvSpPr>
        <p:spPr>
          <a:xfrm>
            <a:off x="13876825" y="1992287"/>
            <a:ext cx="8829368" cy="8778301"/>
          </a:xfrm>
        </p:spPr>
        <p:txBody>
          <a:bodyPr/>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smtClean="0">
                <a:solidFill>
                  <a:schemeClr val="bg1"/>
                </a:solidFill>
                <a:effectLst/>
                <a:latin typeface="Public Sans" pitchFamily="2" charset="77"/>
              </a:defRPr>
            </a:lvl1pPr>
          </a:lstStyle>
          <a:p>
            <a:pPr marL="0" marR="0" lvl="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a:pPr>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ped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a:t>
            </a:r>
            <a:r>
              <a:rPr lang="en-US" dirty="0" err="1"/>
              <a:t>quam</a:t>
            </a:r>
            <a:r>
              <a:rPr lang="en-US" dirty="0"/>
              <a:t> </a:t>
            </a:r>
            <a:r>
              <a:rPr lang="en-US" dirty="0" err="1"/>
              <a:t>suntiusdae</a:t>
            </a:r>
            <a:r>
              <a:rPr lang="en-US" dirty="0"/>
              <a:t> </a:t>
            </a:r>
            <a:r>
              <a:rPr lang="en-US" dirty="0" err="1"/>
              <a:t>nihicidem</a:t>
            </a:r>
            <a:r>
              <a:rPr lang="en-US" dirty="0"/>
              <a:t> rem. Ut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 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ped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a:t>
            </a:r>
            <a:r>
              <a:rPr lang="en-US" dirty="0" err="1"/>
              <a:t>quam</a:t>
            </a:r>
            <a:r>
              <a:rPr lang="en-US" dirty="0"/>
              <a:t> </a:t>
            </a:r>
            <a:r>
              <a:rPr lang="en-US" dirty="0" err="1"/>
              <a:t>suntiusdae</a:t>
            </a:r>
            <a:r>
              <a:rPr lang="en-US" dirty="0"/>
              <a:t> </a:t>
            </a:r>
            <a:r>
              <a:rPr lang="en-US" dirty="0" err="1"/>
              <a:t>nihicidem</a:t>
            </a:r>
            <a:r>
              <a:rPr lang="en-US" dirty="0"/>
              <a:t> rem. Ut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7" name="Title 2"/>
          <p:cNvSpPr>
            <a:spLocks noGrp="1"/>
          </p:cNvSpPr>
          <p:nvPr>
            <p:ph type="title" hasCustomPrompt="1"/>
          </p:nvPr>
        </p:nvSpPr>
        <p:spPr>
          <a:xfrm>
            <a:off x="1319586" y="2521470"/>
            <a:ext cx="10180260" cy="2436564"/>
          </a:xfrm>
        </p:spPr>
        <p:txBody>
          <a:bodyPr/>
          <a:lstStyle>
            <a:lvl1pPr>
              <a:defRPr sz="8000"/>
            </a:lvl1pPr>
          </a:lstStyle>
          <a:p>
            <a:r>
              <a:rPr lang="en-US" dirty="0"/>
              <a:t>CLICK TO ADD HEADLINE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1676509" y="2286271"/>
            <a:ext cx="21032570" cy="1371759"/>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chemeClr val="dk1"/>
              </a:buClr>
              <a:buSzPts val="4400"/>
              <a:buFont typeface="Roboto Slab"/>
              <a:buNone/>
              <a:defRPr sz="6601" b="1" i="0" u="none" strike="noStrike" cap="none">
                <a:solidFill>
                  <a:schemeClr val="dk1"/>
                </a:solidFill>
                <a:latin typeface="Roboto Slab"/>
                <a:ea typeface="Roboto Slab"/>
                <a:cs typeface="Roboto Slab"/>
                <a:sym typeface="Roboto Slab"/>
              </a:defRPr>
            </a:lvl1pPr>
            <a:lvl2pPr lvl="1">
              <a:spcBef>
                <a:spcPts val="0"/>
              </a:spcBef>
              <a:spcAft>
                <a:spcPts val="0"/>
              </a:spcAft>
              <a:buSzPts val="1400"/>
              <a:buNone/>
              <a:defRPr sz="2700"/>
            </a:lvl2pPr>
            <a:lvl3pPr lvl="2">
              <a:spcBef>
                <a:spcPts val="0"/>
              </a:spcBef>
              <a:spcAft>
                <a:spcPts val="0"/>
              </a:spcAft>
              <a:buSzPts val="1400"/>
              <a:buNone/>
              <a:defRPr sz="2700"/>
            </a:lvl3pPr>
            <a:lvl4pPr lvl="3">
              <a:spcBef>
                <a:spcPts val="0"/>
              </a:spcBef>
              <a:spcAft>
                <a:spcPts val="0"/>
              </a:spcAft>
              <a:buSzPts val="1400"/>
              <a:buNone/>
              <a:defRPr sz="2700"/>
            </a:lvl4pPr>
            <a:lvl5pPr lvl="4">
              <a:spcBef>
                <a:spcPts val="0"/>
              </a:spcBef>
              <a:spcAft>
                <a:spcPts val="0"/>
              </a:spcAft>
              <a:buSzPts val="1400"/>
              <a:buNone/>
              <a:defRPr sz="2700"/>
            </a:lvl5pPr>
            <a:lvl6pPr lvl="5">
              <a:spcBef>
                <a:spcPts val="0"/>
              </a:spcBef>
              <a:spcAft>
                <a:spcPts val="0"/>
              </a:spcAft>
              <a:buSzPts val="1400"/>
              <a:buNone/>
              <a:defRPr sz="2700"/>
            </a:lvl6pPr>
            <a:lvl7pPr lvl="6">
              <a:spcBef>
                <a:spcPts val="0"/>
              </a:spcBef>
              <a:spcAft>
                <a:spcPts val="0"/>
              </a:spcAft>
              <a:buSzPts val="1400"/>
              <a:buNone/>
              <a:defRPr sz="2700"/>
            </a:lvl7pPr>
            <a:lvl8pPr lvl="7">
              <a:spcBef>
                <a:spcPts val="0"/>
              </a:spcBef>
              <a:spcAft>
                <a:spcPts val="0"/>
              </a:spcAft>
              <a:buSzPts val="1400"/>
              <a:buNone/>
              <a:defRPr sz="2700"/>
            </a:lvl8pPr>
            <a:lvl9pPr lvl="8">
              <a:spcBef>
                <a:spcPts val="0"/>
              </a:spcBef>
              <a:spcAft>
                <a:spcPts val="0"/>
              </a:spcAft>
              <a:buSzPts val="1400"/>
              <a:buNone/>
              <a:defRPr sz="2700"/>
            </a:lvl9pPr>
          </a:lstStyle>
          <a:p>
            <a:endParaRPr/>
          </a:p>
        </p:txBody>
      </p:sp>
      <p:sp>
        <p:nvSpPr>
          <p:cNvPr id="19" name="Google Shape;19;p5"/>
          <p:cNvSpPr txBox="1">
            <a:spLocks noGrp="1"/>
          </p:cNvSpPr>
          <p:nvPr>
            <p:ph type="body" idx="1"/>
          </p:nvPr>
        </p:nvSpPr>
        <p:spPr>
          <a:xfrm>
            <a:off x="1676509" y="3912970"/>
            <a:ext cx="21032570" cy="8367547"/>
          </a:xfrm>
          <a:prstGeom prst="rect">
            <a:avLst/>
          </a:prstGeom>
          <a:noFill/>
          <a:ln>
            <a:noFill/>
          </a:ln>
        </p:spPr>
        <p:txBody>
          <a:bodyPr spcFirstLastPara="1" wrap="square" lIns="91425" tIns="45700" rIns="91425" bIns="45700" anchor="t" anchorCtr="0">
            <a:noAutofit/>
          </a:bodyPr>
          <a:lstStyle>
            <a:lvl1pPr marL="685869" marR="0" lvl="0" indent="-609661" algn="l" rtl="0">
              <a:lnSpc>
                <a:spcPct val="90000"/>
              </a:lnSpc>
              <a:spcBef>
                <a:spcPts val="1500"/>
              </a:spcBef>
              <a:spcAft>
                <a:spcPts val="0"/>
              </a:spcAft>
              <a:buClr>
                <a:schemeClr val="dk1"/>
              </a:buClr>
              <a:buSzPts val="2800"/>
              <a:buFont typeface="Arial"/>
              <a:buChar char="•"/>
              <a:defRPr sz="4200" b="0" i="0" u="none" strike="noStrike" cap="none">
                <a:solidFill>
                  <a:schemeClr val="dk1"/>
                </a:solidFill>
                <a:latin typeface="Roboto"/>
                <a:ea typeface="Roboto"/>
                <a:cs typeface="Roboto"/>
                <a:sym typeface="Roboto"/>
              </a:defRPr>
            </a:lvl1pPr>
            <a:lvl2pPr marL="1371737" marR="0" lvl="1" indent="-571557" algn="l" rtl="0">
              <a:lnSpc>
                <a:spcPct val="90000"/>
              </a:lnSpc>
              <a:spcBef>
                <a:spcPts val="750"/>
              </a:spcBef>
              <a:spcAft>
                <a:spcPts val="0"/>
              </a:spcAft>
              <a:buClr>
                <a:schemeClr val="dk1"/>
              </a:buClr>
              <a:buSzPts val="2400"/>
              <a:buFont typeface="Arial"/>
              <a:buChar char="•"/>
              <a:defRPr sz="3600" b="0" i="0" u="none" strike="noStrike" cap="none">
                <a:solidFill>
                  <a:schemeClr val="dk1"/>
                </a:solidFill>
                <a:latin typeface="Roboto"/>
                <a:ea typeface="Roboto"/>
                <a:cs typeface="Roboto"/>
                <a:sym typeface="Roboto"/>
              </a:defRPr>
            </a:lvl2pPr>
            <a:lvl3pPr marL="2057606" marR="0" lvl="2" indent="-533453" algn="l" rtl="0">
              <a:lnSpc>
                <a:spcPct val="90000"/>
              </a:lnSpc>
              <a:spcBef>
                <a:spcPts val="750"/>
              </a:spcBef>
              <a:spcAft>
                <a:spcPts val="0"/>
              </a:spcAft>
              <a:buClr>
                <a:schemeClr val="dk1"/>
              </a:buClr>
              <a:buSzPts val="2000"/>
              <a:buFont typeface="Arial"/>
              <a:buChar char="•"/>
              <a:defRPr sz="3000" b="0" i="0" u="none" strike="noStrike" cap="none">
                <a:solidFill>
                  <a:schemeClr val="dk1"/>
                </a:solidFill>
                <a:latin typeface="Roboto"/>
                <a:ea typeface="Roboto"/>
                <a:cs typeface="Roboto"/>
                <a:sym typeface="Roboto"/>
              </a:defRPr>
            </a:lvl3pPr>
            <a:lvl4pPr marL="2743474" marR="0" lvl="3"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Roboto"/>
                <a:ea typeface="Roboto"/>
                <a:cs typeface="Roboto"/>
                <a:sym typeface="Roboto"/>
              </a:defRPr>
            </a:lvl4pPr>
            <a:lvl5pPr marL="3429343" marR="0" lvl="4"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Roboto"/>
                <a:ea typeface="Roboto"/>
                <a:cs typeface="Roboto"/>
                <a:sym typeface="Roboto"/>
              </a:defRPr>
            </a:lvl5pPr>
            <a:lvl6pPr marL="4115211" marR="0" lvl="5"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Calibri"/>
                <a:ea typeface="Calibri"/>
                <a:cs typeface="Calibri"/>
                <a:sym typeface="Calibri"/>
              </a:defRPr>
            </a:lvl6pPr>
            <a:lvl7pPr marL="4801080" marR="0" lvl="6"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Calibri"/>
                <a:ea typeface="Calibri"/>
                <a:cs typeface="Calibri"/>
                <a:sym typeface="Calibri"/>
              </a:defRPr>
            </a:lvl7pPr>
            <a:lvl8pPr marL="5486949" marR="0" lvl="7"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Calibri"/>
                <a:ea typeface="Calibri"/>
                <a:cs typeface="Calibri"/>
                <a:sym typeface="Calibri"/>
              </a:defRPr>
            </a:lvl8pPr>
            <a:lvl9pPr marL="6172817" marR="0" lvl="8"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14627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Intro Full Photo">
    <p:spTree>
      <p:nvGrpSpPr>
        <p:cNvPr id="1" name=""/>
        <p:cNvGrpSpPr/>
        <p:nvPr/>
      </p:nvGrpSpPr>
      <p:grpSpPr>
        <a:xfrm>
          <a:off x="0" y="0"/>
          <a:ext cx="0" cy="0"/>
          <a:chOff x="0" y="0"/>
          <a:chExt cx="0" cy="0"/>
        </a:xfrm>
      </p:grpSpPr>
      <p:sp>
        <p:nvSpPr>
          <p:cNvPr id="7" name="Picture Placeholder 5"/>
          <p:cNvSpPr>
            <a:spLocks noGrp="1"/>
          </p:cNvSpPr>
          <p:nvPr>
            <p:ph type="pic" sz="quarter" idx="20" hasCustomPrompt="1"/>
          </p:nvPr>
        </p:nvSpPr>
        <p:spPr>
          <a:xfrm>
            <a:off x="0" y="0"/>
            <a:ext cx="24385588" cy="13717588"/>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lnSpc>
                <a:spcPts val="2500"/>
              </a:lnSpc>
              <a:spcBef>
                <a:spcPts val="0"/>
              </a:spcBef>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3" name="Title 32"/>
          <p:cNvSpPr>
            <a:spLocks noGrp="1"/>
          </p:cNvSpPr>
          <p:nvPr>
            <p:ph type="title" hasCustomPrompt="1"/>
          </p:nvPr>
        </p:nvSpPr>
        <p:spPr>
          <a:xfrm>
            <a:off x="0" y="7650882"/>
            <a:ext cx="24385588" cy="1800493"/>
          </a:xfrm>
        </p:spPr>
        <p:txBody>
          <a:bodyPr anchor="b" anchorCtr="0"/>
          <a:lstStyle>
            <a:lvl1pPr algn="ctr">
              <a:defRPr>
                <a:ln>
                  <a:noFill/>
                </a:ln>
                <a:solidFill>
                  <a:schemeClr val="bg1"/>
                </a:solidFill>
                <a:effectLst/>
              </a:defRPr>
            </a:lvl1pPr>
          </a:lstStyle>
          <a:p>
            <a:r>
              <a:rPr lang="en-US" dirty="0"/>
              <a:t>CLICK TO EDIT</a:t>
            </a:r>
          </a:p>
        </p:txBody>
      </p:sp>
      <p:sp>
        <p:nvSpPr>
          <p:cNvPr id="40" name="Text Placeholder 39"/>
          <p:cNvSpPr>
            <a:spLocks noGrp="1"/>
          </p:cNvSpPr>
          <p:nvPr>
            <p:ph type="body" sz="quarter" idx="21" hasCustomPrompt="1"/>
          </p:nvPr>
        </p:nvSpPr>
        <p:spPr>
          <a:xfrm>
            <a:off x="0" y="9434826"/>
            <a:ext cx="24385588" cy="1107996"/>
          </a:xfrm>
        </p:spPr>
        <p:txBody>
          <a:bodyPr wrap="square">
            <a:spAutoFit/>
          </a:bodyPr>
          <a:lstStyle>
            <a:lvl1pPr algn="ctr">
              <a:defRPr cap="all" baseline="0">
                <a:solidFill>
                  <a:schemeClr val="bg1"/>
                </a:solidFill>
              </a:defRPr>
            </a:lvl1pPr>
          </a:lstStyle>
          <a:p>
            <a:pPr lvl="0"/>
            <a:r>
              <a:rPr lang="en-US" dirty="0"/>
              <a:t>CLICK TO EDIT SUBHEAD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Intro Whit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2" name="Title 1"/>
          <p:cNvSpPr>
            <a:spLocks noGrp="1"/>
          </p:cNvSpPr>
          <p:nvPr>
            <p:ph type="title" hasCustomPrompt="1"/>
          </p:nvPr>
        </p:nvSpPr>
        <p:spPr/>
        <p:txBody>
          <a:bodyPr/>
          <a:lstStyle/>
          <a:p>
            <a:r>
              <a:rPr lang="en-US" dirty="0"/>
              <a:t>CLICK TO EDIT</a:t>
            </a:r>
          </a:p>
        </p:txBody>
      </p:sp>
      <p:sp>
        <p:nvSpPr>
          <p:cNvPr id="11" name="Text Placeholder 39"/>
          <p:cNvSpPr>
            <a:spLocks noGrp="1"/>
          </p:cNvSpPr>
          <p:nvPr>
            <p:ph type="body" sz="quarter" idx="21" hasCustomPrompt="1"/>
          </p:nvPr>
        </p:nvSpPr>
        <p:spPr>
          <a:xfrm>
            <a:off x="4847978" y="6786786"/>
            <a:ext cx="14545616" cy="1107996"/>
          </a:xfrm>
        </p:spPr>
        <p:txBody>
          <a:bodyPr>
            <a:spAutoFit/>
          </a:bodyPr>
          <a:lstStyle>
            <a:lvl1pPr>
              <a:defRPr baseline="0"/>
            </a:lvl1pPr>
          </a:lstStyle>
          <a:p>
            <a:pPr lvl="0"/>
            <a:r>
              <a:rPr lang="en-US" dirty="0"/>
              <a:t>CLICK TO EDIT SUBHEAD</a:t>
            </a:r>
          </a:p>
        </p:txBody>
      </p:sp>
      <p:sp>
        <p:nvSpPr>
          <p:cNvPr id="3" name="Rectangle 2">
            <a:extLst>
              <a:ext uri="{FF2B5EF4-FFF2-40B4-BE49-F238E27FC236}">
                <a16:creationId xmlns:a16="http://schemas.microsoft.com/office/drawing/2014/main" id="{FF6805E5-92ED-E77B-3843-0AFE9CCAAD37}"/>
              </a:ext>
            </a:extLst>
          </p:cNvPr>
          <p:cNvSpPr/>
          <p:nvPr userDrawn="1"/>
        </p:nvSpPr>
        <p:spPr>
          <a:xfrm>
            <a:off x="0" y="0"/>
            <a:ext cx="3251401" cy="137175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Intro Black">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6" name="Title Placeholder 7"/>
          <p:cNvSpPr txBox="1">
            <a:spLocks/>
          </p:cNvSpPr>
          <p:nvPr userDrawn="1"/>
        </p:nvSpPr>
        <p:spPr>
          <a:xfrm>
            <a:off x="4919986" y="6138714"/>
            <a:ext cx="18218024" cy="1107996"/>
          </a:xfrm>
          <a:prstGeom prst="rect">
            <a:avLst/>
          </a:prstGeom>
        </p:spPr>
        <p:txBody>
          <a:bodyPr vert="horz" wrap="square" lIns="0" tIns="0" rIns="0" bIns="0" rtlCol="0" anchor="t" anchorCtr="0">
            <a:spAutoFit/>
          </a:bodyPr>
          <a:lstStyle>
            <a:lvl1pPr algn="l" defTabSz="2438462" rtl="0" eaLnBrk="1" latinLnBrk="0" hangingPunct="1">
              <a:spcBef>
                <a:spcPct val="0"/>
              </a:spcBef>
              <a:buNone/>
              <a:defRPr sz="11700" kern="1200">
                <a:solidFill>
                  <a:schemeClr val="tx1"/>
                </a:solidFill>
                <a:latin typeface="Archivo Black" charset="0"/>
                <a:ea typeface="Archivo Black" charset="0"/>
                <a:cs typeface="Archivo Black" charset="0"/>
              </a:defRPr>
            </a:lvl1pPr>
          </a:lstStyle>
          <a:p>
            <a:r>
              <a:rPr lang="en-US" sz="7200" b="1" i="0" dirty="0">
                <a:latin typeface="Public Sans Black" pitchFamily="2" charset="77"/>
              </a:rPr>
              <a:t>CLICK TO EDIT SUB HEADLINE</a:t>
            </a:r>
          </a:p>
        </p:txBody>
      </p:sp>
      <p:sp>
        <p:nvSpPr>
          <p:cNvPr id="3" name="Title 2"/>
          <p:cNvSpPr>
            <a:spLocks noGrp="1"/>
          </p:cNvSpPr>
          <p:nvPr>
            <p:ph type="title" hasCustomPrompt="1"/>
          </p:nvPr>
        </p:nvSpPr>
        <p:spPr>
          <a:xfrm>
            <a:off x="4847978" y="5002842"/>
            <a:ext cx="18218024" cy="1800493"/>
          </a:xfrm>
        </p:spPr>
        <p:txBody>
          <a:bodyPr/>
          <a:lstStyle>
            <a:lvl1pPr>
              <a:defRPr>
                <a:solidFill>
                  <a:schemeClr val="bg1"/>
                </a:solidFill>
              </a:defRPr>
            </a:lvl1pPr>
          </a:lstStyle>
          <a:p>
            <a:r>
              <a:rPr lang="en-US" dirty="0"/>
              <a:t>CLICK TO EDIT</a:t>
            </a:r>
          </a:p>
        </p:txBody>
      </p:sp>
      <p:sp>
        <p:nvSpPr>
          <p:cNvPr id="10" name="Text Placeholder 39"/>
          <p:cNvSpPr>
            <a:spLocks noGrp="1"/>
          </p:cNvSpPr>
          <p:nvPr>
            <p:ph type="body" sz="quarter" idx="21" hasCustomPrompt="1"/>
          </p:nvPr>
        </p:nvSpPr>
        <p:spPr>
          <a:xfrm>
            <a:off x="4847978" y="6786786"/>
            <a:ext cx="14545616" cy="1107996"/>
          </a:xfrm>
        </p:spPr>
        <p:txBody>
          <a:bodyPr>
            <a:spAutoFit/>
          </a:bodyPr>
          <a:lstStyle>
            <a:lvl1pPr>
              <a:defRPr baseline="0">
                <a:solidFill>
                  <a:schemeClr val="bg1"/>
                </a:solidFill>
              </a:defRPr>
            </a:lvl1pPr>
          </a:lstStyle>
          <a:p>
            <a:pPr lvl="0"/>
            <a:r>
              <a:rPr lang="en-US" dirty="0"/>
              <a:t>CLICK TO EDIT SUBHEAD</a:t>
            </a:r>
          </a:p>
        </p:txBody>
      </p:sp>
      <p:sp>
        <p:nvSpPr>
          <p:cNvPr id="5" name="Rectangle 4">
            <a:extLst>
              <a:ext uri="{FF2B5EF4-FFF2-40B4-BE49-F238E27FC236}">
                <a16:creationId xmlns:a16="http://schemas.microsoft.com/office/drawing/2014/main" id="{002B9BC4-451A-52CF-B063-C2831B52D169}"/>
              </a:ext>
            </a:extLst>
          </p:cNvPr>
          <p:cNvSpPr/>
          <p:nvPr userDrawn="1"/>
        </p:nvSpPr>
        <p:spPr>
          <a:xfrm>
            <a:off x="0" y="0"/>
            <a:ext cx="3251401" cy="137175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Intro Dark I Pattern">
    <p:bg>
      <p:bgPr>
        <a:solidFill>
          <a:schemeClr val="tx1"/>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noFill/>
        </p:spPr>
        <p:txBody>
          <a:bodyPr/>
          <a:lstStyle>
            <a:lvl1pPr>
              <a:defRPr>
                <a:solidFill>
                  <a:schemeClr val="accent3"/>
                </a:solidFill>
              </a:defRPr>
            </a:lvl1pPr>
          </a:lstStyle>
          <a:p>
            <a:r>
              <a:rPr lang="en-US" dirty="0"/>
              <a:t>CLICK TO EDIT</a:t>
            </a:r>
          </a:p>
        </p:txBody>
      </p:sp>
      <p:sp>
        <p:nvSpPr>
          <p:cNvPr id="4" name="Text Placeholder 39"/>
          <p:cNvSpPr>
            <a:spLocks noGrp="1"/>
          </p:cNvSpPr>
          <p:nvPr>
            <p:ph type="body" sz="quarter" idx="21" hasCustomPrompt="1"/>
          </p:nvPr>
        </p:nvSpPr>
        <p:spPr>
          <a:xfrm>
            <a:off x="4847978" y="6786786"/>
            <a:ext cx="14545616" cy="1107996"/>
          </a:xfrm>
        </p:spPr>
        <p:txBody>
          <a:bodyPr>
            <a:spAutoFit/>
          </a:bodyPr>
          <a:lstStyle>
            <a:lvl1pPr>
              <a:defRPr baseline="0">
                <a:solidFill>
                  <a:schemeClr val="bg1"/>
                </a:solidFill>
              </a:defRPr>
            </a:lvl1pPr>
          </a:lstStyle>
          <a:p>
            <a:pPr lvl="0"/>
            <a:r>
              <a:rPr lang="en-US" dirty="0"/>
              <a:t>CLICK TO EDIT SUBHEAD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Intro Light I Pattern">
    <p:bg>
      <p:bgPr>
        <a:solidFill>
          <a:schemeClr val="tx1">
            <a:alpha val="0"/>
          </a:schemeClr>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noFill/>
        </p:spPr>
        <p:txBody>
          <a:bodyPr/>
          <a:lstStyle>
            <a:lvl1pPr>
              <a:defRPr>
                <a:solidFill>
                  <a:schemeClr val="accent3"/>
                </a:solidFill>
              </a:defRPr>
            </a:lvl1pPr>
          </a:lstStyle>
          <a:p>
            <a:r>
              <a:rPr lang="en-US" dirty="0"/>
              <a:t>CLICK TO EDIT</a:t>
            </a:r>
          </a:p>
        </p:txBody>
      </p:sp>
      <p:sp>
        <p:nvSpPr>
          <p:cNvPr id="3" name="Text Placeholder 39"/>
          <p:cNvSpPr>
            <a:spLocks noGrp="1"/>
          </p:cNvSpPr>
          <p:nvPr>
            <p:ph type="body" sz="quarter" idx="21" hasCustomPrompt="1"/>
          </p:nvPr>
        </p:nvSpPr>
        <p:spPr>
          <a:xfrm>
            <a:off x="4847978" y="6786786"/>
            <a:ext cx="14545616" cy="1107996"/>
          </a:xfrm>
        </p:spPr>
        <p:txBody>
          <a:bodyPr>
            <a:spAutoFit/>
          </a:bodyPr>
          <a:lstStyle>
            <a:lvl1pPr>
              <a:defRPr baseline="0"/>
            </a:lvl1pPr>
          </a:lstStyle>
          <a:p>
            <a:pPr lvl="0"/>
            <a:r>
              <a:rPr lang="en-US" dirty="0"/>
              <a:t>CLICK TO EDIT SUBHEAD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with Text">
    <p:spTree>
      <p:nvGrpSpPr>
        <p:cNvPr id="1" name=""/>
        <p:cNvGrpSpPr/>
        <p:nvPr/>
      </p:nvGrpSpPr>
      <p:grpSpPr>
        <a:xfrm>
          <a:off x="0" y="0"/>
          <a:ext cx="0" cy="0"/>
          <a:chOff x="0" y="0"/>
          <a:chExt cx="0" cy="0"/>
        </a:xfrm>
      </p:grpSpPr>
      <p:sp>
        <p:nvSpPr>
          <p:cNvPr id="6" name="Picture Placeholder 5"/>
          <p:cNvSpPr>
            <a:spLocks noGrp="1" noChangeAspect="1"/>
          </p:cNvSpPr>
          <p:nvPr>
            <p:ph type="pic" sz="quarter" idx="15" hasCustomPrompt="1"/>
          </p:nvPr>
        </p:nvSpPr>
        <p:spPr>
          <a:xfrm>
            <a:off x="0" y="0"/>
            <a:ext cx="13716000" cy="13716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Or, drag a photo on to this box.</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4952490" y="3276547"/>
            <a:ext cx="8136904" cy="2049792"/>
          </a:xfrm>
        </p:spPr>
        <p:txBody>
          <a:bodyPr/>
          <a:lstStyle/>
          <a:p>
            <a:r>
              <a:rPr lang="en-US" dirty="0"/>
              <a:t>Click to edit Headline</a:t>
            </a:r>
          </a:p>
        </p:txBody>
      </p:sp>
      <p:sp>
        <p:nvSpPr>
          <p:cNvPr id="9" name="Text Placeholder 8"/>
          <p:cNvSpPr>
            <a:spLocks noGrp="1"/>
          </p:cNvSpPr>
          <p:nvPr>
            <p:ph type="body" sz="quarter" idx="16" hasCustomPrompt="1"/>
          </p:nvPr>
        </p:nvSpPr>
        <p:spPr>
          <a:xfrm>
            <a:off x="14982341" y="6463061"/>
            <a:ext cx="8137525" cy="3877985"/>
          </a:xfrm>
        </p:spPr>
        <p:txBody>
          <a:bodyPr/>
          <a:lstStyle>
            <a:lvl1pPr marL="0" indent="0">
              <a:buNone/>
              <a:defRPr baseline="0"/>
            </a:lvl1pPr>
          </a:lstStyle>
          <a:p>
            <a:pPr lvl="0"/>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p>
        </p:txBody>
      </p:sp>
      <p:sp>
        <p:nvSpPr>
          <p:cNvPr id="11" name="Text Placeholder 3"/>
          <p:cNvSpPr>
            <a:spLocks noGrp="1"/>
          </p:cNvSpPr>
          <p:nvPr>
            <p:ph type="body" sz="quarter" idx="10" hasCustomPrompt="1"/>
          </p:nvPr>
        </p:nvSpPr>
        <p:spPr>
          <a:xfrm>
            <a:off x="14952490" y="5410994"/>
            <a:ext cx="8197229" cy="677108"/>
          </a:xfrm>
        </p:spPr>
        <p:txBody>
          <a:bodyPr/>
          <a:lstStyle>
            <a:lvl1pPr marL="0" indent="0">
              <a:lnSpc>
                <a:spcPct val="100000"/>
              </a:lnSpc>
              <a:buNone/>
              <a:defRPr sz="4400" b="1" cap="all" baseline="0"/>
            </a:lvl1pPr>
          </a:lstStyle>
          <a:p>
            <a:pPr lvl="0"/>
            <a:r>
              <a:rPr lang="en-US" dirty="0"/>
              <a:t>CLICK TO SUBHEAD</a:t>
            </a:r>
          </a:p>
        </p:txBody>
      </p:sp>
      <p:sp>
        <p:nvSpPr>
          <p:cNvPr id="8" name="Text Placeholder 4"/>
          <p:cNvSpPr>
            <a:spLocks noGrp="1"/>
          </p:cNvSpPr>
          <p:nvPr>
            <p:ph type="body" sz="quarter" idx="12" hasCustomPrompt="1"/>
          </p:nvPr>
        </p:nvSpPr>
        <p:spPr>
          <a:xfrm>
            <a:off x="14983135" y="10882058"/>
            <a:ext cx="6933406" cy="607795"/>
          </a:xfrm>
        </p:spPr>
        <p:txBody>
          <a:bodyPr/>
          <a:lstStyle>
            <a:lvl1pPr marL="457200" indent="-457200">
              <a:buFontTx/>
              <a:buBlip>
                <a:blip r:embed="rId2"/>
              </a:buBlip>
              <a:defRPr/>
            </a:lvl1pPr>
          </a:lstStyle>
          <a:p>
            <a:pPr lvl="0"/>
            <a:r>
              <a:rPr lang="en-US" dirty="0"/>
              <a:t>Click to add bulleted list</a:t>
            </a:r>
          </a:p>
        </p:txBody>
      </p:sp>
    </p:spTree>
    <p:extLst>
      <p:ext uri="{BB962C8B-B14F-4D97-AF65-F5344CB8AC3E}">
        <p14:creationId xmlns:p14="http://schemas.microsoft.com/office/powerpoint/2010/main" val="183801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 Grid Large">
    <p:bg>
      <p:bgPr>
        <a:solidFill>
          <a:schemeClr val="bg1"/>
        </a:solidFill>
        <a:effectLst/>
      </p:bgPr>
    </p:bg>
    <p:spTree>
      <p:nvGrpSpPr>
        <p:cNvPr id="1" name=""/>
        <p:cNvGrpSpPr/>
        <p:nvPr/>
      </p:nvGrpSpPr>
      <p:grpSpPr>
        <a:xfrm>
          <a:off x="0" y="0"/>
          <a:ext cx="0" cy="0"/>
          <a:chOff x="0" y="0"/>
          <a:chExt cx="0" cy="0"/>
        </a:xfrm>
      </p:grpSpPr>
      <p:sp>
        <p:nvSpPr>
          <p:cNvPr id="8" name="Picture Placeholder 5"/>
          <p:cNvSpPr>
            <a:spLocks noGrp="1" noChangeAspect="1"/>
          </p:cNvSpPr>
          <p:nvPr>
            <p:ph type="pic" sz="quarter" idx="20" hasCustomPrompt="1"/>
          </p:nvPr>
        </p:nvSpPr>
        <p:spPr>
          <a:xfrm>
            <a:off x="0" y="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9" name="Picture Placeholder 5"/>
          <p:cNvSpPr>
            <a:spLocks noGrp="1" noChangeAspect="1"/>
          </p:cNvSpPr>
          <p:nvPr>
            <p:ph type="pic" sz="quarter" idx="21" hasCustomPrompt="1"/>
          </p:nvPr>
        </p:nvSpPr>
        <p:spPr>
          <a:xfrm>
            <a:off x="0" y="685800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0" name="Picture Placeholder 5"/>
          <p:cNvSpPr>
            <a:spLocks noGrp="1" noChangeAspect="1"/>
          </p:cNvSpPr>
          <p:nvPr>
            <p:ph type="pic" sz="quarter" idx="22" hasCustomPrompt="1"/>
          </p:nvPr>
        </p:nvSpPr>
        <p:spPr>
          <a:xfrm>
            <a:off x="6858000" y="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1" name="Picture Placeholder 5"/>
          <p:cNvSpPr>
            <a:spLocks noGrp="1" noChangeAspect="1"/>
          </p:cNvSpPr>
          <p:nvPr>
            <p:ph type="pic" sz="quarter" idx="23" hasCustomPrompt="1"/>
          </p:nvPr>
        </p:nvSpPr>
        <p:spPr>
          <a:xfrm>
            <a:off x="6858000" y="685800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4935994" y="3276547"/>
            <a:ext cx="8136904" cy="2049792"/>
          </a:xfrm>
        </p:spPr>
        <p:txBody>
          <a:bodyPr/>
          <a:lstStyle/>
          <a:p>
            <a:r>
              <a:rPr lang="en-US" dirty="0"/>
              <a:t>Click to edit Headline</a:t>
            </a:r>
          </a:p>
        </p:txBody>
      </p:sp>
      <p:sp>
        <p:nvSpPr>
          <p:cNvPr id="15" name="Text Placeholder 8"/>
          <p:cNvSpPr>
            <a:spLocks noGrp="1"/>
          </p:cNvSpPr>
          <p:nvPr>
            <p:ph type="body" sz="quarter" idx="16" hasCustomPrompt="1"/>
          </p:nvPr>
        </p:nvSpPr>
        <p:spPr>
          <a:xfrm>
            <a:off x="14982341" y="6463061"/>
            <a:ext cx="8137525" cy="3799566"/>
          </a:xfrm>
        </p:spPr>
        <p:txBody>
          <a:bodyPr/>
          <a:lstStyle>
            <a:lvl1pPr marL="0" indent="0">
              <a:buNone/>
              <a:defRPr/>
            </a:lvl1pPr>
          </a:lstStyle>
          <a:p>
            <a:pPr lvl="0"/>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p>
        </p:txBody>
      </p:sp>
      <p:sp>
        <p:nvSpPr>
          <p:cNvPr id="16" name="Text Placeholder 3"/>
          <p:cNvSpPr>
            <a:spLocks noGrp="1"/>
          </p:cNvSpPr>
          <p:nvPr>
            <p:ph type="body" sz="quarter" idx="10" hasCustomPrompt="1"/>
          </p:nvPr>
        </p:nvSpPr>
        <p:spPr>
          <a:xfrm>
            <a:off x="14952490" y="5410994"/>
            <a:ext cx="8197229" cy="677108"/>
          </a:xfrm>
        </p:spPr>
        <p:txBody>
          <a:bodyPr/>
          <a:lstStyle>
            <a:lvl1pPr marL="0" indent="0">
              <a:lnSpc>
                <a:spcPct val="100000"/>
              </a:lnSpc>
              <a:buNone/>
              <a:defRPr sz="4400" b="1" cap="all" baseline="0"/>
            </a:lvl1pPr>
          </a:lstStyle>
          <a:p>
            <a:pPr lvl="0"/>
            <a:r>
              <a:rPr lang="en-US" dirty="0"/>
              <a:t>CLICK TO SUBHEAD</a:t>
            </a:r>
          </a:p>
        </p:txBody>
      </p:sp>
      <p:sp>
        <p:nvSpPr>
          <p:cNvPr id="12" name="Text Placeholder 4"/>
          <p:cNvSpPr>
            <a:spLocks noGrp="1"/>
          </p:cNvSpPr>
          <p:nvPr>
            <p:ph type="body" sz="quarter" idx="12" hasCustomPrompt="1"/>
          </p:nvPr>
        </p:nvSpPr>
        <p:spPr>
          <a:xfrm>
            <a:off x="14982341" y="10897394"/>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Grid With Text">
    <p:bg>
      <p:bgPr>
        <a:solidFill>
          <a:schemeClr val="bg1"/>
        </a:solidFill>
        <a:effectLst/>
      </p:bgPr>
    </p:bg>
    <p:spTree>
      <p:nvGrpSpPr>
        <p:cNvPr id="1" name=""/>
        <p:cNvGrpSpPr/>
        <p:nvPr/>
      </p:nvGrpSpPr>
      <p:grpSpPr>
        <a:xfrm>
          <a:off x="0" y="0"/>
          <a:ext cx="0" cy="0"/>
          <a:chOff x="0" y="0"/>
          <a:chExt cx="0" cy="0"/>
        </a:xfrm>
      </p:grpSpPr>
      <p:sp>
        <p:nvSpPr>
          <p:cNvPr id="13" name="Picture Placeholder 5"/>
          <p:cNvSpPr>
            <a:spLocks noGrp="1" noChangeAspect="1"/>
          </p:cNvSpPr>
          <p:nvPr>
            <p:ph type="pic" sz="quarter" idx="10" hasCustomPrompt="1"/>
          </p:nvPr>
        </p:nvSpPr>
        <p:spPr>
          <a:xfrm>
            <a:off x="0"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4" name="Picture Placeholder 5"/>
          <p:cNvSpPr>
            <a:spLocks noGrp="1" noChangeAspect="1"/>
          </p:cNvSpPr>
          <p:nvPr>
            <p:ph type="pic" sz="quarter" idx="11" hasCustomPrompt="1"/>
          </p:nvPr>
        </p:nvSpPr>
        <p:spPr>
          <a:xfrm>
            <a:off x="4572000"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5" name="Picture Placeholder 5"/>
          <p:cNvSpPr>
            <a:spLocks noGrp="1" noChangeAspect="1"/>
          </p:cNvSpPr>
          <p:nvPr>
            <p:ph type="pic" sz="quarter" idx="12" hasCustomPrompt="1"/>
          </p:nvPr>
        </p:nvSpPr>
        <p:spPr>
          <a:xfrm>
            <a:off x="9144000"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6" name="Picture Placeholder 5"/>
          <p:cNvSpPr>
            <a:spLocks noGrp="1" noChangeAspect="1"/>
          </p:cNvSpPr>
          <p:nvPr>
            <p:ph type="pic" sz="quarter" idx="15" hasCustomPrompt="1"/>
          </p:nvPr>
        </p:nvSpPr>
        <p:spPr>
          <a:xfrm>
            <a:off x="0"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7" name="Picture Placeholder 5"/>
          <p:cNvSpPr>
            <a:spLocks noGrp="1" noChangeAspect="1"/>
          </p:cNvSpPr>
          <p:nvPr>
            <p:ph type="pic" sz="quarter" idx="16" hasCustomPrompt="1"/>
          </p:nvPr>
        </p:nvSpPr>
        <p:spPr>
          <a:xfrm>
            <a:off x="4572000"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8" name="Picture Placeholder 5"/>
          <p:cNvSpPr>
            <a:spLocks noGrp="1" noChangeAspect="1"/>
          </p:cNvSpPr>
          <p:nvPr>
            <p:ph type="pic" sz="quarter" idx="17" hasCustomPrompt="1"/>
          </p:nvPr>
        </p:nvSpPr>
        <p:spPr>
          <a:xfrm>
            <a:off x="9144000"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9" name="Picture Placeholder 5"/>
          <p:cNvSpPr>
            <a:spLocks noGrp="1" noChangeAspect="1"/>
          </p:cNvSpPr>
          <p:nvPr>
            <p:ph type="pic" sz="quarter" idx="20" hasCustomPrompt="1"/>
          </p:nvPr>
        </p:nvSpPr>
        <p:spPr>
          <a:xfrm>
            <a:off x="0"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0" name="Picture Placeholder 5"/>
          <p:cNvSpPr>
            <a:spLocks noGrp="1" noChangeAspect="1"/>
          </p:cNvSpPr>
          <p:nvPr>
            <p:ph type="pic" sz="quarter" idx="21" hasCustomPrompt="1"/>
          </p:nvPr>
        </p:nvSpPr>
        <p:spPr>
          <a:xfrm>
            <a:off x="4572000"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1" name="Picture Placeholder 5"/>
          <p:cNvSpPr>
            <a:spLocks noGrp="1" noChangeAspect="1"/>
          </p:cNvSpPr>
          <p:nvPr>
            <p:ph type="pic" sz="quarter" idx="22" hasCustomPrompt="1"/>
          </p:nvPr>
        </p:nvSpPr>
        <p:spPr>
          <a:xfrm>
            <a:off x="9144000"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4952490" y="3276547"/>
            <a:ext cx="8136904" cy="2049792"/>
          </a:xfrm>
        </p:spPr>
        <p:txBody>
          <a:bodyPr/>
          <a:lstStyle>
            <a:lvl1pPr>
              <a:defRPr b="1" i="0" baseline="0">
                <a:latin typeface="Public Sans ExtraBold" pitchFamily="2" charset="77"/>
              </a:defRPr>
            </a:lvl1pPr>
          </a:lstStyle>
          <a:p>
            <a:r>
              <a:rPr lang="en-US" dirty="0"/>
              <a:t>Click to edit Headline</a:t>
            </a:r>
          </a:p>
        </p:txBody>
      </p:sp>
      <p:sp>
        <p:nvSpPr>
          <p:cNvPr id="25" name="Text Placeholder 8"/>
          <p:cNvSpPr>
            <a:spLocks noGrp="1"/>
          </p:cNvSpPr>
          <p:nvPr>
            <p:ph type="body" sz="quarter" idx="23" hasCustomPrompt="1"/>
          </p:nvPr>
        </p:nvSpPr>
        <p:spPr>
          <a:xfrm>
            <a:off x="14982341" y="6463061"/>
            <a:ext cx="8137525" cy="3799566"/>
          </a:xfrm>
        </p:spPr>
        <p:txBody>
          <a:bodyPr/>
          <a:lstStyle>
            <a:lvl1pPr marL="0" indent="0">
              <a:buNone/>
              <a:defRPr/>
            </a:lvl1pPr>
          </a:lstStyle>
          <a:p>
            <a:pPr lvl="0"/>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p>
        </p:txBody>
      </p:sp>
      <p:sp>
        <p:nvSpPr>
          <p:cNvPr id="26" name="Text Placeholder 3"/>
          <p:cNvSpPr>
            <a:spLocks noGrp="1"/>
          </p:cNvSpPr>
          <p:nvPr>
            <p:ph type="body" sz="quarter" idx="24" hasCustomPrompt="1"/>
          </p:nvPr>
        </p:nvSpPr>
        <p:spPr>
          <a:xfrm>
            <a:off x="14952490" y="5410994"/>
            <a:ext cx="8197229" cy="677108"/>
          </a:xfrm>
        </p:spPr>
        <p:txBody>
          <a:bodyPr/>
          <a:lstStyle>
            <a:lvl1pPr marL="0" indent="0">
              <a:lnSpc>
                <a:spcPct val="100000"/>
              </a:lnSpc>
              <a:buNone/>
              <a:defRPr sz="4400" b="1" cap="all" baseline="0"/>
            </a:lvl1pPr>
          </a:lstStyle>
          <a:p>
            <a:pPr lvl="0"/>
            <a:r>
              <a:rPr lang="en-US" dirty="0"/>
              <a:t>CLICK TO SUBHEAD</a:t>
            </a:r>
          </a:p>
        </p:txBody>
      </p:sp>
      <p:sp>
        <p:nvSpPr>
          <p:cNvPr id="22" name="Text Placeholder 4"/>
          <p:cNvSpPr>
            <a:spLocks noGrp="1"/>
          </p:cNvSpPr>
          <p:nvPr>
            <p:ph type="body" sz="quarter" idx="25" hasCustomPrompt="1"/>
          </p:nvPr>
        </p:nvSpPr>
        <p:spPr>
          <a:xfrm>
            <a:off x="14982341" y="10844335"/>
            <a:ext cx="6933406" cy="607795"/>
          </a:xfrm>
        </p:spPr>
        <p:txBody>
          <a:bodyPr/>
          <a:lstStyle>
            <a:lvl1pPr marL="457200" indent="-457200">
              <a:buFontTx/>
              <a:buBlip>
                <a:blip r:embed="rId2"/>
              </a:buBlip>
              <a:defRPr/>
            </a:lvl1pPr>
          </a:lstStyle>
          <a:p>
            <a:pPr lvl="0"/>
            <a:r>
              <a:rPr lang="en-US" dirty="0"/>
              <a:t>Click to add bulleted list</a:t>
            </a:r>
          </a:p>
        </p:txBody>
      </p:sp>
    </p:spTree>
    <p:extLst>
      <p:ext uri="{BB962C8B-B14F-4D97-AF65-F5344CB8AC3E}">
        <p14:creationId xmlns:p14="http://schemas.microsoft.com/office/powerpoint/2010/main" val="171658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4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par>
                                <p:cTn id="11" presetID="10" presetClass="entr" presetSubtype="0" fill="hold" grpId="0" nodeType="withEffect">
                                  <p:stCondLst>
                                    <p:cond delay="16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20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2000"/>
                                        <p:tgtEl>
                                          <p:spTgt spid="18"/>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2000"/>
                                        <p:tgtEl>
                                          <p:spTgt spid="20"/>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ull Photo Grid">
    <p:bg>
      <p:bgPr>
        <a:solidFill>
          <a:schemeClr val="tx1"/>
        </a:solidFill>
        <a:effectLst/>
      </p:bgPr>
    </p:bg>
    <p:spTree>
      <p:nvGrpSpPr>
        <p:cNvPr id="1" name=""/>
        <p:cNvGrpSpPr/>
        <p:nvPr/>
      </p:nvGrpSpPr>
      <p:grpSpPr>
        <a:xfrm>
          <a:off x="0" y="0"/>
          <a:ext cx="0" cy="0"/>
          <a:chOff x="0" y="0"/>
          <a:chExt cx="0" cy="0"/>
        </a:xfrm>
      </p:grpSpPr>
      <p:sp>
        <p:nvSpPr>
          <p:cNvPr id="6" name="Picture Placeholder 5"/>
          <p:cNvSpPr>
            <a:spLocks noGrp="1" noChangeAspect="1"/>
          </p:cNvSpPr>
          <p:nvPr>
            <p:ph type="pic" sz="quarter" idx="10" hasCustomPrompt="1"/>
          </p:nvPr>
        </p:nvSpPr>
        <p:spPr>
          <a:xfrm>
            <a:off x="743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5" name="Picture Placeholder 5"/>
          <p:cNvSpPr>
            <a:spLocks noGrp="1" noChangeAspect="1"/>
          </p:cNvSpPr>
          <p:nvPr>
            <p:ph type="pic" sz="quarter" idx="11" hasCustomPrompt="1"/>
          </p:nvPr>
        </p:nvSpPr>
        <p:spPr>
          <a:xfrm>
            <a:off x="5315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6" name="Picture Placeholder 5"/>
          <p:cNvSpPr>
            <a:spLocks noGrp="1" noChangeAspect="1"/>
          </p:cNvSpPr>
          <p:nvPr>
            <p:ph type="pic" sz="quarter" idx="12" hasCustomPrompt="1"/>
          </p:nvPr>
        </p:nvSpPr>
        <p:spPr>
          <a:xfrm>
            <a:off x="9887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7" name="Picture Placeholder 5"/>
          <p:cNvSpPr>
            <a:spLocks noGrp="1" noChangeAspect="1"/>
          </p:cNvSpPr>
          <p:nvPr>
            <p:ph type="pic" sz="quarter" idx="13" hasCustomPrompt="1"/>
          </p:nvPr>
        </p:nvSpPr>
        <p:spPr>
          <a:xfrm>
            <a:off x="14459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8" name="Picture Placeholder 5"/>
          <p:cNvSpPr>
            <a:spLocks noGrp="1" noChangeAspect="1"/>
          </p:cNvSpPr>
          <p:nvPr>
            <p:ph type="pic" sz="quarter" idx="14" hasCustomPrompt="1"/>
          </p:nvPr>
        </p:nvSpPr>
        <p:spPr>
          <a:xfrm>
            <a:off x="19031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9" name="Picture Placeholder 5"/>
          <p:cNvSpPr>
            <a:spLocks noGrp="1" noChangeAspect="1"/>
          </p:cNvSpPr>
          <p:nvPr>
            <p:ph type="pic" sz="quarter" idx="15" hasCustomPrompt="1"/>
          </p:nvPr>
        </p:nvSpPr>
        <p:spPr>
          <a:xfrm>
            <a:off x="743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0" name="Picture Placeholder 5"/>
          <p:cNvSpPr>
            <a:spLocks noGrp="1" noChangeAspect="1"/>
          </p:cNvSpPr>
          <p:nvPr>
            <p:ph type="pic" sz="quarter" idx="16" hasCustomPrompt="1"/>
          </p:nvPr>
        </p:nvSpPr>
        <p:spPr>
          <a:xfrm>
            <a:off x="5315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1" name="Picture Placeholder 5"/>
          <p:cNvSpPr>
            <a:spLocks noGrp="1" noChangeAspect="1"/>
          </p:cNvSpPr>
          <p:nvPr>
            <p:ph type="pic" sz="quarter" idx="17" hasCustomPrompt="1"/>
          </p:nvPr>
        </p:nvSpPr>
        <p:spPr>
          <a:xfrm>
            <a:off x="9887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2" name="Picture Placeholder 5"/>
          <p:cNvSpPr>
            <a:spLocks noGrp="1" noChangeAspect="1"/>
          </p:cNvSpPr>
          <p:nvPr>
            <p:ph type="pic" sz="quarter" idx="18" hasCustomPrompt="1"/>
          </p:nvPr>
        </p:nvSpPr>
        <p:spPr>
          <a:xfrm>
            <a:off x="14459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3" name="Picture Placeholder 5"/>
          <p:cNvSpPr>
            <a:spLocks noGrp="1" noChangeAspect="1"/>
          </p:cNvSpPr>
          <p:nvPr>
            <p:ph type="pic" sz="quarter" idx="19" hasCustomPrompt="1"/>
          </p:nvPr>
        </p:nvSpPr>
        <p:spPr>
          <a:xfrm>
            <a:off x="19031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4" name="Picture Placeholder 5"/>
          <p:cNvSpPr>
            <a:spLocks noGrp="1" noChangeAspect="1"/>
          </p:cNvSpPr>
          <p:nvPr>
            <p:ph type="pic" sz="quarter" idx="20" hasCustomPrompt="1"/>
          </p:nvPr>
        </p:nvSpPr>
        <p:spPr>
          <a:xfrm>
            <a:off x="743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5" name="Picture Placeholder 5"/>
          <p:cNvSpPr>
            <a:spLocks noGrp="1" noChangeAspect="1"/>
          </p:cNvSpPr>
          <p:nvPr>
            <p:ph type="pic" sz="quarter" idx="21" hasCustomPrompt="1"/>
          </p:nvPr>
        </p:nvSpPr>
        <p:spPr>
          <a:xfrm>
            <a:off x="5315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6" name="Picture Placeholder 5"/>
          <p:cNvSpPr>
            <a:spLocks noGrp="1" noChangeAspect="1"/>
          </p:cNvSpPr>
          <p:nvPr>
            <p:ph type="pic" sz="quarter" idx="22" hasCustomPrompt="1"/>
          </p:nvPr>
        </p:nvSpPr>
        <p:spPr>
          <a:xfrm>
            <a:off x="9887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7" name="Picture Placeholder 5"/>
          <p:cNvSpPr>
            <a:spLocks noGrp="1" noChangeAspect="1"/>
          </p:cNvSpPr>
          <p:nvPr>
            <p:ph type="pic" sz="quarter" idx="23" hasCustomPrompt="1"/>
          </p:nvPr>
        </p:nvSpPr>
        <p:spPr>
          <a:xfrm>
            <a:off x="14459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8" name="Picture Placeholder 5"/>
          <p:cNvSpPr>
            <a:spLocks noGrp="1" noChangeAspect="1"/>
          </p:cNvSpPr>
          <p:nvPr>
            <p:ph type="pic" sz="quarter" idx="24" hasCustomPrompt="1"/>
          </p:nvPr>
        </p:nvSpPr>
        <p:spPr>
          <a:xfrm>
            <a:off x="19031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Tree>
    <p:extLst>
      <p:ext uri="{BB962C8B-B14F-4D97-AF65-F5344CB8AC3E}">
        <p14:creationId xmlns:p14="http://schemas.microsoft.com/office/powerpoint/2010/main" val="55829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4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3000"/>
                                        <p:tgtEl>
                                          <p:spTgt spid="35"/>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3000"/>
                                        <p:tgtEl>
                                          <p:spTgt spid="36"/>
                                        </p:tgtEl>
                                      </p:cBhvr>
                                    </p:animEffect>
                                  </p:childTnLst>
                                </p:cTn>
                              </p:par>
                              <p:par>
                                <p:cTn id="14" presetID="10" presetClass="entr" presetSubtype="0" fill="hold" grpId="0" nodeType="withEffect">
                                  <p:stCondLst>
                                    <p:cond delay="130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3000"/>
                                        <p:tgtEl>
                                          <p:spTgt spid="37"/>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3000"/>
                                        <p:tgtEl>
                                          <p:spTgt spid="3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30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3000"/>
                                        <p:tgtEl>
                                          <p:spTgt spid="40"/>
                                        </p:tgtEl>
                                      </p:cBhvr>
                                    </p:animEffect>
                                  </p:childTnLst>
                                </p:cTn>
                              </p:par>
                              <p:par>
                                <p:cTn id="26" presetID="10" presetClass="entr" presetSubtype="0" fill="hold" grpId="0" nodeType="withEffect">
                                  <p:stCondLst>
                                    <p:cond delay="10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3000"/>
                                        <p:tgtEl>
                                          <p:spTgt spid="41"/>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3000"/>
                                        <p:tgtEl>
                                          <p:spTgt spid="42"/>
                                        </p:tgtEl>
                                      </p:cBhvr>
                                    </p:animEffect>
                                  </p:childTnLst>
                                </p:cTn>
                              </p:par>
                              <p:par>
                                <p:cTn id="32" presetID="10" presetClass="entr" presetSubtype="0" fill="hold" grpId="0" nodeType="withEffect">
                                  <p:stCondLst>
                                    <p:cond delay="80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3000"/>
                                        <p:tgtEl>
                                          <p:spTgt spid="4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3000"/>
                                        <p:tgtEl>
                                          <p:spTgt spid="44"/>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3000"/>
                                        <p:tgtEl>
                                          <p:spTgt spid="45"/>
                                        </p:tgtEl>
                                      </p:cBhvr>
                                    </p:animEffect>
                                  </p:childTnLst>
                                </p:cTn>
                              </p:par>
                              <p:par>
                                <p:cTn id="41" presetID="10" presetClass="entr" presetSubtype="0" fill="hold" grpId="0" nodeType="withEffect">
                                  <p:stCondLst>
                                    <p:cond delay="9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3000"/>
                                        <p:tgtEl>
                                          <p:spTgt spid="4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3000"/>
                                        <p:tgtEl>
                                          <p:spTgt spid="47"/>
                                        </p:tgtEl>
                                      </p:cBhvr>
                                    </p:animEffect>
                                  </p:childTnLst>
                                </p:cTn>
                              </p:par>
                              <p:par>
                                <p:cTn id="47" presetID="10" presetClass="entr" presetSubtype="0" fill="hold" grpId="0" nodeType="withEffect">
                                  <p:stCondLst>
                                    <p:cond delay="2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3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ull Screen Photo">
    <p:spTree>
      <p:nvGrpSpPr>
        <p:cNvPr id="1" name=""/>
        <p:cNvGrpSpPr/>
        <p:nvPr/>
      </p:nvGrpSpPr>
      <p:grpSpPr>
        <a:xfrm>
          <a:off x="0" y="0"/>
          <a:ext cx="0" cy="0"/>
          <a:chOff x="0" y="0"/>
          <a:chExt cx="0" cy="0"/>
        </a:xfrm>
      </p:grpSpPr>
      <p:sp>
        <p:nvSpPr>
          <p:cNvPr id="5" name="Picture Placeholder 5"/>
          <p:cNvSpPr>
            <a:spLocks noGrp="1"/>
          </p:cNvSpPr>
          <p:nvPr>
            <p:ph type="pic" sz="quarter" idx="22" hasCustomPrompt="1"/>
          </p:nvPr>
        </p:nvSpPr>
        <p:spPr>
          <a:xfrm>
            <a:off x="0" y="0"/>
            <a:ext cx="24385588" cy="13717588"/>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3200" b="0" i="0" baseline="0">
                <a:latin typeface="Public Sans" pitchFamily="2" charset="77"/>
                <a:ea typeface="Public Sans" pitchFamily="2" charset="77"/>
                <a:cs typeface="Public Sans" pitchFamily="2" charset="77"/>
              </a:defRPr>
            </a:lvl1pPr>
          </a:lstStyle>
          <a:p>
            <a:r>
              <a:rPr lang="en-US" dirty="0"/>
              <a:t>Click icon to add photo. Or, drag your photo on to this box. </a:t>
            </a:r>
            <a:br>
              <a:rPr lang="en-US" dirty="0"/>
            </a:br>
            <a:r>
              <a:rPr lang="en-US" dirty="0"/>
              <a:t>To change photo, delete it and a new placeholder will appear.</a:t>
            </a:r>
          </a:p>
        </p:txBody>
      </p:sp>
    </p:spTree>
    <p:extLst>
      <p:ext uri="{BB962C8B-B14F-4D97-AF65-F5344CB8AC3E}">
        <p14:creationId xmlns:p14="http://schemas.microsoft.com/office/powerpoint/2010/main" val="355607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Full Screen Video">
    <p:spTree>
      <p:nvGrpSpPr>
        <p:cNvPr id="1" name=""/>
        <p:cNvGrpSpPr/>
        <p:nvPr/>
      </p:nvGrpSpPr>
      <p:grpSpPr>
        <a:xfrm>
          <a:off x="0" y="0"/>
          <a:ext cx="0" cy="0"/>
          <a:chOff x="0" y="0"/>
          <a:chExt cx="0" cy="0"/>
        </a:xfrm>
      </p:grpSpPr>
      <p:sp>
        <p:nvSpPr>
          <p:cNvPr id="6" name="Media Placeholder 5"/>
          <p:cNvSpPr>
            <a:spLocks noGrp="1"/>
          </p:cNvSpPr>
          <p:nvPr>
            <p:ph type="media" sz="quarter" idx="10" hasCustomPrompt="1"/>
          </p:nvPr>
        </p:nvSpPr>
        <p:spPr>
          <a:xfrm>
            <a:off x="0" y="0"/>
            <a:ext cx="24385588" cy="13717588"/>
          </a:xfrm>
          <a:prstGeom prst="rect">
            <a:avLst/>
          </a:prstGeom>
          <a:pattFill prst="lgCheck">
            <a:fgClr>
              <a:schemeClr val="tx2">
                <a:lumMod val="10000"/>
                <a:lumOff val="90000"/>
              </a:schemeClr>
            </a:fgClr>
            <a:bgClr>
              <a:schemeClr val="bg1"/>
            </a:bgClr>
          </a:pattFill>
        </p:spPr>
        <p:txBody>
          <a:bodyPr vert="horz" wrap="none" lIns="0" rIns="0" anchor="t" anchorCtr="0">
            <a:noAutofit/>
          </a:bodyPr>
          <a:lstStyle>
            <a:lvl1pPr marL="0" indent="0" algn="ctr">
              <a:buNone/>
              <a:defRPr sz="9600" b="0" i="0" baseline="0">
                <a:solidFill>
                  <a:schemeClr val="tx1"/>
                </a:solidFill>
                <a:latin typeface="Public Sans" pitchFamily="2" charset="77"/>
                <a:ea typeface="Public Sans" pitchFamily="2" charset="77"/>
                <a:cs typeface="Public Sans" pitchFamily="2" charset="77"/>
              </a:defRPr>
            </a:lvl1pPr>
          </a:lstStyle>
          <a:p>
            <a:pPr marL="914424" marR="0" lvl="0" indent="-914424" algn="l" defTabSz="2438462" rtl="0" eaLnBrk="1" fontAlgn="auto" latinLnBrk="0" hangingPunct="1">
              <a:lnSpc>
                <a:spcPct val="100000"/>
              </a:lnSpc>
              <a:spcBef>
                <a:spcPct val="20000"/>
              </a:spcBef>
              <a:spcAft>
                <a:spcPts val="0"/>
              </a:spcAft>
              <a:buClrTx/>
              <a:buSzTx/>
              <a:tabLst/>
              <a:defRPr/>
            </a:pPr>
            <a:r>
              <a:rPr lang="en-US" dirty="0"/>
              <a:t>Click Icon to add Video</a:t>
            </a:r>
          </a:p>
        </p:txBody>
      </p:sp>
    </p:spTree>
    <p:extLst>
      <p:ext uri="{BB962C8B-B14F-4D97-AF65-F5344CB8AC3E}">
        <p14:creationId xmlns:p14="http://schemas.microsoft.com/office/powerpoint/2010/main" val="1673881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he End">
    <p:spTree>
      <p:nvGrpSpPr>
        <p:cNvPr id="1" name=""/>
        <p:cNvGrpSpPr/>
        <p:nvPr/>
      </p:nvGrpSpPr>
      <p:grpSpPr>
        <a:xfrm>
          <a:off x="0" y="0"/>
          <a:ext cx="0" cy="0"/>
          <a:chOff x="0" y="0"/>
          <a:chExt cx="0" cy="0"/>
        </a:xfrm>
      </p:grpSpPr>
      <p:sp>
        <p:nvSpPr>
          <p:cNvPr id="7" name="Заголовок 1"/>
          <p:cNvSpPr>
            <a:spLocks noGrp="1"/>
          </p:cNvSpPr>
          <p:nvPr>
            <p:ph type="title" hasCustomPrompt="1"/>
          </p:nvPr>
        </p:nvSpPr>
        <p:spPr>
          <a:xfrm>
            <a:off x="0" y="9955138"/>
            <a:ext cx="24385588" cy="1477328"/>
          </a:xfrm>
          <a:prstGeom prst="rect">
            <a:avLst/>
          </a:prstGeom>
        </p:spPr>
        <p:txBody>
          <a:bodyPr wrap="square" lIns="0" tIns="0" rIns="0" bIns="0">
            <a:spAutoFit/>
          </a:bodyPr>
          <a:lstStyle>
            <a:lvl1pPr marL="0" marR="0" indent="0" algn="ctr" defTabSz="2438462" rtl="0" eaLnBrk="1" fontAlgn="auto" latinLnBrk="0" hangingPunct="1">
              <a:lnSpc>
                <a:spcPct val="100000"/>
              </a:lnSpc>
              <a:spcBef>
                <a:spcPct val="0"/>
              </a:spcBef>
              <a:spcAft>
                <a:spcPts val="0"/>
              </a:spcAft>
              <a:buClrTx/>
              <a:buSzTx/>
              <a:buFontTx/>
              <a:buNone/>
              <a:tabLst>
                <a:tab pos="3641634" algn="l"/>
              </a:tabLst>
              <a:defRPr sz="9600" b="1" i="0" cap="all" baseline="0">
                <a:solidFill>
                  <a:schemeClr val="tx1"/>
                </a:solidFill>
                <a:latin typeface="Public Sans ExtraBold" pitchFamily="2" charset="77"/>
                <a:ea typeface="Public Sans ExtraBold" pitchFamily="2" charset="77"/>
                <a:cs typeface="Public Sans ExtraBold" pitchFamily="2" charset="77"/>
              </a:defRPr>
            </a:lvl1pPr>
          </a:lstStyle>
          <a:p>
            <a:r>
              <a:rPr lang="en-US" dirty="0"/>
              <a:t>Click to add text</a:t>
            </a:r>
            <a:endParaRPr lang="ru-RU" dirty="0"/>
          </a:p>
        </p:txBody>
      </p:sp>
      <p:pic>
        <p:nvPicPr>
          <p:cNvPr id="17" name="Picture 16"/>
          <p:cNvPicPr>
            <a:picLocks noChangeAspect="1"/>
          </p:cNvPicPr>
          <p:nvPr userDrawn="1"/>
        </p:nvPicPr>
        <p:blipFill>
          <a:blip r:embed="rId2"/>
          <a:stretch>
            <a:fillRect/>
          </a:stretch>
        </p:blipFill>
        <p:spPr>
          <a:xfrm>
            <a:off x="10176570" y="2826346"/>
            <a:ext cx="4032448" cy="443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791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4.emf"/></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3.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22.xml"/><Relationship Id="rId7"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7.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12120786" y="4381773"/>
            <a:ext cx="8428162" cy="2693045"/>
          </a:xfrm>
          <a:prstGeom prst="rect">
            <a:avLst/>
          </a:prstGeom>
        </p:spPr>
        <p:txBody>
          <a:bodyPr vert="horz" wrap="square" lIns="0" tIns="0" rIns="0" bIns="0" rtlCol="0" anchor="ctr">
            <a:spAutoFit/>
          </a:bodyPr>
          <a:lstStyle/>
          <a:p>
            <a:pPr lvl="0"/>
            <a:r>
              <a:rPr lang="en-US" dirty="0"/>
              <a:t>CLICK TO EDIT TITLE</a:t>
            </a:r>
          </a:p>
        </p:txBody>
      </p:sp>
      <p:sp>
        <p:nvSpPr>
          <p:cNvPr id="10" name="Text Placeholder 5"/>
          <p:cNvSpPr txBox="1">
            <a:spLocks/>
          </p:cNvSpPr>
          <p:nvPr userDrawn="1"/>
        </p:nvSpPr>
        <p:spPr>
          <a:xfrm>
            <a:off x="12120786" y="7434858"/>
            <a:ext cx="8428162" cy="1800200"/>
          </a:xfrm>
          <a:prstGeom prst="rect">
            <a:avLst/>
          </a:prstGeom>
        </p:spPr>
        <p:txBody>
          <a:bodyPr/>
          <a:lstStyle>
            <a:lvl1pPr marL="0" indent="0" algn="l" defTabSz="914400" rtl="0" eaLnBrk="1" latinLnBrk="0" hangingPunct="1">
              <a:lnSpc>
                <a:spcPts val="6500"/>
              </a:lnSpc>
              <a:spcBef>
                <a:spcPts val="1000"/>
              </a:spcBef>
              <a:buFont typeface="Arial"/>
              <a:buNone/>
              <a:defRPr sz="6000" b="1" i="0" kern="1200" baseline="0">
                <a:solidFill>
                  <a:schemeClr val="tx1"/>
                </a:solidFill>
                <a:latin typeface="Archivo" charset="0"/>
                <a:ea typeface="Archivo" charset="0"/>
                <a:cs typeface="Archivo" charset="0"/>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5400" b="0" i="0" dirty="0">
                <a:latin typeface="Public Sans Medium" pitchFamily="2" charset="77"/>
              </a:rPr>
              <a:t>CLICK TO EDIT SUBTITLE</a:t>
            </a:r>
          </a:p>
        </p:txBody>
      </p:sp>
    </p:spTree>
    <p:extLst>
      <p:ext uri="{BB962C8B-B14F-4D97-AF65-F5344CB8AC3E}">
        <p14:creationId xmlns:p14="http://schemas.microsoft.com/office/powerpoint/2010/main" val="81283373"/>
      </p:ext>
    </p:extLst>
  </p:cSld>
  <p:clrMap bg1="lt1" tx1="dk1" bg2="lt2" tx2="dk2" accent1="accent1" accent2="accent2" accent3="accent3" accent4="accent4" accent5="accent5" accent6="accent6" hlink="hlink" folHlink="folHlink"/>
  <p:sldLayoutIdLst>
    <p:sldLayoutId id="2147484311" r:id="rId1"/>
    <p:sldLayoutId id="2147484312" r:id="rId2"/>
    <p:sldLayoutId id="2147484310" r:id="rId3"/>
    <p:sldLayoutId id="2147484309" r:id="rId4"/>
    <p:sldLayoutId id="2147484348" r:id="rId5"/>
    <p:sldLayoutId id="2147484346" r:id="rId6"/>
    <p:sldLayoutId id="2147484347"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10500"/>
        </a:lnSpc>
        <a:spcBef>
          <a:spcPct val="0"/>
        </a:spcBef>
        <a:buNone/>
        <a:defRPr lang="en-US" sz="9600" b="1" i="0" kern="1200" dirty="0" smtClean="0">
          <a:solidFill>
            <a:schemeClr val="tx1"/>
          </a:solidFill>
          <a:latin typeface="Public Sans Black" pitchFamily="2" charset="77"/>
          <a:ea typeface="Public Sans Black" pitchFamily="2" charset="77"/>
          <a:cs typeface="Public Sans Black" pitchFamily="2" charset="77"/>
        </a:defRPr>
      </a:lvl1pPr>
    </p:titleStyle>
    <p:bodyStyle>
      <a:lvl1pPr marL="0" indent="0" algn="l" defTabSz="914400" rtl="0" eaLnBrk="1" latinLnBrk="0" hangingPunct="1">
        <a:lnSpc>
          <a:spcPts val="6500"/>
        </a:lnSpc>
        <a:spcBef>
          <a:spcPts val="1000"/>
        </a:spcBef>
        <a:buFont typeface="Arial"/>
        <a:buNone/>
        <a:defRPr sz="6000" b="1" kern="1200" baseline="0">
          <a:solidFill>
            <a:schemeClr val="tx1"/>
          </a:solidFill>
          <a:latin typeface="Archivo Black" charset="0"/>
          <a:ea typeface="Archivo Black" charset="0"/>
          <a:cs typeface="Archivo Black" charset="0"/>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3" name="Title Placeholder 2"/>
          <p:cNvSpPr>
            <a:spLocks noGrp="1"/>
          </p:cNvSpPr>
          <p:nvPr>
            <p:ph type="title"/>
          </p:nvPr>
        </p:nvSpPr>
        <p:spPr>
          <a:xfrm>
            <a:off x="1292454" y="2521471"/>
            <a:ext cx="21032788" cy="1218282"/>
          </a:xfrm>
          <a:prstGeom prst="rect">
            <a:avLst/>
          </a:prstGeom>
        </p:spPr>
        <p:txBody>
          <a:bodyPr vert="horz" lIns="0" tIns="0" rIns="0" bIns="0" rtlCol="0" anchor="t" anchorCtr="0">
            <a:spAutoFit/>
          </a:bodyPr>
          <a:lstStyle/>
          <a:p>
            <a:r>
              <a:rPr lang="en-US" dirty="0"/>
              <a:t>CLICK TO ADD HEADLINE</a:t>
            </a:r>
          </a:p>
        </p:txBody>
      </p:sp>
      <p:sp>
        <p:nvSpPr>
          <p:cNvPr id="4" name="Text Placeholder 3"/>
          <p:cNvSpPr>
            <a:spLocks noGrp="1"/>
          </p:cNvSpPr>
          <p:nvPr>
            <p:ph type="body" idx="1"/>
          </p:nvPr>
        </p:nvSpPr>
        <p:spPr>
          <a:xfrm>
            <a:off x="1292454" y="4482530"/>
            <a:ext cx="21032788" cy="4680769"/>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3393852"/>
      </p:ext>
    </p:extLst>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2" r:id="rId4"/>
    <p:sldLayoutId id="2147484323" r:id="rId5"/>
    <p:sldLayoutId id="2147484324" r:id="rId6"/>
    <p:sldLayoutId id="2147484349"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2438462" rtl="0" eaLnBrk="1" latinLnBrk="0" hangingPunct="1">
        <a:lnSpc>
          <a:spcPts val="9500"/>
        </a:lnSpc>
        <a:spcBef>
          <a:spcPct val="0"/>
        </a:spcBef>
        <a:buNone/>
        <a:defRPr sz="9000" b="1" i="0" kern="1200" cap="all" baseline="0">
          <a:solidFill>
            <a:schemeClr val="tx1"/>
          </a:solidFill>
          <a:latin typeface="Public Sans ExtraBold" pitchFamily="2" charset="77"/>
          <a:ea typeface="Public Sans ExtraBold" pitchFamily="2" charset="77"/>
          <a:cs typeface="Public Sans ExtraBold" pitchFamily="2" charset="77"/>
        </a:defRPr>
      </a:lvl1pPr>
    </p:titleStyle>
    <p:bodyStyle>
      <a:lvl1pPr marL="457200" indent="-4572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1pPr>
      <a:lvl2pPr marL="91440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2pPr>
      <a:lvl3pPr marL="146304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3pPr>
      <a:lvl4pPr marL="210312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4pPr>
      <a:lvl5pPr marL="265176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5pPr>
      <a:lvl6pPr marL="6705767"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998"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229"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460"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p:bodyStyle>
    <p:otherStyle>
      <a:defPPr>
        <a:defRPr lang="ru-RU"/>
      </a:defPPr>
      <a:lvl1pPr marL="0" algn="l" defTabSz="2438462" rtl="0" eaLnBrk="1" latinLnBrk="0" hangingPunct="1">
        <a:defRPr sz="4800" kern="1200">
          <a:solidFill>
            <a:schemeClr val="tx1"/>
          </a:solidFill>
          <a:latin typeface="+mn-lt"/>
          <a:ea typeface="+mn-ea"/>
          <a:cs typeface="+mn-cs"/>
        </a:defRPr>
      </a:lvl1pPr>
      <a:lvl2pPr marL="1219231" algn="l" defTabSz="2438462" rtl="0" eaLnBrk="1" latinLnBrk="0" hangingPunct="1">
        <a:defRPr sz="4800" kern="1200">
          <a:solidFill>
            <a:schemeClr val="tx1"/>
          </a:solidFill>
          <a:latin typeface="+mn-lt"/>
          <a:ea typeface="+mn-ea"/>
          <a:cs typeface="+mn-cs"/>
        </a:defRPr>
      </a:lvl2pPr>
      <a:lvl3pPr marL="2438462" algn="l" defTabSz="2438462" rtl="0" eaLnBrk="1" latinLnBrk="0" hangingPunct="1">
        <a:defRPr sz="4800" kern="1200">
          <a:solidFill>
            <a:schemeClr val="tx1"/>
          </a:solidFill>
          <a:latin typeface="+mn-lt"/>
          <a:ea typeface="+mn-ea"/>
          <a:cs typeface="+mn-cs"/>
        </a:defRPr>
      </a:lvl3pPr>
      <a:lvl4pPr marL="3657691" algn="l" defTabSz="2438462" rtl="0" eaLnBrk="1" latinLnBrk="0" hangingPunct="1">
        <a:defRPr sz="4800" kern="1200">
          <a:solidFill>
            <a:schemeClr val="tx1"/>
          </a:solidFill>
          <a:latin typeface="+mn-lt"/>
          <a:ea typeface="+mn-ea"/>
          <a:cs typeface="+mn-cs"/>
        </a:defRPr>
      </a:lvl4pPr>
      <a:lvl5pPr marL="4876922" algn="l" defTabSz="2438462" rtl="0" eaLnBrk="1" latinLnBrk="0" hangingPunct="1">
        <a:defRPr sz="4800" kern="1200">
          <a:solidFill>
            <a:schemeClr val="tx1"/>
          </a:solidFill>
          <a:latin typeface="+mn-lt"/>
          <a:ea typeface="+mn-ea"/>
          <a:cs typeface="+mn-cs"/>
        </a:defRPr>
      </a:lvl5pPr>
      <a:lvl6pPr marL="6096153" algn="l" defTabSz="2438462" rtl="0" eaLnBrk="1" latinLnBrk="0" hangingPunct="1">
        <a:defRPr sz="4800" kern="1200">
          <a:solidFill>
            <a:schemeClr val="tx1"/>
          </a:solidFill>
          <a:latin typeface="+mn-lt"/>
          <a:ea typeface="+mn-ea"/>
          <a:cs typeface="+mn-cs"/>
        </a:defRPr>
      </a:lvl6pPr>
      <a:lvl7pPr marL="7315384" algn="l" defTabSz="2438462" rtl="0" eaLnBrk="1" latinLnBrk="0" hangingPunct="1">
        <a:defRPr sz="4800" kern="1200">
          <a:solidFill>
            <a:schemeClr val="tx1"/>
          </a:solidFill>
          <a:latin typeface="+mn-lt"/>
          <a:ea typeface="+mn-ea"/>
          <a:cs typeface="+mn-cs"/>
        </a:defRPr>
      </a:lvl7pPr>
      <a:lvl8pPr marL="8534613" algn="l" defTabSz="2438462" rtl="0" eaLnBrk="1" latinLnBrk="0" hangingPunct="1">
        <a:defRPr sz="4800" kern="1200">
          <a:solidFill>
            <a:schemeClr val="tx1"/>
          </a:solidFill>
          <a:latin typeface="+mn-lt"/>
          <a:ea typeface="+mn-ea"/>
          <a:cs typeface="+mn-cs"/>
        </a:defRPr>
      </a:lvl8pPr>
      <a:lvl9pPr marL="9753844" algn="l" defTabSz="2438462" rtl="0" eaLnBrk="1" latinLnBrk="0" hangingPunct="1">
        <a:defRPr sz="4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4847978" y="5002842"/>
            <a:ext cx="18218024" cy="1800493"/>
          </a:xfrm>
          <a:prstGeom prst="rect">
            <a:avLst/>
          </a:prstGeom>
        </p:spPr>
        <p:txBody>
          <a:bodyPr vert="horz" wrap="square" lIns="0" tIns="0" rIns="0" bIns="0" rtlCol="0" anchor="b" anchorCtr="0">
            <a:spAutoFit/>
          </a:bodyPr>
          <a:lstStyle/>
          <a:p>
            <a:r>
              <a:rPr lang="en-US" dirty="0"/>
              <a:t>CLICK TO EDIT</a:t>
            </a:r>
          </a:p>
        </p:txBody>
      </p:sp>
      <p:sp>
        <p:nvSpPr>
          <p:cNvPr id="13" name="Text Placeholder 12"/>
          <p:cNvSpPr>
            <a:spLocks noGrp="1"/>
          </p:cNvSpPr>
          <p:nvPr>
            <p:ph type="body" idx="1"/>
          </p:nvPr>
        </p:nvSpPr>
        <p:spPr>
          <a:xfrm>
            <a:off x="4847978" y="6902926"/>
            <a:ext cx="16691561" cy="1107996"/>
          </a:xfrm>
          <a:prstGeom prst="rect">
            <a:avLst/>
          </a:prstGeom>
        </p:spPr>
        <p:txBody>
          <a:bodyPr vert="horz" lIns="0" tIns="0" rIns="0" bIns="0" rtlCol="0">
            <a:spAutoFit/>
          </a:bodyPr>
          <a:lstStyle/>
          <a:p>
            <a:pPr lvl="0"/>
            <a:r>
              <a:rPr lang="en-US" dirty="0"/>
              <a:t>CLICK TO EDIT SUBHEAD</a:t>
            </a:r>
          </a:p>
        </p:txBody>
      </p:sp>
    </p:spTree>
    <p:extLst>
      <p:ext uri="{BB962C8B-B14F-4D97-AF65-F5344CB8AC3E}">
        <p14:creationId xmlns:p14="http://schemas.microsoft.com/office/powerpoint/2010/main" val="1675112697"/>
      </p:ext>
    </p:extLst>
  </p:cSld>
  <p:clrMap bg1="lt1" tx1="dk1" bg2="lt2" tx2="dk2" accent1="accent1" accent2="accent2" accent3="accent3" accent4="accent4" accent5="accent5" accent6="accent6" hlink="hlink" folHlink="folHlink"/>
  <p:sldLayoutIdLst>
    <p:sldLayoutId id="2147484327" r:id="rId1"/>
    <p:sldLayoutId id="2147484328" r:id="rId2"/>
    <p:sldLayoutId id="2147484329" r:id="rId3"/>
    <p:sldLayoutId id="2147484345" r:id="rId4"/>
    <p:sldLayoutId id="2147484344"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2438462" rtl="0" eaLnBrk="1" latinLnBrk="0" hangingPunct="1">
        <a:spcBef>
          <a:spcPct val="0"/>
        </a:spcBef>
        <a:buNone/>
        <a:defRPr sz="11700" b="1" i="0" kern="1200" cap="all" baseline="0">
          <a:solidFill>
            <a:schemeClr val="tx1"/>
          </a:solidFill>
          <a:latin typeface="Public Sans ExtraBold" pitchFamily="2" charset="77"/>
          <a:ea typeface="Public Sans ExtraBold" pitchFamily="2" charset="77"/>
          <a:cs typeface="Public Sans ExtraBold" pitchFamily="2" charset="77"/>
        </a:defRPr>
      </a:lvl1pPr>
    </p:titleStyle>
    <p:bodyStyle>
      <a:lvl1pPr marL="0" indent="0" algn="l" defTabSz="2438462" rtl="0" eaLnBrk="1" latinLnBrk="0" hangingPunct="1">
        <a:spcBef>
          <a:spcPct val="20000"/>
        </a:spcBef>
        <a:buFont typeface="Arial" panose="020B0604020202020204" pitchFamily="34" charset="0"/>
        <a:buNone/>
        <a:defRPr sz="7200" b="0" i="0" kern="1200" cap="all" baseline="0">
          <a:solidFill>
            <a:schemeClr val="tx1"/>
          </a:solidFill>
          <a:latin typeface="Public Sans" pitchFamily="2" charset="77"/>
          <a:ea typeface="Public Sans" pitchFamily="2" charset="77"/>
          <a:cs typeface="Public Sans" pitchFamily="2" charset="77"/>
        </a:defRPr>
      </a:lvl1pPr>
      <a:lvl2pPr marL="1219229" indent="0" algn="l" defTabSz="2438462" rtl="0" eaLnBrk="1" latinLnBrk="0" hangingPunct="1">
        <a:spcBef>
          <a:spcPct val="20000"/>
        </a:spcBef>
        <a:buFont typeface="Arial" panose="020B0604020202020204" pitchFamily="34" charset="0"/>
        <a:buNone/>
        <a:defRPr sz="7500" b="1" i="0" kern="1200">
          <a:solidFill>
            <a:schemeClr val="tx1"/>
          </a:solidFill>
          <a:latin typeface="Archivo" charset="0"/>
          <a:ea typeface="Archivo" charset="0"/>
          <a:cs typeface="Archivo" charset="0"/>
        </a:defRPr>
      </a:lvl2pPr>
      <a:lvl3pPr marL="2438461" indent="0" algn="l" defTabSz="2438462" rtl="0" eaLnBrk="1" latinLnBrk="0" hangingPunct="1">
        <a:spcBef>
          <a:spcPct val="20000"/>
        </a:spcBef>
        <a:buFont typeface="Arial" panose="020B0604020202020204" pitchFamily="34" charset="0"/>
        <a:buNone/>
        <a:defRPr sz="6400" b="1" i="0" kern="1200">
          <a:solidFill>
            <a:schemeClr val="tx1"/>
          </a:solidFill>
          <a:latin typeface="Archivo" charset="0"/>
          <a:ea typeface="Archivo" charset="0"/>
          <a:cs typeface="Archivo" charset="0"/>
        </a:defRPr>
      </a:lvl3pPr>
      <a:lvl4pPr marL="3657692" indent="0" algn="l" defTabSz="2438462" rtl="0" eaLnBrk="1" latinLnBrk="0" hangingPunct="1">
        <a:spcBef>
          <a:spcPct val="20000"/>
        </a:spcBef>
        <a:buFont typeface="Arial" panose="020B0604020202020204" pitchFamily="34" charset="0"/>
        <a:buNone/>
        <a:defRPr sz="5300" b="1" i="0" kern="1200">
          <a:solidFill>
            <a:schemeClr val="tx1"/>
          </a:solidFill>
          <a:latin typeface="Archivo" charset="0"/>
          <a:ea typeface="Archivo" charset="0"/>
          <a:cs typeface="Archivo" charset="0"/>
        </a:defRPr>
      </a:lvl4pPr>
      <a:lvl5pPr marL="4876922" indent="0" algn="l" defTabSz="2438462" rtl="0" eaLnBrk="1" latinLnBrk="0" hangingPunct="1">
        <a:spcBef>
          <a:spcPct val="20000"/>
        </a:spcBef>
        <a:buFont typeface="Arial" panose="020B0604020202020204" pitchFamily="34" charset="0"/>
        <a:buNone/>
        <a:defRPr sz="5300" b="1" i="0" kern="1200">
          <a:solidFill>
            <a:schemeClr val="tx1"/>
          </a:solidFill>
          <a:latin typeface="Archivo" charset="0"/>
          <a:ea typeface="Archivo" charset="0"/>
          <a:cs typeface="Archivo" charset="0"/>
        </a:defRPr>
      </a:lvl5pPr>
      <a:lvl6pPr marL="6705767"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998"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229"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460"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p:bodyStyle>
    <p:otherStyle>
      <a:defPPr>
        <a:defRPr lang="ru-RU"/>
      </a:defPPr>
      <a:lvl1pPr marL="0" algn="l" defTabSz="2438462" rtl="0" eaLnBrk="1" latinLnBrk="0" hangingPunct="1">
        <a:defRPr sz="4800" kern="1200">
          <a:solidFill>
            <a:schemeClr val="tx1"/>
          </a:solidFill>
          <a:latin typeface="+mn-lt"/>
          <a:ea typeface="+mn-ea"/>
          <a:cs typeface="+mn-cs"/>
        </a:defRPr>
      </a:lvl1pPr>
      <a:lvl2pPr marL="1219231" algn="l" defTabSz="2438462" rtl="0" eaLnBrk="1" latinLnBrk="0" hangingPunct="1">
        <a:defRPr sz="4800" kern="1200">
          <a:solidFill>
            <a:schemeClr val="tx1"/>
          </a:solidFill>
          <a:latin typeface="+mn-lt"/>
          <a:ea typeface="+mn-ea"/>
          <a:cs typeface="+mn-cs"/>
        </a:defRPr>
      </a:lvl2pPr>
      <a:lvl3pPr marL="2438462" algn="l" defTabSz="2438462" rtl="0" eaLnBrk="1" latinLnBrk="0" hangingPunct="1">
        <a:defRPr sz="4800" kern="1200">
          <a:solidFill>
            <a:schemeClr val="tx1"/>
          </a:solidFill>
          <a:latin typeface="+mn-lt"/>
          <a:ea typeface="+mn-ea"/>
          <a:cs typeface="+mn-cs"/>
        </a:defRPr>
      </a:lvl3pPr>
      <a:lvl4pPr marL="3657691" algn="l" defTabSz="2438462" rtl="0" eaLnBrk="1" latinLnBrk="0" hangingPunct="1">
        <a:defRPr sz="4800" kern="1200">
          <a:solidFill>
            <a:schemeClr val="tx1"/>
          </a:solidFill>
          <a:latin typeface="+mn-lt"/>
          <a:ea typeface="+mn-ea"/>
          <a:cs typeface="+mn-cs"/>
        </a:defRPr>
      </a:lvl4pPr>
      <a:lvl5pPr marL="4876922" algn="l" defTabSz="2438462" rtl="0" eaLnBrk="1" latinLnBrk="0" hangingPunct="1">
        <a:defRPr sz="4800" kern="1200">
          <a:solidFill>
            <a:schemeClr val="tx1"/>
          </a:solidFill>
          <a:latin typeface="+mn-lt"/>
          <a:ea typeface="+mn-ea"/>
          <a:cs typeface="+mn-cs"/>
        </a:defRPr>
      </a:lvl5pPr>
      <a:lvl6pPr marL="6096153" algn="l" defTabSz="2438462" rtl="0" eaLnBrk="1" latinLnBrk="0" hangingPunct="1">
        <a:defRPr sz="4800" kern="1200">
          <a:solidFill>
            <a:schemeClr val="tx1"/>
          </a:solidFill>
          <a:latin typeface="+mn-lt"/>
          <a:ea typeface="+mn-ea"/>
          <a:cs typeface="+mn-cs"/>
        </a:defRPr>
      </a:lvl6pPr>
      <a:lvl7pPr marL="7315384" algn="l" defTabSz="2438462" rtl="0" eaLnBrk="1" latinLnBrk="0" hangingPunct="1">
        <a:defRPr sz="4800" kern="1200">
          <a:solidFill>
            <a:schemeClr val="tx1"/>
          </a:solidFill>
          <a:latin typeface="+mn-lt"/>
          <a:ea typeface="+mn-ea"/>
          <a:cs typeface="+mn-cs"/>
        </a:defRPr>
      </a:lvl7pPr>
      <a:lvl8pPr marL="8534613" algn="l" defTabSz="2438462" rtl="0" eaLnBrk="1" latinLnBrk="0" hangingPunct="1">
        <a:defRPr sz="4800" kern="1200">
          <a:solidFill>
            <a:schemeClr val="tx1"/>
          </a:solidFill>
          <a:latin typeface="+mn-lt"/>
          <a:ea typeface="+mn-ea"/>
          <a:cs typeface="+mn-cs"/>
        </a:defRPr>
      </a:lvl8pPr>
      <a:lvl9pPr marL="9753844" algn="l" defTabSz="2438462" rtl="0" eaLnBrk="1" latinLnBrk="0" hangingPunct="1">
        <a:defRPr sz="4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73114" y="2251651"/>
            <a:ext cx="8473480" cy="3074688"/>
          </a:xfrm>
          <a:prstGeom prst="rect">
            <a:avLst/>
          </a:prstGeom>
        </p:spPr>
        <p:txBody>
          <a:bodyPr vert="horz" wrap="square" lIns="0" tIns="0" rIns="0" bIns="0" rtlCol="0" anchor="b" anchorCtr="0">
            <a:spAutoFit/>
          </a:bodyPr>
          <a:lstStyle/>
          <a:p>
            <a:r>
              <a:rPr lang="en-US" dirty="0"/>
              <a:t>Click to edit Master title style</a:t>
            </a:r>
          </a:p>
        </p:txBody>
      </p:sp>
      <p:pic>
        <p:nvPicPr>
          <p:cNvPr id="8" name="Picture 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3" name="Text Placeholder 2"/>
          <p:cNvSpPr>
            <a:spLocks noGrp="1"/>
          </p:cNvSpPr>
          <p:nvPr>
            <p:ph type="body" idx="1"/>
          </p:nvPr>
        </p:nvSpPr>
        <p:spPr>
          <a:xfrm>
            <a:off x="15073114" y="5687748"/>
            <a:ext cx="8473480" cy="3488134"/>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3150175"/>
      </p:ext>
    </p:extLst>
  </p:cSld>
  <p:clrMap bg1="lt1" tx1="dk1" bg2="lt2" tx2="dk2" accent1="accent1" accent2="accent2" accent3="accent3" accent4="accent4" accent5="accent5" accent6="accent6" hlink="hlink" folHlink="folHlink"/>
  <p:sldLayoutIdLst>
    <p:sldLayoutId id="2147484207" r:id="rId1"/>
    <p:sldLayoutId id="2147484307" r:id="rId2"/>
    <p:sldLayoutId id="2147484204" r:id="rId3"/>
    <p:sldLayoutId id="2147484330" r:id="rId4"/>
    <p:sldLayoutId id="2147484331" r:id="rId5"/>
    <p:sldLayoutId id="2147484306"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7400" b="1" i="0" kern="1200" cap="all" baseline="0">
          <a:solidFill>
            <a:schemeClr val="tx1"/>
          </a:solidFill>
          <a:latin typeface="Public Sans ExtraBold" pitchFamily="2" charset="77"/>
          <a:ea typeface="Public Sans ExtraBold" pitchFamily="2" charset="77"/>
          <a:cs typeface="Public Sans ExtraBold" pitchFamily="2" charset="77"/>
        </a:defRPr>
      </a:lvl1pPr>
    </p:titleStyle>
    <p:bodyStyle>
      <a:lvl1pPr marL="457200" indent="-457200" algn="l" defTabSz="914400" rtl="0" eaLnBrk="1" latinLnBrk="0" hangingPunct="1">
        <a:lnSpc>
          <a:spcPct val="150000"/>
        </a:lnSpc>
        <a:spcBef>
          <a:spcPts val="10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1pPr>
      <a:lvl2pPr marL="9144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2pPr>
      <a:lvl3pPr marL="13716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3pPr>
      <a:lvl4pPr marL="18288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4pPr>
      <a:lvl5pPr marL="22860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0"/>
            <a:ext cx="21032788" cy="265112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676400" y="3651250"/>
            <a:ext cx="21032788" cy="87042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9496543"/>
      </p:ext>
    </p:extLst>
  </p:cSld>
  <p:clrMap bg1="lt1" tx1="dk1" bg2="lt2" tx2="dk2" accent1="accent1" accent2="accent2" accent3="accent3" accent4="accent4" accent5="accent5" accent6="accent6" hlink="hlink" folHlink="folHlink"/>
  <p:sldLayoutIdLst>
    <p:sldLayoutId id="2147484313" r:id="rId1"/>
    <p:sldLayoutId id="2147484300"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i="0" kern="1200">
          <a:solidFill>
            <a:schemeClr val="tx1"/>
          </a:solidFill>
          <a:latin typeface="Public Sans Black" pitchFamily="2" charset="77"/>
          <a:ea typeface="Public Sans Black" pitchFamily="2" charset="77"/>
          <a:cs typeface="Public Sans Black" pitchFamily="2" charset="77"/>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Public Sans" pitchFamily="2" charset="77"/>
          <a:ea typeface="Public Sans" pitchFamily="2" charset="77"/>
          <a:cs typeface="Public Sans" pitchFamily="2" charset="77"/>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Public Sans" pitchFamily="2" charset="77"/>
          <a:ea typeface="Public Sans" pitchFamily="2" charset="77"/>
          <a:cs typeface="Public Sans" pitchFamily="2" charset="77"/>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Public Sans" pitchFamily="2" charset="77"/>
          <a:ea typeface="Public Sans" pitchFamily="2" charset="77"/>
          <a:cs typeface="Public Sans" pitchFamily="2" charset="77"/>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Public Sans" pitchFamily="2" charset="77"/>
          <a:ea typeface="Public Sans" pitchFamily="2" charset="77"/>
          <a:cs typeface="Public Sans" pitchFamily="2" charset="77"/>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Public Sans" pitchFamily="2" charset="77"/>
          <a:ea typeface="Public Sans" pitchFamily="2" charset="77"/>
          <a:cs typeface="Public Sans" pitchFamily="2" charset="77"/>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hyperlink" Target="mailto:stevenp@uidaho.edu" TargetMode="External"/><Relationship Id="rId4" Type="http://schemas.openxmlformats.org/officeDocument/2006/relationships/hyperlink" Target="mailto:timothyn@uidaho.ed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821193" y="610395"/>
            <a:ext cx="12739736" cy="5181600"/>
          </a:xfrm>
        </p:spPr>
        <p:txBody>
          <a:bodyPr/>
          <a:lstStyle/>
          <a:p>
            <a:pPr algn="ctr"/>
            <a:r>
              <a:rPr lang="en-US" sz="8000" dirty="0"/>
              <a:t>Economic Assessment</a:t>
            </a:r>
            <a:br>
              <a:rPr lang="en-US" sz="8000" dirty="0"/>
            </a:br>
            <a:r>
              <a:rPr lang="en-US" sz="8000" dirty="0"/>
              <a:t>of Lake Pend Oreille Water Management</a:t>
            </a:r>
            <a:br>
              <a:rPr lang="en-US" sz="8000" dirty="0"/>
            </a:br>
            <a:endParaRPr lang="en-US" sz="8000" dirty="0"/>
          </a:p>
        </p:txBody>
      </p:sp>
      <p:sp>
        <p:nvSpPr>
          <p:cNvPr id="8" name="Text Placeholder 7"/>
          <p:cNvSpPr>
            <a:spLocks noGrp="1"/>
          </p:cNvSpPr>
          <p:nvPr>
            <p:ph type="body" sz="quarter" idx="10"/>
          </p:nvPr>
        </p:nvSpPr>
        <p:spPr>
          <a:xfrm>
            <a:off x="12039066" y="6249194"/>
            <a:ext cx="10303991" cy="1800200"/>
          </a:xfrm>
        </p:spPr>
        <p:txBody>
          <a:bodyPr/>
          <a:lstStyle/>
          <a:p>
            <a:pPr algn="ctr"/>
            <a:r>
              <a:rPr lang="en-US" sz="4800" dirty="0"/>
              <a:t>Sponsored by </a:t>
            </a:r>
          </a:p>
          <a:p>
            <a:pPr algn="ctr"/>
            <a:r>
              <a:rPr lang="en-US" sz="4800" dirty="0"/>
              <a:t>the Lakes Commission </a:t>
            </a:r>
          </a:p>
          <a:p>
            <a:pPr algn="ctr"/>
            <a:r>
              <a:rPr lang="en-US" sz="4800" dirty="0"/>
              <a:t>and the </a:t>
            </a:r>
          </a:p>
          <a:p>
            <a:pPr algn="ctr"/>
            <a:r>
              <a:rPr lang="en-US" sz="4800" dirty="0"/>
              <a:t>University of Idaho</a:t>
            </a:r>
          </a:p>
          <a:p>
            <a:pPr algn="ctr"/>
            <a:endParaRPr lang="en-US" sz="4800" dirty="0"/>
          </a:p>
          <a:p>
            <a:pPr algn="ctr"/>
            <a:r>
              <a:rPr lang="en-US" sz="4800" dirty="0"/>
              <a:t>Presentation to the Lakes Commission </a:t>
            </a:r>
          </a:p>
          <a:p>
            <a:pPr algn="ctr"/>
            <a:r>
              <a:rPr lang="en-US" sz="4800" dirty="0"/>
              <a:t>October 30, 2025</a:t>
            </a:r>
          </a:p>
        </p:txBody>
      </p:sp>
    </p:spTree>
    <p:extLst>
      <p:ext uri="{BB962C8B-B14F-4D97-AF65-F5344CB8AC3E}">
        <p14:creationId xmlns:p14="http://schemas.microsoft.com/office/powerpoint/2010/main" val="103141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F8F13-0810-CA55-700F-EA90409777D2}"/>
              </a:ext>
            </a:extLst>
          </p:cNvPr>
          <p:cNvSpPr>
            <a:spLocks noGrp="1"/>
          </p:cNvSpPr>
          <p:nvPr>
            <p:ph type="title"/>
          </p:nvPr>
        </p:nvSpPr>
        <p:spPr>
          <a:xfrm>
            <a:off x="381794" y="610394"/>
            <a:ext cx="24385588" cy="1477328"/>
          </a:xfrm>
        </p:spPr>
        <p:txBody>
          <a:bodyPr/>
          <a:lstStyle/>
          <a:p>
            <a:r>
              <a:rPr lang="en-US" dirty="0"/>
              <a:t>Principal Investigators</a:t>
            </a:r>
          </a:p>
        </p:txBody>
      </p:sp>
      <p:pic>
        <p:nvPicPr>
          <p:cNvPr id="2050" name="Picture 1">
            <a:extLst>
              <a:ext uri="{FF2B5EF4-FFF2-40B4-BE49-F238E27FC236}">
                <a16:creationId xmlns:a16="http://schemas.microsoft.com/office/drawing/2014/main" id="{93EF2FE8-51BC-518F-32FA-CD6301B2E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803" y="1900034"/>
            <a:ext cx="3629450" cy="420624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2" descr="A person wearing sunglasses&#10;&#10;Description automatically generated with medium confidence">
            <a:extLst>
              <a:ext uri="{FF2B5EF4-FFF2-40B4-BE49-F238E27FC236}">
                <a16:creationId xmlns:a16="http://schemas.microsoft.com/office/drawing/2014/main" id="{0113218C-38D2-8F77-F971-39D2450313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6293"/>
          <a:stretch>
            <a:fillRect/>
          </a:stretch>
        </p:blipFill>
        <p:spPr bwMode="auto">
          <a:xfrm>
            <a:off x="939434" y="1900034"/>
            <a:ext cx="3354777" cy="42062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F397455-A11F-6EE0-83FA-13C2D66D11CF}"/>
              </a:ext>
            </a:extLst>
          </p:cNvPr>
          <p:cNvSpPr>
            <a:spLocks noChangeArrowheads="1"/>
          </p:cNvSpPr>
          <p:nvPr/>
        </p:nvSpPr>
        <p:spPr bwMode="auto">
          <a:xfrm>
            <a:off x="534194" y="7223919"/>
            <a:ext cx="24385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7F5A7C72-5106-6E56-22FD-643D2931E77F}"/>
              </a:ext>
            </a:extLst>
          </p:cNvPr>
          <p:cNvSpPr>
            <a:spLocks noChangeArrowheads="1"/>
          </p:cNvSpPr>
          <p:nvPr/>
        </p:nvSpPr>
        <p:spPr bwMode="auto">
          <a:xfrm>
            <a:off x="14674181" y="6456325"/>
            <a:ext cx="8840788" cy="698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Timothy Nadreau, Co-PI </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B.S., Pure Mathematics (University of Idaho)</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M.S., Applied Agricultural Economics (University of Idaho)</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Ph.D., Economics (Washington State University)</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timothyn@uidaho.edu</a:t>
            </a: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Dr. Nadreau is a regional economist with 20-years of experience doing impact and investment analysis for higher education throughout the U.S., U.K., Canada, and Australia.  He worked as a senior economist at Emsi (</a:t>
            </a:r>
            <a:r>
              <a:rPr kumimoji="0" lang="en-US" altLang="en-US" sz="32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Lightcast</a:t>
            </a: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for nearly nine years where he conducted education impact analysis in every state. He is now an Assistant Professor at </a:t>
            </a:r>
            <a:r>
              <a:rPr kumimoji="0" lang="en-US" altLang="en-US" sz="32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U</a:t>
            </a:r>
            <a:r>
              <a:rPr lang="en-US" altLang="en-US" sz="3200" dirty="0" err="1">
                <a:latin typeface="Times New Roman" panose="02020603050405020304" pitchFamily="18" charset="0"/>
                <a:ea typeface="Times New Roman" panose="02020603050405020304" pitchFamily="18" charset="0"/>
                <a:cs typeface="Times New Roman" panose="02020603050405020304" pitchFamily="18" charset="0"/>
              </a:rPr>
              <a:t>ofI</a:t>
            </a: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65A5C5D5-8968-3317-C3CB-ADB763764391}"/>
              </a:ext>
            </a:extLst>
          </p:cNvPr>
          <p:cNvSpPr>
            <a:spLocks noChangeArrowheads="1"/>
          </p:cNvSpPr>
          <p:nvPr/>
        </p:nvSpPr>
        <p:spPr bwMode="auto">
          <a:xfrm>
            <a:off x="915194" y="6493669"/>
            <a:ext cx="8779425"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Steven Peterson, Co-PI</a:t>
            </a:r>
          </a:p>
          <a:p>
            <a:pPr defTabSz="914400" eaLnBrk="0" fontAlgn="base" hangingPunct="0">
              <a:spcBef>
                <a:spcPct val="0"/>
              </a:spcBef>
              <a:spcAft>
                <a:spcPct val="0"/>
              </a:spcAft>
            </a:pPr>
            <a:r>
              <a:rPr lang="en-US" alt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B.S., Business Administration (Lewis Clark State College)</a:t>
            </a:r>
          </a:p>
          <a:p>
            <a:pPr defTabSz="914400" eaLnBrk="0" fontAlgn="base" hangingPunct="0">
              <a:spcBef>
                <a:spcPct val="0"/>
              </a:spcBef>
              <a:spcAft>
                <a:spcPct val="0"/>
              </a:spcAft>
            </a:pPr>
            <a:r>
              <a:rPr lang="en-US" alt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M.S., Economics (University of Idaho)</a:t>
            </a:r>
          </a:p>
          <a:p>
            <a:pPr defTabSz="914400" eaLnBrk="0" fontAlgn="base" hangingPunct="0">
              <a:spcBef>
                <a:spcPct val="0"/>
              </a:spcBef>
              <a:spcAft>
                <a:spcPct val="0"/>
              </a:spcAft>
            </a:pPr>
            <a:r>
              <a:rPr lang="en-US" alt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5"/>
              </a:rPr>
              <a:t>stevenp@uidaho.edu</a:t>
            </a:r>
            <a:r>
              <a:rPr lang="en-US" alt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defTabSz="914400" eaLnBrk="0" fontAlgn="base" hangingPunct="0">
              <a:spcBef>
                <a:spcPct val="0"/>
              </a:spcBef>
              <a:spcAft>
                <a:spcPct val="0"/>
              </a:spcAft>
            </a:pPr>
            <a:r>
              <a:rPr lang="en-US" alt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Mr. Peterson is a regional economist and Associate Clinical Faculty member at the University of Idaho. He has worked extensively throughout Idaho and has conducted impact assessments on nearly every industry in Idaho including studies on energy, education, health care, tribal studies, manufacturing, agriculture, recreation, tourism, occupational analyses, and state budgeting analyses. </a:t>
            </a:r>
          </a:p>
        </p:txBody>
      </p:sp>
    </p:spTree>
    <p:extLst>
      <p:ext uri="{BB962C8B-B14F-4D97-AF65-F5344CB8AC3E}">
        <p14:creationId xmlns:p14="http://schemas.microsoft.com/office/powerpoint/2010/main" val="3614752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163594" y="-71653"/>
            <a:ext cx="7696200" cy="1062663"/>
          </a:xfrm>
        </p:spPr>
        <p:txBody>
          <a:bodyPr/>
          <a:lstStyle/>
          <a:p>
            <a:r>
              <a:rPr lang="en-US" sz="4400" dirty="0"/>
              <a:t>Economy of Bonner County</a:t>
            </a:r>
          </a:p>
        </p:txBody>
      </p:sp>
      <p:pic>
        <p:nvPicPr>
          <p:cNvPr id="12" name="Picture 11">
            <a:extLst>
              <a:ext uri="{FF2B5EF4-FFF2-40B4-BE49-F238E27FC236}">
                <a16:creationId xmlns:a16="http://schemas.microsoft.com/office/drawing/2014/main" id="{2E07B057-5302-196D-BA54-87D48397383E}"/>
              </a:ext>
            </a:extLst>
          </p:cNvPr>
          <p:cNvPicPr>
            <a:picLocks noChangeAspect="1"/>
          </p:cNvPicPr>
          <p:nvPr/>
        </p:nvPicPr>
        <p:blipFill>
          <a:blip r:embed="rId2"/>
          <a:srcRect l="29026" r="29353"/>
          <a:stretch>
            <a:fillRect/>
          </a:stretch>
        </p:blipFill>
        <p:spPr>
          <a:xfrm>
            <a:off x="838994" y="2973384"/>
            <a:ext cx="6553200" cy="5863389"/>
          </a:xfrm>
          <a:prstGeom prst="rect">
            <a:avLst/>
          </a:prstGeom>
        </p:spPr>
      </p:pic>
      <p:sp>
        <p:nvSpPr>
          <p:cNvPr id="13" name="TextBox 12">
            <a:extLst>
              <a:ext uri="{FF2B5EF4-FFF2-40B4-BE49-F238E27FC236}">
                <a16:creationId xmlns:a16="http://schemas.microsoft.com/office/drawing/2014/main" id="{B4622FC9-CE20-695D-BB93-30F8E7B94CBC}"/>
              </a:ext>
            </a:extLst>
          </p:cNvPr>
          <p:cNvSpPr txBox="1"/>
          <p:nvPr/>
        </p:nvSpPr>
        <p:spPr>
          <a:xfrm>
            <a:off x="762794" y="1289981"/>
            <a:ext cx="5487400" cy="646331"/>
          </a:xfrm>
          <a:prstGeom prst="rect">
            <a:avLst/>
          </a:prstGeom>
          <a:noFill/>
        </p:spPr>
        <p:txBody>
          <a:bodyPr wrap="none" rtlCol="0">
            <a:spAutoFit/>
          </a:bodyPr>
          <a:lstStyle/>
          <a:p>
            <a:r>
              <a:rPr lang="en-US" sz="3600" dirty="0"/>
              <a:t>Idaho:  A Fast-Growing State</a:t>
            </a:r>
          </a:p>
        </p:txBody>
      </p:sp>
      <p:sp>
        <p:nvSpPr>
          <p:cNvPr id="15" name="TextBox 14">
            <a:extLst>
              <a:ext uri="{FF2B5EF4-FFF2-40B4-BE49-F238E27FC236}">
                <a16:creationId xmlns:a16="http://schemas.microsoft.com/office/drawing/2014/main" id="{F3F59702-8505-5069-C149-AA32A747C11A}"/>
              </a:ext>
            </a:extLst>
          </p:cNvPr>
          <p:cNvSpPr txBox="1"/>
          <p:nvPr/>
        </p:nvSpPr>
        <p:spPr>
          <a:xfrm>
            <a:off x="496094" y="2192131"/>
            <a:ext cx="7239000" cy="530851"/>
          </a:xfrm>
          <a:prstGeom prst="rect">
            <a:avLst/>
          </a:prstGeom>
          <a:noFill/>
        </p:spPr>
        <p:txBody>
          <a:bodyPr wrap="square">
            <a:spAutoFit/>
          </a:bodyPr>
          <a:lstStyle/>
          <a:p>
            <a:pPr marL="0" marR="0">
              <a:lnSpc>
                <a:spcPct val="107000"/>
              </a:lnSpc>
              <a:buNone/>
            </a:pPr>
            <a:r>
              <a:rPr lang="en-US" sz="2800" i="1" dirty="0">
                <a:effectLst/>
                <a:latin typeface="Open Sans" panose="020B0606030504020204" pitchFamily="34" charset="0"/>
                <a:ea typeface="Open Sans" panose="020B0606030504020204" pitchFamily="34" charset="0"/>
                <a:cs typeface="Open Sans" panose="020B0606030504020204" pitchFamily="34" charset="0"/>
              </a:rPr>
              <a:t>Cumulative Population Growth 2014-2024</a:t>
            </a:r>
          </a:p>
        </p:txBody>
      </p:sp>
      <p:sp>
        <p:nvSpPr>
          <p:cNvPr id="18" name="TextBox 17">
            <a:extLst>
              <a:ext uri="{FF2B5EF4-FFF2-40B4-BE49-F238E27FC236}">
                <a16:creationId xmlns:a16="http://schemas.microsoft.com/office/drawing/2014/main" id="{1DB7E9E3-FB69-AAE3-0614-E1097AF9F9DA}"/>
              </a:ext>
            </a:extLst>
          </p:cNvPr>
          <p:cNvSpPr txBox="1"/>
          <p:nvPr/>
        </p:nvSpPr>
        <p:spPr>
          <a:xfrm>
            <a:off x="8573294" y="2152852"/>
            <a:ext cx="7239000" cy="530851"/>
          </a:xfrm>
          <a:prstGeom prst="rect">
            <a:avLst/>
          </a:prstGeom>
          <a:noFill/>
        </p:spPr>
        <p:txBody>
          <a:bodyPr wrap="square">
            <a:spAutoFit/>
          </a:bodyPr>
          <a:lstStyle/>
          <a:p>
            <a:pPr marL="0" marR="0">
              <a:lnSpc>
                <a:spcPct val="107000"/>
              </a:lnSpc>
              <a:buNone/>
            </a:pPr>
            <a:r>
              <a:rPr lang="en-US" sz="2800" i="1" dirty="0">
                <a:effectLst/>
                <a:latin typeface="Open Sans" panose="020B0606030504020204" pitchFamily="34" charset="0"/>
                <a:ea typeface="Open Sans" panose="020B0606030504020204" pitchFamily="34" charset="0"/>
                <a:cs typeface="Open Sans" panose="020B0606030504020204" pitchFamily="34" charset="0"/>
              </a:rPr>
              <a:t>Cumulative Population Growth 2010-2024</a:t>
            </a:r>
          </a:p>
        </p:txBody>
      </p:sp>
      <p:sp>
        <p:nvSpPr>
          <p:cNvPr id="19" name="TextBox 18">
            <a:extLst>
              <a:ext uri="{FF2B5EF4-FFF2-40B4-BE49-F238E27FC236}">
                <a16:creationId xmlns:a16="http://schemas.microsoft.com/office/drawing/2014/main" id="{6D9A07A6-3F6A-AC53-A4D2-7E0A0693F65F}"/>
              </a:ext>
            </a:extLst>
          </p:cNvPr>
          <p:cNvSpPr txBox="1"/>
          <p:nvPr/>
        </p:nvSpPr>
        <p:spPr>
          <a:xfrm>
            <a:off x="8560233" y="1289981"/>
            <a:ext cx="7828425" cy="646331"/>
          </a:xfrm>
          <a:prstGeom prst="rect">
            <a:avLst/>
          </a:prstGeom>
          <a:noFill/>
        </p:spPr>
        <p:txBody>
          <a:bodyPr wrap="none" rtlCol="0">
            <a:spAutoFit/>
          </a:bodyPr>
          <a:lstStyle/>
          <a:p>
            <a:r>
              <a:rPr lang="en-US" sz="3600" dirty="0"/>
              <a:t>Bonner County:  A Fast-Growing County</a:t>
            </a:r>
          </a:p>
        </p:txBody>
      </p:sp>
      <p:pic>
        <p:nvPicPr>
          <p:cNvPr id="20" name="Picture 19">
            <a:extLst>
              <a:ext uri="{FF2B5EF4-FFF2-40B4-BE49-F238E27FC236}">
                <a16:creationId xmlns:a16="http://schemas.microsoft.com/office/drawing/2014/main" id="{FCED4336-B0EE-B522-24FE-2CC47875B190}"/>
              </a:ext>
            </a:extLst>
          </p:cNvPr>
          <p:cNvPicPr>
            <a:picLocks noChangeAspect="1"/>
          </p:cNvPicPr>
          <p:nvPr/>
        </p:nvPicPr>
        <p:blipFill>
          <a:blip r:embed="rId3"/>
          <a:srcRect r="28120"/>
          <a:stretch>
            <a:fillRect/>
          </a:stretch>
        </p:blipFill>
        <p:spPr>
          <a:xfrm>
            <a:off x="8077994" y="3262992"/>
            <a:ext cx="10058400" cy="5257800"/>
          </a:xfrm>
          <a:prstGeom prst="rect">
            <a:avLst/>
          </a:prstGeom>
        </p:spPr>
      </p:pic>
      <p:pic>
        <p:nvPicPr>
          <p:cNvPr id="21" name="Picture 20" descr="Diagram&#10;&#10;Description automatically generated">
            <a:extLst>
              <a:ext uri="{FF2B5EF4-FFF2-40B4-BE49-F238E27FC236}">
                <a16:creationId xmlns:a16="http://schemas.microsoft.com/office/drawing/2014/main" id="{0232319C-1A10-8229-2D5A-B99BCD9859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32658" y="28503"/>
            <a:ext cx="5246797" cy="5863389"/>
          </a:xfrm>
          <a:prstGeom prst="rect">
            <a:avLst/>
          </a:prstGeom>
        </p:spPr>
      </p:pic>
    </p:spTree>
    <p:extLst>
      <p:ext uri="{BB962C8B-B14F-4D97-AF65-F5344CB8AC3E}">
        <p14:creationId xmlns:p14="http://schemas.microsoft.com/office/powerpoint/2010/main" val="137320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F6750-06A4-B0F2-5000-BA75EAE45A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F726B-C618-2F66-D626-60B63B7EA84E}"/>
              </a:ext>
            </a:extLst>
          </p:cNvPr>
          <p:cNvSpPr>
            <a:spLocks noGrp="1"/>
          </p:cNvSpPr>
          <p:nvPr>
            <p:ph type="title"/>
          </p:nvPr>
        </p:nvSpPr>
        <p:spPr>
          <a:xfrm>
            <a:off x="3505994" y="745561"/>
            <a:ext cx="15775226" cy="765923"/>
          </a:xfrm>
        </p:spPr>
        <p:txBody>
          <a:bodyPr/>
          <a:lstStyle/>
          <a:p>
            <a:r>
              <a:rPr lang="en-US" sz="3600" dirty="0"/>
              <a:t>North Idaho 2024 Employment</a:t>
            </a:r>
          </a:p>
        </p:txBody>
      </p:sp>
      <p:graphicFrame>
        <p:nvGraphicFramePr>
          <p:cNvPr id="4" name="Table 3">
            <a:extLst>
              <a:ext uri="{FF2B5EF4-FFF2-40B4-BE49-F238E27FC236}">
                <a16:creationId xmlns:a16="http://schemas.microsoft.com/office/drawing/2014/main" id="{14C55C00-3758-FA1E-0732-5C1FD2D392AF}"/>
              </a:ext>
            </a:extLst>
          </p:cNvPr>
          <p:cNvGraphicFramePr>
            <a:graphicFrameLocks noGrp="1"/>
          </p:cNvGraphicFramePr>
          <p:nvPr>
            <p:extLst>
              <p:ext uri="{D42A27DB-BD31-4B8C-83A1-F6EECF244321}">
                <p14:modId xmlns:p14="http://schemas.microsoft.com/office/powerpoint/2010/main" val="4020742548"/>
              </p:ext>
            </p:extLst>
          </p:nvPr>
        </p:nvGraphicFramePr>
        <p:xfrm>
          <a:off x="4115594" y="1681170"/>
          <a:ext cx="15557153" cy="11256161"/>
        </p:xfrm>
        <a:graphic>
          <a:graphicData uri="http://schemas.openxmlformats.org/drawingml/2006/table">
            <a:tbl>
              <a:tblPr firstRow="1" firstCol="1" bandRow="1">
                <a:tableStyleId>{125E5076-3810-47DD-B79F-674D7AD40C01}</a:tableStyleId>
              </a:tblPr>
              <a:tblGrid>
                <a:gridCol w="6306953">
                  <a:extLst>
                    <a:ext uri="{9D8B030D-6E8A-4147-A177-3AD203B41FA5}">
                      <a16:colId xmlns:a16="http://schemas.microsoft.com/office/drawing/2014/main" val="719545327"/>
                    </a:ext>
                  </a:extLst>
                </a:gridCol>
                <a:gridCol w="2312550">
                  <a:extLst>
                    <a:ext uri="{9D8B030D-6E8A-4147-A177-3AD203B41FA5}">
                      <a16:colId xmlns:a16="http://schemas.microsoft.com/office/drawing/2014/main" val="2186135210"/>
                    </a:ext>
                  </a:extLst>
                </a:gridCol>
                <a:gridCol w="2312550">
                  <a:extLst>
                    <a:ext uri="{9D8B030D-6E8A-4147-A177-3AD203B41FA5}">
                      <a16:colId xmlns:a16="http://schemas.microsoft.com/office/drawing/2014/main" val="4074301628"/>
                    </a:ext>
                  </a:extLst>
                </a:gridCol>
                <a:gridCol w="2312550">
                  <a:extLst>
                    <a:ext uri="{9D8B030D-6E8A-4147-A177-3AD203B41FA5}">
                      <a16:colId xmlns:a16="http://schemas.microsoft.com/office/drawing/2014/main" val="3313286572"/>
                    </a:ext>
                  </a:extLst>
                </a:gridCol>
                <a:gridCol w="2312550">
                  <a:extLst>
                    <a:ext uri="{9D8B030D-6E8A-4147-A177-3AD203B41FA5}">
                      <a16:colId xmlns:a16="http://schemas.microsoft.com/office/drawing/2014/main" val="826391604"/>
                    </a:ext>
                  </a:extLst>
                </a:gridCol>
              </a:tblGrid>
              <a:tr h="511570">
                <a:tc>
                  <a:txBody>
                    <a:bodyPr/>
                    <a:lstStyle/>
                    <a:p>
                      <a:pPr marL="0" marR="0" algn="ctr">
                        <a:lnSpc>
                          <a:spcPct val="107000"/>
                        </a:lnSpc>
                        <a:spcAft>
                          <a:spcPts val="800"/>
                        </a:spcAft>
                        <a:buNone/>
                      </a:pPr>
                      <a:r>
                        <a:rPr lang="en-US" sz="2800" b="1" kern="100" dirty="0">
                          <a:solidFill>
                            <a:schemeClr val="tx1"/>
                          </a:solidFill>
                          <a:effectLst/>
                          <a:latin typeface="+mn-lt"/>
                        </a:rPr>
                        <a:t>Industry</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marL="0" marR="0" algn="ctr">
                        <a:lnSpc>
                          <a:spcPct val="107000"/>
                        </a:lnSpc>
                        <a:spcAft>
                          <a:spcPts val="800"/>
                        </a:spcAft>
                        <a:buNone/>
                      </a:pPr>
                      <a:r>
                        <a:rPr lang="en-US" sz="2800" b="1" kern="100" dirty="0">
                          <a:solidFill>
                            <a:schemeClr val="tx1"/>
                          </a:solidFill>
                          <a:effectLst/>
                          <a:latin typeface="+mn-lt"/>
                        </a:rPr>
                        <a:t>Bonner</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marL="0" marR="0" algn="ctr">
                        <a:lnSpc>
                          <a:spcPct val="107000"/>
                        </a:lnSpc>
                        <a:spcAft>
                          <a:spcPts val="800"/>
                        </a:spcAft>
                        <a:buNone/>
                      </a:pPr>
                      <a:r>
                        <a:rPr lang="en-US" sz="2800" b="1" kern="100" dirty="0">
                          <a:solidFill>
                            <a:schemeClr val="tx1"/>
                          </a:solidFill>
                          <a:effectLst/>
                          <a:latin typeface="+mn-lt"/>
                        </a:rPr>
                        <a:t>Kootenai</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marL="0" marR="0" algn="ctr">
                        <a:lnSpc>
                          <a:spcPct val="107000"/>
                        </a:lnSpc>
                        <a:spcAft>
                          <a:spcPts val="800"/>
                        </a:spcAft>
                        <a:buNone/>
                      </a:pPr>
                      <a:r>
                        <a:rPr lang="en-US" sz="2800" b="1" kern="100" dirty="0">
                          <a:solidFill>
                            <a:schemeClr val="tx1"/>
                          </a:solidFill>
                          <a:effectLst/>
                          <a:latin typeface="+mn-lt"/>
                        </a:rPr>
                        <a:t>Spokane</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marL="0" marR="0" algn="ctr">
                        <a:lnSpc>
                          <a:spcPct val="107000"/>
                        </a:lnSpc>
                        <a:spcAft>
                          <a:spcPts val="800"/>
                        </a:spcAft>
                        <a:buNone/>
                      </a:pPr>
                      <a:r>
                        <a:rPr lang="en-US" sz="2800" b="1" kern="100" dirty="0">
                          <a:solidFill>
                            <a:schemeClr val="tx1"/>
                          </a:solidFill>
                          <a:effectLst/>
                          <a:latin typeface="+mn-lt"/>
                        </a:rPr>
                        <a:t>Total</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extLst>
                  <a:ext uri="{0D108BD9-81ED-4DB2-BD59-A6C34878D82A}">
                    <a16:rowId xmlns:a16="http://schemas.microsoft.com/office/drawing/2014/main" val="3965535369"/>
                  </a:ext>
                </a:extLst>
              </a:tr>
              <a:tr h="511570">
                <a:tc>
                  <a:txBody>
                    <a:bodyPr/>
                    <a:lstStyle/>
                    <a:p>
                      <a:pPr marL="0" marR="0">
                        <a:lnSpc>
                          <a:spcPct val="107000"/>
                        </a:lnSpc>
                        <a:spcAft>
                          <a:spcPts val="800"/>
                        </a:spcAft>
                        <a:buNone/>
                      </a:pPr>
                      <a:r>
                        <a:rPr lang="en-US" sz="2800" b="0" kern="100" dirty="0">
                          <a:solidFill>
                            <a:schemeClr val="tx1"/>
                          </a:solidFill>
                          <a:effectLst/>
                          <a:latin typeface="+mn-lt"/>
                        </a:rPr>
                        <a:t>Crop and Animal Production</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335</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601</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1,822</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2,758</a:t>
                      </a:r>
                    </a:p>
                  </a:txBody>
                  <a:tcPr marL="12701" marR="12701" marT="12701" marB="0" anchor="ctr">
                    <a:noFill/>
                  </a:tcPr>
                </a:tc>
                <a:extLst>
                  <a:ext uri="{0D108BD9-81ED-4DB2-BD59-A6C34878D82A}">
                    <a16:rowId xmlns:a16="http://schemas.microsoft.com/office/drawing/2014/main" val="3429462069"/>
                  </a:ext>
                </a:extLst>
              </a:tr>
              <a:tr h="511570">
                <a:tc>
                  <a:txBody>
                    <a:bodyPr/>
                    <a:lstStyle/>
                    <a:p>
                      <a:pPr marL="0" marR="0">
                        <a:lnSpc>
                          <a:spcPct val="107000"/>
                        </a:lnSpc>
                        <a:spcAft>
                          <a:spcPts val="800"/>
                        </a:spcAft>
                        <a:buNone/>
                      </a:pPr>
                      <a:r>
                        <a:rPr lang="en-US" sz="2800" b="0" kern="100" dirty="0">
                          <a:solidFill>
                            <a:schemeClr val="tx1"/>
                          </a:solidFill>
                          <a:effectLst/>
                          <a:latin typeface="+mn-lt"/>
                        </a:rPr>
                        <a:t>Mining</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199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190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358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746</a:t>
                      </a:r>
                    </a:p>
                  </a:txBody>
                  <a:tcPr marL="12701" marR="12701" marT="12701" marB="0" anchor="ctr">
                    <a:noFill/>
                  </a:tcPr>
                </a:tc>
                <a:extLst>
                  <a:ext uri="{0D108BD9-81ED-4DB2-BD59-A6C34878D82A}">
                    <a16:rowId xmlns:a16="http://schemas.microsoft.com/office/drawing/2014/main" val="1037996760"/>
                  </a:ext>
                </a:extLst>
              </a:tr>
              <a:tr h="511570">
                <a:tc>
                  <a:txBody>
                    <a:bodyPr/>
                    <a:lstStyle/>
                    <a:p>
                      <a:pPr marL="0" marR="0">
                        <a:lnSpc>
                          <a:spcPct val="107000"/>
                        </a:lnSpc>
                        <a:spcAft>
                          <a:spcPts val="800"/>
                        </a:spcAft>
                        <a:buNone/>
                      </a:pPr>
                      <a:r>
                        <a:rPr lang="en-US" sz="2800" b="0" kern="100" dirty="0">
                          <a:solidFill>
                            <a:schemeClr val="tx1"/>
                          </a:solidFill>
                          <a:effectLst/>
                          <a:latin typeface="+mn-lt"/>
                        </a:rPr>
                        <a:t>Utilities</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136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374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388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898</a:t>
                      </a:r>
                    </a:p>
                  </a:txBody>
                  <a:tcPr marL="12701" marR="12701" marT="12701" marB="0" anchor="ctr">
                    <a:noFill/>
                  </a:tcPr>
                </a:tc>
                <a:extLst>
                  <a:ext uri="{0D108BD9-81ED-4DB2-BD59-A6C34878D82A}">
                    <a16:rowId xmlns:a16="http://schemas.microsoft.com/office/drawing/2014/main" val="2475580632"/>
                  </a:ext>
                </a:extLst>
              </a:tr>
              <a:tr h="511570">
                <a:tc>
                  <a:txBody>
                    <a:bodyPr/>
                    <a:lstStyle/>
                    <a:p>
                      <a:pPr marL="0" marR="0">
                        <a:lnSpc>
                          <a:spcPct val="107000"/>
                        </a:lnSpc>
                        <a:spcAft>
                          <a:spcPts val="800"/>
                        </a:spcAft>
                        <a:buNone/>
                      </a:pPr>
                      <a:r>
                        <a:rPr lang="en-US" sz="2800" b="0" kern="100" dirty="0">
                          <a:solidFill>
                            <a:schemeClr val="tx1"/>
                          </a:solidFill>
                          <a:effectLst/>
                          <a:latin typeface="+mn-lt"/>
                        </a:rPr>
                        <a:t>Construction</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2,015</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8,936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17,504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28,456</a:t>
                      </a:r>
                    </a:p>
                  </a:txBody>
                  <a:tcPr marL="12701" marR="12701" marT="12701" marB="0" anchor="ctr">
                    <a:noFill/>
                  </a:tcPr>
                </a:tc>
                <a:extLst>
                  <a:ext uri="{0D108BD9-81ED-4DB2-BD59-A6C34878D82A}">
                    <a16:rowId xmlns:a16="http://schemas.microsoft.com/office/drawing/2014/main" val="3490970030"/>
                  </a:ext>
                </a:extLst>
              </a:tr>
              <a:tr h="511570">
                <a:tc>
                  <a:txBody>
                    <a:bodyPr/>
                    <a:lstStyle/>
                    <a:p>
                      <a:pPr marL="0" marR="0">
                        <a:lnSpc>
                          <a:spcPct val="107000"/>
                        </a:lnSpc>
                        <a:spcAft>
                          <a:spcPts val="800"/>
                        </a:spcAft>
                        <a:buNone/>
                      </a:pPr>
                      <a:r>
                        <a:rPr lang="en-US" sz="2800" b="0" kern="100" dirty="0">
                          <a:solidFill>
                            <a:schemeClr val="tx1"/>
                          </a:solidFill>
                          <a:effectLst/>
                          <a:latin typeface="+mn-lt"/>
                        </a:rPr>
                        <a:t>Manufacturing</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2,108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5,570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16,930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24,608</a:t>
                      </a:r>
                    </a:p>
                  </a:txBody>
                  <a:tcPr marL="12701" marR="12701" marT="12701" marB="0" anchor="ctr">
                    <a:noFill/>
                  </a:tcPr>
                </a:tc>
                <a:extLst>
                  <a:ext uri="{0D108BD9-81ED-4DB2-BD59-A6C34878D82A}">
                    <a16:rowId xmlns:a16="http://schemas.microsoft.com/office/drawing/2014/main" val="1151329029"/>
                  </a:ext>
                </a:extLst>
              </a:tr>
              <a:tr h="511570">
                <a:tc>
                  <a:txBody>
                    <a:bodyPr/>
                    <a:lstStyle/>
                    <a:p>
                      <a:pPr marL="0" marR="0">
                        <a:lnSpc>
                          <a:spcPct val="107000"/>
                        </a:lnSpc>
                        <a:spcAft>
                          <a:spcPts val="800"/>
                        </a:spcAft>
                        <a:buNone/>
                      </a:pPr>
                      <a:r>
                        <a:rPr lang="en-US" sz="2800" b="0" kern="100" dirty="0">
                          <a:solidFill>
                            <a:schemeClr val="tx1"/>
                          </a:solidFill>
                          <a:effectLst/>
                          <a:latin typeface="+mn-lt"/>
                        </a:rPr>
                        <a:t>Wholesale Trade</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276</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2,243</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11,234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13,753</a:t>
                      </a:r>
                    </a:p>
                  </a:txBody>
                  <a:tcPr marL="12701" marR="12701" marT="12701" marB="0" anchor="ctr">
                    <a:noFill/>
                  </a:tcPr>
                </a:tc>
                <a:extLst>
                  <a:ext uri="{0D108BD9-81ED-4DB2-BD59-A6C34878D82A}">
                    <a16:rowId xmlns:a16="http://schemas.microsoft.com/office/drawing/2014/main" val="1052512032"/>
                  </a:ext>
                </a:extLst>
              </a:tr>
              <a:tr h="511570">
                <a:tc>
                  <a:txBody>
                    <a:bodyPr/>
                    <a:lstStyle/>
                    <a:p>
                      <a:pPr marL="0" marR="0">
                        <a:lnSpc>
                          <a:spcPct val="107000"/>
                        </a:lnSpc>
                        <a:spcAft>
                          <a:spcPts val="800"/>
                        </a:spcAft>
                        <a:buNone/>
                      </a:pPr>
                      <a:r>
                        <a:rPr lang="en-US" sz="2800" b="0" kern="100" dirty="0">
                          <a:solidFill>
                            <a:schemeClr val="tx1"/>
                          </a:solidFill>
                          <a:effectLst/>
                          <a:latin typeface="+mn-lt"/>
                        </a:rPr>
                        <a:t>Retail Trade</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2,588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10,087</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27,656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40,330</a:t>
                      </a:r>
                    </a:p>
                  </a:txBody>
                  <a:tcPr marL="12701" marR="12701" marT="12701" marB="0" anchor="ctr">
                    <a:noFill/>
                  </a:tcPr>
                </a:tc>
                <a:extLst>
                  <a:ext uri="{0D108BD9-81ED-4DB2-BD59-A6C34878D82A}">
                    <a16:rowId xmlns:a16="http://schemas.microsoft.com/office/drawing/2014/main" val="2143929777"/>
                  </a:ext>
                </a:extLst>
              </a:tr>
              <a:tr h="511570">
                <a:tc>
                  <a:txBody>
                    <a:bodyPr/>
                    <a:lstStyle/>
                    <a:p>
                      <a:pPr marL="0" marR="0">
                        <a:lnSpc>
                          <a:spcPct val="107000"/>
                        </a:lnSpc>
                        <a:spcAft>
                          <a:spcPts val="800"/>
                        </a:spcAft>
                        <a:buNone/>
                      </a:pPr>
                      <a:r>
                        <a:rPr lang="en-US" sz="2800" b="0" kern="100" dirty="0">
                          <a:solidFill>
                            <a:schemeClr val="tx1"/>
                          </a:solidFill>
                          <a:effectLst/>
                          <a:latin typeface="+mn-lt"/>
                        </a:rPr>
                        <a:t>Transportation and Warehousing</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487</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1,624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11,976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14,087</a:t>
                      </a:r>
                    </a:p>
                  </a:txBody>
                  <a:tcPr marL="12701" marR="12701" marT="12701" marB="0" anchor="ctr">
                    <a:noFill/>
                  </a:tcPr>
                </a:tc>
                <a:extLst>
                  <a:ext uri="{0D108BD9-81ED-4DB2-BD59-A6C34878D82A}">
                    <a16:rowId xmlns:a16="http://schemas.microsoft.com/office/drawing/2014/main" val="1031647168"/>
                  </a:ext>
                </a:extLst>
              </a:tr>
              <a:tr h="511570">
                <a:tc>
                  <a:txBody>
                    <a:bodyPr/>
                    <a:lstStyle/>
                    <a:p>
                      <a:pPr marL="0" marR="0">
                        <a:lnSpc>
                          <a:spcPct val="107000"/>
                        </a:lnSpc>
                        <a:spcAft>
                          <a:spcPts val="800"/>
                        </a:spcAft>
                        <a:buNone/>
                      </a:pPr>
                      <a:r>
                        <a:rPr lang="en-US" sz="2800" b="0" kern="100" dirty="0">
                          <a:solidFill>
                            <a:schemeClr val="tx1"/>
                          </a:solidFill>
                          <a:effectLst/>
                          <a:latin typeface="+mn-lt"/>
                        </a:rPr>
                        <a:t>Information</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334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823</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3,010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4,167</a:t>
                      </a:r>
                    </a:p>
                  </a:txBody>
                  <a:tcPr marL="12701" marR="12701" marT="12701" marB="0" anchor="ctr">
                    <a:noFill/>
                  </a:tcPr>
                </a:tc>
                <a:extLst>
                  <a:ext uri="{0D108BD9-81ED-4DB2-BD59-A6C34878D82A}">
                    <a16:rowId xmlns:a16="http://schemas.microsoft.com/office/drawing/2014/main" val="344242065"/>
                  </a:ext>
                </a:extLst>
              </a:tr>
              <a:tr h="511570">
                <a:tc>
                  <a:txBody>
                    <a:bodyPr/>
                    <a:lstStyle/>
                    <a:p>
                      <a:pPr marL="0" marR="0">
                        <a:lnSpc>
                          <a:spcPct val="107000"/>
                        </a:lnSpc>
                        <a:spcAft>
                          <a:spcPts val="800"/>
                        </a:spcAft>
                        <a:buNone/>
                      </a:pPr>
                      <a:r>
                        <a:rPr lang="en-US" sz="2800" b="0" kern="100" dirty="0">
                          <a:solidFill>
                            <a:schemeClr val="tx1"/>
                          </a:solidFill>
                          <a:effectLst/>
                          <a:latin typeface="+mn-lt"/>
                        </a:rPr>
                        <a:t>Finance and Insurance</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429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2,355</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10,452</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13,236</a:t>
                      </a:r>
                    </a:p>
                  </a:txBody>
                  <a:tcPr marL="12701" marR="12701" marT="12701" marB="0" anchor="ctr">
                    <a:noFill/>
                  </a:tcPr>
                </a:tc>
                <a:extLst>
                  <a:ext uri="{0D108BD9-81ED-4DB2-BD59-A6C34878D82A}">
                    <a16:rowId xmlns:a16="http://schemas.microsoft.com/office/drawing/2014/main" val="1632262285"/>
                  </a:ext>
                </a:extLst>
              </a:tr>
              <a:tr h="511570">
                <a:tc>
                  <a:txBody>
                    <a:bodyPr/>
                    <a:lstStyle/>
                    <a:p>
                      <a:pPr marL="0" marR="0">
                        <a:lnSpc>
                          <a:spcPct val="107000"/>
                        </a:lnSpc>
                        <a:spcAft>
                          <a:spcPts val="800"/>
                        </a:spcAft>
                        <a:buNone/>
                      </a:pPr>
                      <a:r>
                        <a:rPr lang="en-US" sz="2800" b="0" kern="100" dirty="0">
                          <a:solidFill>
                            <a:schemeClr val="tx1"/>
                          </a:solidFill>
                          <a:effectLst/>
                          <a:latin typeface="+mn-lt"/>
                        </a:rPr>
                        <a:t>Real Estate and Rental and Leasing</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486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1,701</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5,397</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7,584</a:t>
                      </a:r>
                    </a:p>
                  </a:txBody>
                  <a:tcPr marL="12701" marR="12701" marT="12701" marB="0" anchor="ctr">
                    <a:noFill/>
                  </a:tcPr>
                </a:tc>
                <a:extLst>
                  <a:ext uri="{0D108BD9-81ED-4DB2-BD59-A6C34878D82A}">
                    <a16:rowId xmlns:a16="http://schemas.microsoft.com/office/drawing/2014/main" val="515816305"/>
                  </a:ext>
                </a:extLst>
              </a:tr>
              <a:tr h="511570">
                <a:tc>
                  <a:txBody>
                    <a:bodyPr/>
                    <a:lstStyle/>
                    <a:p>
                      <a:pPr marL="0" marR="0">
                        <a:lnSpc>
                          <a:spcPct val="107000"/>
                        </a:lnSpc>
                        <a:spcAft>
                          <a:spcPts val="800"/>
                        </a:spcAft>
                        <a:buNone/>
                      </a:pPr>
                      <a:r>
                        <a:rPr lang="en-US" sz="2800" b="0" kern="100" dirty="0">
                          <a:solidFill>
                            <a:schemeClr val="tx1"/>
                          </a:solidFill>
                          <a:effectLst/>
                          <a:latin typeface="+mn-lt"/>
                        </a:rPr>
                        <a:t>Professional, Scientific Services</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1,007</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4,276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14,366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19,650</a:t>
                      </a:r>
                    </a:p>
                  </a:txBody>
                  <a:tcPr marL="12701" marR="12701" marT="12701" marB="0" anchor="ctr">
                    <a:noFill/>
                  </a:tcPr>
                </a:tc>
                <a:extLst>
                  <a:ext uri="{0D108BD9-81ED-4DB2-BD59-A6C34878D82A}">
                    <a16:rowId xmlns:a16="http://schemas.microsoft.com/office/drawing/2014/main" val="2525428662"/>
                  </a:ext>
                </a:extLst>
              </a:tr>
              <a:tr h="511570">
                <a:tc>
                  <a:txBody>
                    <a:bodyPr/>
                    <a:lstStyle/>
                    <a:p>
                      <a:pPr marL="0" marR="0">
                        <a:lnSpc>
                          <a:spcPct val="107000"/>
                        </a:lnSpc>
                        <a:spcAft>
                          <a:spcPts val="800"/>
                        </a:spcAft>
                        <a:buNone/>
                      </a:pPr>
                      <a:r>
                        <a:rPr lang="en-US" sz="2800" b="0" kern="100" dirty="0">
                          <a:solidFill>
                            <a:schemeClr val="tx1"/>
                          </a:solidFill>
                          <a:effectLst/>
                          <a:latin typeface="+mn-lt"/>
                        </a:rPr>
                        <a:t>Management </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132</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289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2,950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3,370</a:t>
                      </a:r>
                    </a:p>
                  </a:txBody>
                  <a:tcPr marL="12701" marR="12701" marT="12701" marB="0" anchor="ctr">
                    <a:noFill/>
                  </a:tcPr>
                </a:tc>
                <a:extLst>
                  <a:ext uri="{0D108BD9-81ED-4DB2-BD59-A6C34878D82A}">
                    <a16:rowId xmlns:a16="http://schemas.microsoft.com/office/drawing/2014/main" val="963722859"/>
                  </a:ext>
                </a:extLst>
              </a:tr>
              <a:tr h="511570">
                <a:tc>
                  <a:txBody>
                    <a:bodyPr/>
                    <a:lstStyle/>
                    <a:p>
                      <a:pPr marL="0" marR="0">
                        <a:lnSpc>
                          <a:spcPct val="107000"/>
                        </a:lnSpc>
                        <a:spcAft>
                          <a:spcPts val="800"/>
                        </a:spcAft>
                        <a:buNone/>
                      </a:pPr>
                      <a:r>
                        <a:rPr lang="en-US" sz="2800" b="0" kern="100" dirty="0">
                          <a:solidFill>
                            <a:schemeClr val="tx1"/>
                          </a:solidFill>
                          <a:effectLst/>
                          <a:latin typeface="+mn-lt"/>
                        </a:rPr>
                        <a:t>Waste Management </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599</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3,699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14,915</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19,213</a:t>
                      </a:r>
                    </a:p>
                  </a:txBody>
                  <a:tcPr marL="12701" marR="12701" marT="12701" marB="0" anchor="ctr">
                    <a:noFill/>
                  </a:tcPr>
                </a:tc>
                <a:extLst>
                  <a:ext uri="{0D108BD9-81ED-4DB2-BD59-A6C34878D82A}">
                    <a16:rowId xmlns:a16="http://schemas.microsoft.com/office/drawing/2014/main" val="3692398834"/>
                  </a:ext>
                </a:extLst>
              </a:tr>
              <a:tr h="511570">
                <a:tc>
                  <a:txBody>
                    <a:bodyPr/>
                    <a:lstStyle/>
                    <a:p>
                      <a:pPr marL="0" marR="0">
                        <a:lnSpc>
                          <a:spcPct val="107000"/>
                        </a:lnSpc>
                        <a:spcAft>
                          <a:spcPts val="800"/>
                        </a:spcAft>
                        <a:buNone/>
                      </a:pPr>
                      <a:r>
                        <a:rPr lang="en-US" sz="2800" b="0" kern="100" dirty="0">
                          <a:solidFill>
                            <a:schemeClr val="tx1"/>
                          </a:solidFill>
                          <a:effectLst/>
                          <a:latin typeface="+mn-lt"/>
                        </a:rPr>
                        <a:t>Educational Services</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241</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1,144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7,933</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9,318</a:t>
                      </a:r>
                    </a:p>
                  </a:txBody>
                  <a:tcPr marL="12701" marR="12701" marT="12701" marB="0" anchor="ctr">
                    <a:noFill/>
                  </a:tcPr>
                </a:tc>
                <a:extLst>
                  <a:ext uri="{0D108BD9-81ED-4DB2-BD59-A6C34878D82A}">
                    <a16:rowId xmlns:a16="http://schemas.microsoft.com/office/drawing/2014/main" val="332035269"/>
                  </a:ext>
                </a:extLst>
              </a:tr>
              <a:tr h="511570">
                <a:tc>
                  <a:txBody>
                    <a:bodyPr/>
                    <a:lstStyle/>
                    <a:p>
                      <a:pPr marL="0" marR="0">
                        <a:lnSpc>
                          <a:spcPct val="107000"/>
                        </a:lnSpc>
                        <a:spcAft>
                          <a:spcPts val="800"/>
                        </a:spcAft>
                        <a:buNone/>
                      </a:pPr>
                      <a:r>
                        <a:rPr lang="en-US" sz="2800" b="0" kern="100" dirty="0">
                          <a:solidFill>
                            <a:schemeClr val="tx1"/>
                          </a:solidFill>
                          <a:effectLst/>
                          <a:latin typeface="+mn-lt"/>
                        </a:rPr>
                        <a:t>Health Care and Social Assistance</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1,661</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13,556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50,418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65,636</a:t>
                      </a:r>
                    </a:p>
                  </a:txBody>
                  <a:tcPr marL="12701" marR="12701" marT="12701" marB="0" anchor="ctr">
                    <a:noFill/>
                  </a:tcPr>
                </a:tc>
                <a:extLst>
                  <a:ext uri="{0D108BD9-81ED-4DB2-BD59-A6C34878D82A}">
                    <a16:rowId xmlns:a16="http://schemas.microsoft.com/office/drawing/2014/main" val="1407414728"/>
                  </a:ext>
                </a:extLst>
              </a:tr>
              <a:tr h="511570">
                <a:tc>
                  <a:txBody>
                    <a:bodyPr/>
                    <a:lstStyle/>
                    <a:p>
                      <a:pPr marL="0" marR="0">
                        <a:lnSpc>
                          <a:spcPct val="107000"/>
                        </a:lnSpc>
                        <a:spcAft>
                          <a:spcPts val="800"/>
                        </a:spcAft>
                        <a:buNone/>
                      </a:pPr>
                      <a:r>
                        <a:rPr lang="en-US" sz="2800" b="0" kern="100" dirty="0">
                          <a:solidFill>
                            <a:schemeClr val="tx1"/>
                          </a:solidFill>
                          <a:effectLst/>
                          <a:latin typeface="+mn-lt"/>
                        </a:rPr>
                        <a:t>Arts, Entertainment, and Recreation</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580</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2,848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4,561</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7,989</a:t>
                      </a:r>
                    </a:p>
                  </a:txBody>
                  <a:tcPr marL="12701" marR="12701" marT="12701" marB="0" anchor="ctr">
                    <a:noFill/>
                  </a:tcPr>
                </a:tc>
                <a:extLst>
                  <a:ext uri="{0D108BD9-81ED-4DB2-BD59-A6C34878D82A}">
                    <a16:rowId xmlns:a16="http://schemas.microsoft.com/office/drawing/2014/main" val="954074470"/>
                  </a:ext>
                </a:extLst>
              </a:tr>
              <a:tr h="511570">
                <a:tc>
                  <a:txBody>
                    <a:bodyPr/>
                    <a:lstStyle/>
                    <a:p>
                      <a:pPr marL="0" marR="0">
                        <a:lnSpc>
                          <a:spcPct val="107000"/>
                        </a:lnSpc>
                        <a:spcAft>
                          <a:spcPts val="800"/>
                        </a:spcAft>
                        <a:buNone/>
                      </a:pPr>
                      <a:r>
                        <a:rPr lang="en-US" sz="2800" b="0" kern="100" dirty="0">
                          <a:solidFill>
                            <a:schemeClr val="tx1"/>
                          </a:solidFill>
                          <a:effectLst/>
                          <a:latin typeface="+mn-lt"/>
                        </a:rPr>
                        <a:t>Accommodation and Food Services</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1,992</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8,771</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20,918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31,681</a:t>
                      </a:r>
                    </a:p>
                  </a:txBody>
                  <a:tcPr marL="12701" marR="12701" marT="12701" marB="0" anchor="ctr">
                    <a:noFill/>
                  </a:tcPr>
                </a:tc>
                <a:extLst>
                  <a:ext uri="{0D108BD9-81ED-4DB2-BD59-A6C34878D82A}">
                    <a16:rowId xmlns:a16="http://schemas.microsoft.com/office/drawing/2014/main" val="2757785959"/>
                  </a:ext>
                </a:extLst>
              </a:tr>
              <a:tr h="511570">
                <a:tc>
                  <a:txBody>
                    <a:bodyPr/>
                    <a:lstStyle/>
                    <a:p>
                      <a:pPr marL="0" marR="0">
                        <a:lnSpc>
                          <a:spcPct val="107000"/>
                        </a:lnSpc>
                        <a:spcAft>
                          <a:spcPts val="800"/>
                        </a:spcAft>
                        <a:buNone/>
                      </a:pPr>
                      <a:r>
                        <a:rPr lang="en-US" sz="2800" b="0" kern="100" dirty="0">
                          <a:solidFill>
                            <a:schemeClr val="tx1"/>
                          </a:solidFill>
                          <a:effectLst/>
                          <a:latin typeface="+mn-lt"/>
                        </a:rPr>
                        <a:t>Other Services </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1,278</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3,975</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13,491</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18,744</a:t>
                      </a:r>
                    </a:p>
                  </a:txBody>
                  <a:tcPr marL="12701" marR="12701" marT="12701" marB="0" anchor="ctr">
                    <a:noFill/>
                  </a:tcPr>
                </a:tc>
                <a:extLst>
                  <a:ext uri="{0D108BD9-81ED-4DB2-BD59-A6C34878D82A}">
                    <a16:rowId xmlns:a16="http://schemas.microsoft.com/office/drawing/2014/main" val="2126239944"/>
                  </a:ext>
                </a:extLst>
              </a:tr>
              <a:tr h="511570">
                <a:tc>
                  <a:txBody>
                    <a:bodyPr/>
                    <a:lstStyle/>
                    <a:p>
                      <a:pPr marL="0" marR="0">
                        <a:lnSpc>
                          <a:spcPct val="107000"/>
                        </a:lnSpc>
                        <a:spcAft>
                          <a:spcPts val="800"/>
                        </a:spcAft>
                        <a:buNone/>
                      </a:pPr>
                      <a:r>
                        <a:rPr lang="en-US" sz="2800" b="0" kern="100" dirty="0">
                          <a:solidFill>
                            <a:schemeClr val="tx1"/>
                          </a:solidFill>
                          <a:effectLst/>
                          <a:latin typeface="+mn-lt"/>
                        </a:rPr>
                        <a:t>Government</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2,577</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9,050</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42,909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54,536</a:t>
                      </a:r>
                    </a:p>
                  </a:txBody>
                  <a:tcPr marL="12701" marR="12701" marT="12701" marB="0" anchor="ctr">
                    <a:noFill/>
                  </a:tcPr>
                </a:tc>
                <a:extLst>
                  <a:ext uri="{0D108BD9-81ED-4DB2-BD59-A6C34878D82A}">
                    <a16:rowId xmlns:a16="http://schemas.microsoft.com/office/drawing/2014/main" val="3485542552"/>
                  </a:ext>
                </a:extLst>
              </a:tr>
              <a:tr h="513191">
                <a:tc>
                  <a:txBody>
                    <a:bodyPr/>
                    <a:lstStyle/>
                    <a:p>
                      <a:pPr marL="0" marR="0">
                        <a:lnSpc>
                          <a:spcPct val="107000"/>
                        </a:lnSpc>
                        <a:spcAft>
                          <a:spcPts val="800"/>
                        </a:spcAft>
                        <a:buNone/>
                      </a:pPr>
                      <a:r>
                        <a:rPr lang="en-US" sz="2800" b="0" kern="100" dirty="0">
                          <a:solidFill>
                            <a:schemeClr val="tx1"/>
                          </a:solidFill>
                          <a:effectLst/>
                          <a:latin typeface="+mn-lt"/>
                          <a:ea typeface="Aptos" panose="020B0004020202020204" pitchFamily="34" charset="0"/>
                          <a:cs typeface="Times New Roman" panose="02020603050405020304" pitchFamily="18" charset="0"/>
                        </a:rPr>
                        <a:t>Total</a:t>
                      </a: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19,460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82,116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279,188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380,764</a:t>
                      </a:r>
                    </a:p>
                  </a:txBody>
                  <a:tcPr marL="12701" marR="12701" marT="12701" marB="0" anchor="ctr">
                    <a:noFill/>
                  </a:tcPr>
                </a:tc>
                <a:extLst>
                  <a:ext uri="{0D108BD9-81ED-4DB2-BD59-A6C34878D82A}">
                    <a16:rowId xmlns:a16="http://schemas.microsoft.com/office/drawing/2014/main" val="3614223834"/>
                  </a:ext>
                </a:extLst>
              </a:tr>
            </a:tbl>
          </a:graphicData>
        </a:graphic>
      </p:graphicFrame>
      <p:sp>
        <p:nvSpPr>
          <p:cNvPr id="5" name="TextBox 4">
            <a:extLst>
              <a:ext uri="{FF2B5EF4-FFF2-40B4-BE49-F238E27FC236}">
                <a16:creationId xmlns:a16="http://schemas.microsoft.com/office/drawing/2014/main" id="{B4A374E1-FD4A-7832-FDF6-F8C8A714D36A}"/>
              </a:ext>
            </a:extLst>
          </p:cNvPr>
          <p:cNvSpPr txBox="1"/>
          <p:nvPr/>
        </p:nvSpPr>
        <p:spPr>
          <a:xfrm>
            <a:off x="4289931" y="13311345"/>
            <a:ext cx="1997791" cy="400110"/>
          </a:xfrm>
          <a:prstGeom prst="rect">
            <a:avLst/>
          </a:prstGeom>
          <a:noFill/>
        </p:spPr>
        <p:txBody>
          <a:bodyPr wrap="none" rtlCol="0">
            <a:spAutoFit/>
          </a:bodyPr>
          <a:lstStyle/>
          <a:p>
            <a:r>
              <a:rPr lang="en-US" sz="2000" dirty="0"/>
              <a:t>Source:  </a:t>
            </a:r>
            <a:r>
              <a:rPr lang="en-US" sz="2000" dirty="0" err="1"/>
              <a:t>Lightcast</a:t>
            </a:r>
            <a:endParaRPr lang="en-US" sz="2000" dirty="0"/>
          </a:p>
        </p:txBody>
      </p:sp>
    </p:spTree>
    <p:extLst>
      <p:ext uri="{BB962C8B-B14F-4D97-AF65-F5344CB8AC3E}">
        <p14:creationId xmlns:p14="http://schemas.microsoft.com/office/powerpoint/2010/main" val="922661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82EA-3547-010F-1A0C-E6FEBF637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06976-69D5-464D-798E-D0704D4A179D}"/>
              </a:ext>
            </a:extLst>
          </p:cNvPr>
          <p:cNvSpPr>
            <a:spLocks noGrp="1"/>
          </p:cNvSpPr>
          <p:nvPr>
            <p:ph type="title"/>
          </p:nvPr>
        </p:nvSpPr>
        <p:spPr>
          <a:xfrm>
            <a:off x="3353594" y="762794"/>
            <a:ext cx="15775226" cy="765923"/>
          </a:xfrm>
        </p:spPr>
        <p:txBody>
          <a:bodyPr/>
          <a:lstStyle/>
          <a:p>
            <a:r>
              <a:rPr lang="en-US" sz="3600" dirty="0"/>
              <a:t>Bonner County Employment Growth and Magnitude by Industry</a:t>
            </a:r>
          </a:p>
        </p:txBody>
      </p:sp>
      <p:sp>
        <p:nvSpPr>
          <p:cNvPr id="5" name="TextBox 4">
            <a:extLst>
              <a:ext uri="{FF2B5EF4-FFF2-40B4-BE49-F238E27FC236}">
                <a16:creationId xmlns:a16="http://schemas.microsoft.com/office/drawing/2014/main" id="{6566A99D-B5F0-7C00-19A7-188D2BF4D79C}"/>
              </a:ext>
            </a:extLst>
          </p:cNvPr>
          <p:cNvSpPr txBox="1"/>
          <p:nvPr/>
        </p:nvSpPr>
        <p:spPr>
          <a:xfrm>
            <a:off x="4289931" y="13311345"/>
            <a:ext cx="1997791" cy="400110"/>
          </a:xfrm>
          <a:prstGeom prst="rect">
            <a:avLst/>
          </a:prstGeom>
          <a:noFill/>
        </p:spPr>
        <p:txBody>
          <a:bodyPr wrap="none" rtlCol="0">
            <a:spAutoFit/>
          </a:bodyPr>
          <a:lstStyle/>
          <a:p>
            <a:r>
              <a:rPr lang="en-US" sz="2000" dirty="0"/>
              <a:t>Source:  </a:t>
            </a:r>
            <a:r>
              <a:rPr lang="en-US" sz="2000" dirty="0" err="1"/>
              <a:t>Lightcast</a:t>
            </a:r>
            <a:endParaRPr lang="en-US" sz="2000" dirty="0"/>
          </a:p>
        </p:txBody>
      </p:sp>
      <p:pic>
        <p:nvPicPr>
          <p:cNvPr id="11" name="Picture 10">
            <a:extLst>
              <a:ext uri="{FF2B5EF4-FFF2-40B4-BE49-F238E27FC236}">
                <a16:creationId xmlns:a16="http://schemas.microsoft.com/office/drawing/2014/main" id="{DABBED17-6C45-953D-FA9D-769653AD9E64}"/>
              </a:ext>
            </a:extLst>
          </p:cNvPr>
          <p:cNvPicPr>
            <a:picLocks noChangeAspect="1"/>
          </p:cNvPicPr>
          <p:nvPr/>
        </p:nvPicPr>
        <p:blipFill>
          <a:blip r:embed="rId2"/>
          <a:srcRect b="1656"/>
          <a:stretch>
            <a:fillRect/>
          </a:stretch>
        </p:blipFill>
        <p:spPr>
          <a:xfrm>
            <a:off x="3505994" y="1427206"/>
            <a:ext cx="17221200" cy="11884139"/>
          </a:xfrm>
          <a:prstGeom prst="rect">
            <a:avLst/>
          </a:prstGeom>
        </p:spPr>
      </p:pic>
    </p:spTree>
    <p:extLst>
      <p:ext uri="{BB962C8B-B14F-4D97-AF65-F5344CB8AC3E}">
        <p14:creationId xmlns:p14="http://schemas.microsoft.com/office/powerpoint/2010/main" val="164593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3F86-96F3-4FED-FEB6-340F678D21F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E58C157-D1E0-DBBE-C54F-463EDB9A19A0}"/>
              </a:ext>
            </a:extLst>
          </p:cNvPr>
          <p:cNvSpPr>
            <a:spLocks noGrp="1"/>
          </p:cNvSpPr>
          <p:nvPr>
            <p:ph type="title"/>
          </p:nvPr>
        </p:nvSpPr>
        <p:spPr>
          <a:xfrm>
            <a:off x="1448594" y="0"/>
            <a:ext cx="9601200" cy="1062663"/>
          </a:xfrm>
        </p:spPr>
        <p:txBody>
          <a:bodyPr/>
          <a:lstStyle/>
          <a:p>
            <a:r>
              <a:rPr lang="en-US" sz="4400" dirty="0"/>
              <a:t>A State and Regional Housing Crisis</a:t>
            </a:r>
          </a:p>
        </p:txBody>
      </p:sp>
      <p:pic>
        <p:nvPicPr>
          <p:cNvPr id="10" name="Picture 9">
            <a:extLst>
              <a:ext uri="{FF2B5EF4-FFF2-40B4-BE49-F238E27FC236}">
                <a16:creationId xmlns:a16="http://schemas.microsoft.com/office/drawing/2014/main" id="{F499BE03-39E6-5466-81A3-B620F663A32B}"/>
              </a:ext>
            </a:extLst>
          </p:cNvPr>
          <p:cNvPicPr>
            <a:picLocks noChangeAspect="1"/>
          </p:cNvPicPr>
          <p:nvPr/>
        </p:nvPicPr>
        <p:blipFill>
          <a:blip r:embed="rId2"/>
          <a:stretch>
            <a:fillRect/>
          </a:stretch>
        </p:blipFill>
        <p:spPr>
          <a:xfrm>
            <a:off x="510793" y="2286794"/>
            <a:ext cx="11675868" cy="6305285"/>
          </a:xfrm>
          <a:prstGeom prst="rect">
            <a:avLst/>
          </a:prstGeom>
        </p:spPr>
      </p:pic>
      <p:sp>
        <p:nvSpPr>
          <p:cNvPr id="12" name="TextBox 11">
            <a:extLst>
              <a:ext uri="{FF2B5EF4-FFF2-40B4-BE49-F238E27FC236}">
                <a16:creationId xmlns:a16="http://schemas.microsoft.com/office/drawing/2014/main" id="{C8B37F85-CC01-9E88-6387-2B030A26A1F6}"/>
              </a:ext>
            </a:extLst>
          </p:cNvPr>
          <p:cNvSpPr txBox="1"/>
          <p:nvPr/>
        </p:nvSpPr>
        <p:spPr>
          <a:xfrm>
            <a:off x="14097794" y="1425323"/>
            <a:ext cx="10706928" cy="523220"/>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Ninth Least Affordable State in the U.S.</a:t>
            </a:r>
          </a:p>
        </p:txBody>
      </p:sp>
      <p:pic>
        <p:nvPicPr>
          <p:cNvPr id="14" name="Picture 13">
            <a:extLst>
              <a:ext uri="{FF2B5EF4-FFF2-40B4-BE49-F238E27FC236}">
                <a16:creationId xmlns:a16="http://schemas.microsoft.com/office/drawing/2014/main" id="{FA27C7A5-F385-5849-CB66-F13862F92343}"/>
              </a:ext>
            </a:extLst>
          </p:cNvPr>
          <p:cNvPicPr>
            <a:picLocks noChangeAspect="1"/>
          </p:cNvPicPr>
          <p:nvPr/>
        </p:nvPicPr>
        <p:blipFill>
          <a:blip r:embed="rId3"/>
          <a:stretch>
            <a:fillRect/>
          </a:stretch>
        </p:blipFill>
        <p:spPr>
          <a:xfrm>
            <a:off x="12954794" y="2260966"/>
            <a:ext cx="10325929" cy="6787269"/>
          </a:xfrm>
          <a:prstGeom prst="rect">
            <a:avLst/>
          </a:prstGeom>
        </p:spPr>
      </p:pic>
      <p:sp>
        <p:nvSpPr>
          <p:cNvPr id="15" name="TextBox 14">
            <a:extLst>
              <a:ext uri="{FF2B5EF4-FFF2-40B4-BE49-F238E27FC236}">
                <a16:creationId xmlns:a16="http://schemas.microsoft.com/office/drawing/2014/main" id="{89BCD800-13D8-EA08-6133-5004B27D5D11}"/>
              </a:ext>
            </a:extLst>
          </p:cNvPr>
          <p:cNvSpPr txBox="1"/>
          <p:nvPr/>
        </p:nvSpPr>
        <p:spPr>
          <a:xfrm>
            <a:off x="1905794" y="1491573"/>
            <a:ext cx="10439400" cy="954107"/>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Top</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Ten</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Highest</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and</a:t>
            </a:r>
            <a:r>
              <a:rPr lang="en-US" sz="2800" b="1" spc="-2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Lowest</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Median</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House</a:t>
            </a:r>
            <a:r>
              <a:rPr lang="en-US" sz="2800" b="1" spc="-2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Price</a:t>
            </a:r>
            <a:r>
              <a:rPr lang="en-US" sz="2800" b="1" spc="-2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Increases (Jan. 2014 to September 2025)</a:t>
            </a:r>
          </a:p>
        </p:txBody>
      </p:sp>
    </p:spTree>
    <p:extLst>
      <p:ext uri="{BB962C8B-B14F-4D97-AF65-F5344CB8AC3E}">
        <p14:creationId xmlns:p14="http://schemas.microsoft.com/office/powerpoint/2010/main" val="42551972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496F8-0413-9D6E-500E-B4E8F39084B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EEB50B3-8D25-C493-5FA1-4C934131D0E4}"/>
              </a:ext>
            </a:extLst>
          </p:cNvPr>
          <p:cNvSpPr>
            <a:spLocks noGrp="1"/>
          </p:cNvSpPr>
          <p:nvPr>
            <p:ph type="title"/>
          </p:nvPr>
        </p:nvSpPr>
        <p:spPr>
          <a:xfrm>
            <a:off x="1448594" y="0"/>
            <a:ext cx="9601200" cy="1062663"/>
          </a:xfrm>
        </p:spPr>
        <p:txBody>
          <a:bodyPr/>
          <a:lstStyle/>
          <a:p>
            <a:r>
              <a:rPr lang="en-US" sz="4400" dirty="0"/>
              <a:t>A State and Regional Housing Crisis</a:t>
            </a:r>
          </a:p>
        </p:txBody>
      </p:sp>
      <p:sp>
        <p:nvSpPr>
          <p:cNvPr id="15" name="TextBox 14">
            <a:extLst>
              <a:ext uri="{FF2B5EF4-FFF2-40B4-BE49-F238E27FC236}">
                <a16:creationId xmlns:a16="http://schemas.microsoft.com/office/drawing/2014/main" id="{D66F6266-4790-BC87-FA76-F659588D8CD9}"/>
              </a:ext>
            </a:extLst>
          </p:cNvPr>
          <p:cNvSpPr txBox="1"/>
          <p:nvPr/>
        </p:nvSpPr>
        <p:spPr>
          <a:xfrm>
            <a:off x="1370056" y="1485922"/>
            <a:ext cx="10439400" cy="954107"/>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Bonner County Ranked Fourth in Median Housing Prices in Idaho in September 2025</a:t>
            </a:r>
          </a:p>
        </p:txBody>
      </p:sp>
      <p:pic>
        <p:nvPicPr>
          <p:cNvPr id="2" name="Picture 1">
            <a:extLst>
              <a:ext uri="{FF2B5EF4-FFF2-40B4-BE49-F238E27FC236}">
                <a16:creationId xmlns:a16="http://schemas.microsoft.com/office/drawing/2014/main" id="{35B8FE6D-F398-A888-A573-8B3B90B411FC}"/>
              </a:ext>
            </a:extLst>
          </p:cNvPr>
          <p:cNvPicPr>
            <a:picLocks noChangeAspect="1"/>
          </p:cNvPicPr>
          <p:nvPr/>
        </p:nvPicPr>
        <p:blipFill>
          <a:blip r:embed="rId2"/>
          <a:stretch>
            <a:fillRect/>
          </a:stretch>
        </p:blipFill>
        <p:spPr>
          <a:xfrm>
            <a:off x="1677194" y="3124994"/>
            <a:ext cx="8117116" cy="5234951"/>
          </a:xfrm>
          <a:prstGeom prst="rect">
            <a:avLst/>
          </a:prstGeom>
        </p:spPr>
      </p:pic>
      <p:pic>
        <p:nvPicPr>
          <p:cNvPr id="4" name="Picture 3">
            <a:extLst>
              <a:ext uri="{FF2B5EF4-FFF2-40B4-BE49-F238E27FC236}">
                <a16:creationId xmlns:a16="http://schemas.microsoft.com/office/drawing/2014/main" id="{5D84F16F-88CE-42CB-5E4B-14E7EC829F7B}"/>
              </a:ext>
            </a:extLst>
          </p:cNvPr>
          <p:cNvPicPr>
            <a:picLocks noChangeAspect="1"/>
          </p:cNvPicPr>
          <p:nvPr/>
        </p:nvPicPr>
        <p:blipFill>
          <a:blip r:embed="rId3"/>
          <a:stretch>
            <a:fillRect/>
          </a:stretch>
        </p:blipFill>
        <p:spPr>
          <a:xfrm>
            <a:off x="10897394" y="3013125"/>
            <a:ext cx="12387231" cy="6840505"/>
          </a:xfrm>
          <a:prstGeom prst="rect">
            <a:avLst/>
          </a:prstGeom>
        </p:spPr>
      </p:pic>
      <p:sp>
        <p:nvSpPr>
          <p:cNvPr id="5" name="TextBox 4">
            <a:extLst>
              <a:ext uri="{FF2B5EF4-FFF2-40B4-BE49-F238E27FC236}">
                <a16:creationId xmlns:a16="http://schemas.microsoft.com/office/drawing/2014/main" id="{77FD51CB-0DAA-FF13-275A-467A95FC4FBC}"/>
              </a:ext>
            </a:extLst>
          </p:cNvPr>
          <p:cNvSpPr txBox="1"/>
          <p:nvPr/>
        </p:nvSpPr>
        <p:spPr>
          <a:xfrm>
            <a:off x="12573794" y="1448594"/>
            <a:ext cx="10439400" cy="1564531"/>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Idaho Ranked Thirteenth in Median Housing Prices in September 2025</a:t>
            </a:r>
          </a:p>
          <a:p>
            <a:pPr marL="228600" marR="1901825">
              <a:spcBef>
                <a:spcPts val="1385"/>
              </a:spcBef>
              <a:spcAft>
                <a:spcPts val="20"/>
              </a:spcAft>
              <a:buNone/>
            </a:pPr>
            <a:r>
              <a:rPr lang="en-US" sz="2800" b="1" dirty="0">
                <a:latin typeface="Open Sans" panose="020B0606030504020204" pitchFamily="34" charset="0"/>
                <a:ea typeface="Open Sans" panose="020B0606030504020204" pitchFamily="34" charset="0"/>
                <a:cs typeface="Open Sans" panose="020B0606030504020204" pitchFamily="34" charset="0"/>
              </a:rPr>
              <a:t>Bonner County Would Rank Fourth……</a:t>
            </a:r>
            <a:endParaRPr lang="en-US" sz="2800" b="1" dirty="0">
              <a:effectLst/>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7" name="Chart 6">
            <a:extLst>
              <a:ext uri="{FF2B5EF4-FFF2-40B4-BE49-F238E27FC236}">
                <a16:creationId xmlns:a16="http://schemas.microsoft.com/office/drawing/2014/main" id="{08981678-5B47-4A9A-90AA-8CA74EB7BA5B}"/>
              </a:ext>
            </a:extLst>
          </p:cNvPr>
          <p:cNvGraphicFramePr/>
          <p:nvPr>
            <p:extLst>
              <p:ext uri="{D42A27DB-BD31-4B8C-83A1-F6EECF244321}">
                <p14:modId xmlns:p14="http://schemas.microsoft.com/office/powerpoint/2010/main" val="3143194399"/>
              </p:ext>
            </p:extLst>
          </p:nvPr>
        </p:nvGraphicFramePr>
        <p:xfrm>
          <a:off x="1677194" y="8974104"/>
          <a:ext cx="7772400" cy="47244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8E3BEADB-6FF7-DD96-B7EC-535DCD5A7A78}"/>
              </a:ext>
            </a:extLst>
          </p:cNvPr>
          <p:cNvSpPr txBox="1"/>
          <p:nvPr/>
        </p:nvSpPr>
        <p:spPr>
          <a:xfrm>
            <a:off x="1829594" y="8436192"/>
            <a:ext cx="14935200" cy="461665"/>
          </a:xfrm>
          <a:prstGeom prst="rect">
            <a:avLst/>
          </a:prstGeom>
          <a:noFill/>
        </p:spPr>
        <p:txBody>
          <a:bodyPr wrap="square">
            <a:spAutoFit/>
          </a:bodyPr>
          <a:lstStyle/>
          <a:p>
            <a:pPr marL="228600" marR="1901825">
              <a:spcBef>
                <a:spcPts val="1385"/>
              </a:spcBef>
              <a:spcAft>
                <a:spcPts val="20"/>
              </a:spcAft>
              <a:buNone/>
            </a:pPr>
            <a:r>
              <a:rPr lang="en-US" sz="2400" b="1" dirty="0">
                <a:effectLst/>
                <a:latin typeface="Open Sans" panose="020B0606030504020204" pitchFamily="34" charset="0"/>
                <a:ea typeface="Open Sans" panose="020B0606030504020204" pitchFamily="34" charset="0"/>
                <a:cs typeface="Open Sans" panose="020B0606030504020204" pitchFamily="34" charset="0"/>
              </a:rPr>
              <a:t>Median Housing Prices in Bonner County  </a:t>
            </a:r>
            <a:r>
              <a:rPr lang="en-US" sz="2400" b="1" dirty="0">
                <a:latin typeface="Open Sans" panose="020B0606030504020204" pitchFamily="34" charset="0"/>
                <a:ea typeface="Open Sans" panose="020B0606030504020204" pitchFamily="34" charset="0"/>
                <a:cs typeface="Open Sans" panose="020B0606030504020204" pitchFamily="34" charset="0"/>
              </a:rPr>
              <a:t>2009-2025</a:t>
            </a:r>
            <a:endParaRPr lang="en-US" sz="2400" b="1" dirty="0">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48510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25B4C-4A70-B86E-F6AF-2D66427CFAF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02CDDF2-9710-94B1-1307-2E3EB2FE5C09}"/>
              </a:ext>
            </a:extLst>
          </p:cNvPr>
          <p:cNvSpPr>
            <a:spLocks noGrp="1"/>
          </p:cNvSpPr>
          <p:nvPr>
            <p:ph type="title"/>
          </p:nvPr>
        </p:nvSpPr>
        <p:spPr>
          <a:xfrm>
            <a:off x="1677194" y="457995"/>
            <a:ext cx="16916400" cy="1062663"/>
          </a:xfrm>
        </p:spPr>
        <p:txBody>
          <a:bodyPr/>
          <a:lstStyle/>
          <a:p>
            <a:r>
              <a:rPr lang="en-US" sz="4400" dirty="0"/>
              <a:t>Tourism Base of Bonner County</a:t>
            </a:r>
          </a:p>
        </p:txBody>
      </p:sp>
      <p:pic>
        <p:nvPicPr>
          <p:cNvPr id="10" name="Picture 9">
            <a:extLst>
              <a:ext uri="{FF2B5EF4-FFF2-40B4-BE49-F238E27FC236}">
                <a16:creationId xmlns:a16="http://schemas.microsoft.com/office/drawing/2014/main" id="{F095C867-93C6-DE0D-543F-07A984AA5A82}"/>
              </a:ext>
            </a:extLst>
          </p:cNvPr>
          <p:cNvPicPr>
            <a:picLocks noChangeAspect="1"/>
          </p:cNvPicPr>
          <p:nvPr/>
        </p:nvPicPr>
        <p:blipFill>
          <a:blip r:embed="rId2"/>
          <a:stretch>
            <a:fillRect/>
          </a:stretch>
        </p:blipFill>
        <p:spPr>
          <a:xfrm>
            <a:off x="3277394" y="1981994"/>
            <a:ext cx="18037793" cy="9568034"/>
          </a:xfrm>
          <a:prstGeom prst="rect">
            <a:avLst/>
          </a:prstGeom>
        </p:spPr>
      </p:pic>
    </p:spTree>
    <p:extLst>
      <p:ext uri="{BB962C8B-B14F-4D97-AF65-F5344CB8AC3E}">
        <p14:creationId xmlns:p14="http://schemas.microsoft.com/office/powerpoint/2010/main" val="43098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07A23-CED5-B7DA-67B2-214B155AA6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D75E761-B86F-6D64-AA06-27BDA81A64A3}"/>
              </a:ext>
            </a:extLst>
          </p:cNvPr>
          <p:cNvSpPr>
            <a:spLocks noGrp="1"/>
          </p:cNvSpPr>
          <p:nvPr>
            <p:ph type="title"/>
          </p:nvPr>
        </p:nvSpPr>
        <p:spPr>
          <a:xfrm>
            <a:off x="1677194" y="457995"/>
            <a:ext cx="16916400" cy="1062663"/>
          </a:xfrm>
        </p:spPr>
        <p:txBody>
          <a:bodyPr/>
          <a:lstStyle/>
          <a:p>
            <a:r>
              <a:rPr lang="en-US" sz="4400" dirty="0"/>
              <a:t>Tourism Base of Bonner County</a:t>
            </a:r>
          </a:p>
        </p:txBody>
      </p:sp>
      <p:graphicFrame>
        <p:nvGraphicFramePr>
          <p:cNvPr id="7" name="Chart 6">
            <a:extLst>
              <a:ext uri="{FF2B5EF4-FFF2-40B4-BE49-F238E27FC236}">
                <a16:creationId xmlns:a16="http://schemas.microsoft.com/office/drawing/2014/main" id="{A5CFC4D0-78A5-EC8B-0780-2544DB82581E}"/>
              </a:ext>
            </a:extLst>
          </p:cNvPr>
          <p:cNvGraphicFramePr>
            <a:graphicFrameLocks/>
          </p:cNvGraphicFramePr>
          <p:nvPr>
            <p:extLst>
              <p:ext uri="{D42A27DB-BD31-4B8C-83A1-F6EECF244321}">
                <p14:modId xmlns:p14="http://schemas.microsoft.com/office/powerpoint/2010/main" val="3815734216"/>
              </p:ext>
            </p:extLst>
          </p:nvPr>
        </p:nvGraphicFramePr>
        <p:xfrm>
          <a:off x="4115594" y="3353594"/>
          <a:ext cx="18669000" cy="958532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4180B241-A705-B9FC-C9E5-AAD52543D7A0}"/>
              </a:ext>
            </a:extLst>
          </p:cNvPr>
          <p:cNvSpPr txBox="1"/>
          <p:nvPr/>
        </p:nvSpPr>
        <p:spPr>
          <a:xfrm>
            <a:off x="6934994" y="2286794"/>
            <a:ext cx="13258800" cy="523220"/>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Direct Tourism Job Comparison Bonner Vs. Kootenai Counties</a:t>
            </a:r>
          </a:p>
        </p:txBody>
      </p:sp>
    </p:spTree>
    <p:extLst>
      <p:ext uri="{BB962C8B-B14F-4D97-AF65-F5344CB8AC3E}">
        <p14:creationId xmlns:p14="http://schemas.microsoft.com/office/powerpoint/2010/main" val="9534810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EE483-A100-B6B8-05CF-5563937862B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2230698-C4DC-DDC0-AB34-B8A3BEE2CA3A}"/>
              </a:ext>
            </a:extLst>
          </p:cNvPr>
          <p:cNvSpPr>
            <a:spLocks noGrp="1"/>
          </p:cNvSpPr>
          <p:nvPr>
            <p:ph type="title"/>
          </p:nvPr>
        </p:nvSpPr>
        <p:spPr>
          <a:xfrm>
            <a:off x="1677194" y="457995"/>
            <a:ext cx="16916400" cy="1062663"/>
          </a:xfrm>
        </p:spPr>
        <p:txBody>
          <a:bodyPr/>
          <a:lstStyle/>
          <a:p>
            <a:r>
              <a:rPr lang="en-US" sz="4400" dirty="0"/>
              <a:t>Tourism Base of Bonner County</a:t>
            </a:r>
          </a:p>
        </p:txBody>
      </p:sp>
      <p:pic>
        <p:nvPicPr>
          <p:cNvPr id="4" name="Picture 3">
            <a:extLst>
              <a:ext uri="{FF2B5EF4-FFF2-40B4-BE49-F238E27FC236}">
                <a16:creationId xmlns:a16="http://schemas.microsoft.com/office/drawing/2014/main" id="{55F3C3E4-BEC7-4880-D0E1-25F2101C3583}"/>
              </a:ext>
            </a:extLst>
          </p:cNvPr>
          <p:cNvPicPr>
            <a:picLocks noChangeAspect="1"/>
          </p:cNvPicPr>
          <p:nvPr/>
        </p:nvPicPr>
        <p:blipFill>
          <a:blip r:embed="rId2"/>
          <a:stretch>
            <a:fillRect/>
          </a:stretch>
        </p:blipFill>
        <p:spPr>
          <a:xfrm>
            <a:off x="2667794" y="1981994"/>
            <a:ext cx="16895099" cy="10918231"/>
          </a:xfrm>
          <a:prstGeom prst="rect">
            <a:avLst/>
          </a:prstGeom>
        </p:spPr>
      </p:pic>
    </p:spTree>
    <p:extLst>
      <p:ext uri="{BB962C8B-B14F-4D97-AF65-F5344CB8AC3E}">
        <p14:creationId xmlns:p14="http://schemas.microsoft.com/office/powerpoint/2010/main" val="35340293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C59BC-3A3E-951F-F366-93192C77E10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3646E24-EA6B-1151-6548-D7F108841AF3}"/>
              </a:ext>
            </a:extLst>
          </p:cNvPr>
          <p:cNvSpPr>
            <a:spLocks noGrp="1"/>
          </p:cNvSpPr>
          <p:nvPr>
            <p:ph type="title"/>
          </p:nvPr>
        </p:nvSpPr>
        <p:spPr>
          <a:xfrm>
            <a:off x="1677194" y="457995"/>
            <a:ext cx="16916400" cy="1062663"/>
          </a:xfrm>
        </p:spPr>
        <p:txBody>
          <a:bodyPr/>
          <a:lstStyle/>
          <a:p>
            <a:r>
              <a:rPr lang="en-US" sz="4400" dirty="0"/>
              <a:t>Preliminary SURVEY RESULTS</a:t>
            </a:r>
          </a:p>
        </p:txBody>
      </p:sp>
      <p:sp>
        <p:nvSpPr>
          <p:cNvPr id="7" name="Text Placeholder 6">
            <a:extLst>
              <a:ext uri="{FF2B5EF4-FFF2-40B4-BE49-F238E27FC236}">
                <a16:creationId xmlns:a16="http://schemas.microsoft.com/office/drawing/2014/main" id="{18757AA7-2ABA-1FA7-1A8C-1BD6615AE0D7}"/>
              </a:ext>
            </a:extLst>
          </p:cNvPr>
          <p:cNvSpPr>
            <a:spLocks noGrp="1"/>
          </p:cNvSpPr>
          <p:nvPr>
            <p:ph type="body" sz="quarter" idx="10"/>
          </p:nvPr>
        </p:nvSpPr>
        <p:spPr>
          <a:xfrm>
            <a:off x="1753454" y="1981995"/>
            <a:ext cx="15554325" cy="830997"/>
          </a:xfrm>
        </p:spPr>
        <p:txBody>
          <a:bodyPr/>
          <a:lstStyle/>
          <a:p>
            <a:r>
              <a:rPr lang="en-US" dirty="0">
                <a:solidFill>
                  <a:srgbClr val="FF0000"/>
                </a:solidFill>
              </a:rPr>
              <a:t>Total Respondents to Survey: 1,519</a:t>
            </a:r>
          </a:p>
        </p:txBody>
      </p:sp>
      <p:pic>
        <p:nvPicPr>
          <p:cNvPr id="4" name="Picture 3">
            <a:extLst>
              <a:ext uri="{FF2B5EF4-FFF2-40B4-BE49-F238E27FC236}">
                <a16:creationId xmlns:a16="http://schemas.microsoft.com/office/drawing/2014/main" id="{0C3DBB21-5C9A-ED6C-CE13-E45AF1009567}"/>
              </a:ext>
            </a:extLst>
          </p:cNvPr>
          <p:cNvPicPr>
            <a:picLocks noChangeAspect="1"/>
          </p:cNvPicPr>
          <p:nvPr/>
        </p:nvPicPr>
        <p:blipFill>
          <a:blip r:embed="rId2"/>
          <a:stretch>
            <a:fillRect/>
          </a:stretch>
        </p:blipFill>
        <p:spPr>
          <a:xfrm>
            <a:off x="5410994" y="3929773"/>
            <a:ext cx="11682522" cy="8778240"/>
          </a:xfrm>
          <a:prstGeom prst="rect">
            <a:avLst/>
          </a:prstGeom>
        </p:spPr>
      </p:pic>
    </p:spTree>
    <p:extLst>
      <p:ext uri="{BB962C8B-B14F-4D97-AF65-F5344CB8AC3E}">
        <p14:creationId xmlns:p14="http://schemas.microsoft.com/office/powerpoint/2010/main" val="213525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CBFB9-8A64-6B48-1A69-62658E33771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9D9F468-1096-18E5-77E3-AC6FC8C46DEA}"/>
              </a:ext>
            </a:extLst>
          </p:cNvPr>
          <p:cNvSpPr>
            <a:spLocks noGrp="1"/>
          </p:cNvSpPr>
          <p:nvPr>
            <p:ph type="title"/>
          </p:nvPr>
        </p:nvSpPr>
        <p:spPr>
          <a:xfrm>
            <a:off x="1677194" y="457995"/>
            <a:ext cx="16916400" cy="1062663"/>
          </a:xfrm>
        </p:spPr>
        <p:txBody>
          <a:bodyPr/>
          <a:lstStyle/>
          <a:p>
            <a:r>
              <a:rPr lang="en-US" sz="4400" dirty="0"/>
              <a:t>Survey Results</a:t>
            </a:r>
          </a:p>
        </p:txBody>
      </p:sp>
      <p:sp>
        <p:nvSpPr>
          <p:cNvPr id="8" name="Text Placeholder 7">
            <a:extLst>
              <a:ext uri="{FF2B5EF4-FFF2-40B4-BE49-F238E27FC236}">
                <a16:creationId xmlns:a16="http://schemas.microsoft.com/office/drawing/2014/main" id="{271C280B-2104-866D-4C13-1BF850309BEA}"/>
              </a:ext>
            </a:extLst>
          </p:cNvPr>
          <p:cNvSpPr>
            <a:spLocks noGrp="1"/>
          </p:cNvSpPr>
          <p:nvPr>
            <p:ph type="body" sz="quarter" idx="11"/>
          </p:nvPr>
        </p:nvSpPr>
        <p:spPr>
          <a:xfrm>
            <a:off x="1644858" y="1937417"/>
            <a:ext cx="15986025" cy="645177"/>
          </a:xfrm>
        </p:spPr>
        <p:txBody>
          <a:bodyPr/>
          <a:lstStyle/>
          <a:p>
            <a:r>
              <a:rPr lang="en-US" sz="4000" dirty="0"/>
              <a:t>Have you moved to the area recently? </a:t>
            </a:r>
            <a:r>
              <a:rPr lang="en-US" sz="4000" b="1" dirty="0"/>
              <a:t>20% Yes, 80% No</a:t>
            </a:r>
          </a:p>
        </p:txBody>
      </p:sp>
      <p:pic>
        <p:nvPicPr>
          <p:cNvPr id="2" name="Picture 1">
            <a:extLst>
              <a:ext uri="{FF2B5EF4-FFF2-40B4-BE49-F238E27FC236}">
                <a16:creationId xmlns:a16="http://schemas.microsoft.com/office/drawing/2014/main" id="{523DB31B-3DCF-80C9-028C-3B1AEFD1E62F}"/>
              </a:ext>
            </a:extLst>
          </p:cNvPr>
          <p:cNvPicPr>
            <a:picLocks noChangeAspect="1"/>
          </p:cNvPicPr>
          <p:nvPr/>
        </p:nvPicPr>
        <p:blipFill>
          <a:blip r:embed="rId2"/>
          <a:stretch>
            <a:fillRect/>
          </a:stretch>
        </p:blipFill>
        <p:spPr>
          <a:xfrm>
            <a:off x="5582318" y="3277394"/>
            <a:ext cx="12048565" cy="8686800"/>
          </a:xfrm>
          <a:prstGeom prst="rect">
            <a:avLst/>
          </a:prstGeom>
        </p:spPr>
      </p:pic>
    </p:spTree>
    <p:extLst>
      <p:ext uri="{BB962C8B-B14F-4D97-AF65-F5344CB8AC3E}">
        <p14:creationId xmlns:p14="http://schemas.microsoft.com/office/powerpoint/2010/main" val="3828593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A96C7-67E6-F543-1C6D-BFB9A94E71D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C6EFDE3-BA12-BE45-1B07-98FE4EFBF8C6}"/>
              </a:ext>
            </a:extLst>
          </p:cNvPr>
          <p:cNvSpPr>
            <a:spLocks noGrp="1"/>
          </p:cNvSpPr>
          <p:nvPr>
            <p:ph type="title"/>
          </p:nvPr>
        </p:nvSpPr>
        <p:spPr>
          <a:xfrm>
            <a:off x="1677194" y="457995"/>
            <a:ext cx="16916400" cy="1062663"/>
          </a:xfrm>
        </p:spPr>
        <p:txBody>
          <a:bodyPr/>
          <a:lstStyle/>
          <a:p>
            <a:r>
              <a:rPr lang="en-US" sz="4400" dirty="0"/>
              <a:t>Survey Results</a:t>
            </a:r>
          </a:p>
        </p:txBody>
      </p:sp>
      <p:sp>
        <p:nvSpPr>
          <p:cNvPr id="8" name="Text Placeholder 7">
            <a:extLst>
              <a:ext uri="{FF2B5EF4-FFF2-40B4-BE49-F238E27FC236}">
                <a16:creationId xmlns:a16="http://schemas.microsoft.com/office/drawing/2014/main" id="{F60C84FA-22BD-8634-436A-61CB59BE0D8C}"/>
              </a:ext>
            </a:extLst>
          </p:cNvPr>
          <p:cNvSpPr>
            <a:spLocks noGrp="1"/>
          </p:cNvSpPr>
          <p:nvPr>
            <p:ph type="body" sz="quarter" idx="11"/>
          </p:nvPr>
        </p:nvSpPr>
        <p:spPr>
          <a:xfrm>
            <a:off x="1829594" y="2001420"/>
            <a:ext cx="3505200" cy="3363870"/>
          </a:xfrm>
        </p:spPr>
        <p:txBody>
          <a:bodyPr/>
          <a:lstStyle/>
          <a:p>
            <a:r>
              <a:rPr lang="en-US" sz="4000" b="1" dirty="0"/>
              <a:t>In a typical year, how many weeks do you recreate on Lake Pend Oreille?</a:t>
            </a:r>
          </a:p>
        </p:txBody>
      </p:sp>
      <p:graphicFrame>
        <p:nvGraphicFramePr>
          <p:cNvPr id="2" name="Chart 1">
            <a:extLst>
              <a:ext uri="{FF2B5EF4-FFF2-40B4-BE49-F238E27FC236}">
                <a16:creationId xmlns:a16="http://schemas.microsoft.com/office/drawing/2014/main" id="{5238510C-B4C0-390A-F1A6-25B6A70877A6}"/>
              </a:ext>
            </a:extLst>
          </p:cNvPr>
          <p:cNvGraphicFramePr>
            <a:graphicFrameLocks/>
          </p:cNvGraphicFramePr>
          <p:nvPr>
            <p:extLst>
              <p:ext uri="{D42A27DB-BD31-4B8C-83A1-F6EECF244321}">
                <p14:modId xmlns:p14="http://schemas.microsoft.com/office/powerpoint/2010/main" val="4023267017"/>
              </p:ext>
            </p:extLst>
          </p:nvPr>
        </p:nvGraphicFramePr>
        <p:xfrm>
          <a:off x="5791994" y="1143794"/>
          <a:ext cx="18059399" cy="122681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36253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17A3A-96A0-523C-6DBC-77ED1363220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4D7D048-120A-8855-BB8E-ED7C3CD5D118}"/>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527B089E-E14A-02AC-2273-64A046E6B5C1}"/>
              </a:ext>
            </a:extLst>
          </p:cNvPr>
          <p:cNvSpPr>
            <a:spLocks noGrp="1"/>
          </p:cNvSpPr>
          <p:nvPr>
            <p:ph type="body" sz="quarter" idx="10"/>
          </p:nvPr>
        </p:nvSpPr>
        <p:spPr>
          <a:xfrm>
            <a:off x="1753454" y="1981995"/>
            <a:ext cx="15554325" cy="830997"/>
          </a:xfrm>
        </p:spPr>
        <p:txBody>
          <a:bodyPr/>
          <a:lstStyle/>
          <a:p>
            <a:r>
              <a:rPr lang="en-US" dirty="0"/>
              <a:t>Research Questions</a:t>
            </a:r>
          </a:p>
        </p:txBody>
      </p:sp>
      <p:sp>
        <p:nvSpPr>
          <p:cNvPr id="8" name="Text Placeholder 7">
            <a:extLst>
              <a:ext uri="{FF2B5EF4-FFF2-40B4-BE49-F238E27FC236}">
                <a16:creationId xmlns:a16="http://schemas.microsoft.com/office/drawing/2014/main" id="{0ED12967-CA7B-D329-C28D-78B2B8BE8B56}"/>
              </a:ext>
            </a:extLst>
          </p:cNvPr>
          <p:cNvSpPr>
            <a:spLocks noGrp="1"/>
          </p:cNvSpPr>
          <p:nvPr>
            <p:ph type="body" sz="quarter" idx="11"/>
          </p:nvPr>
        </p:nvSpPr>
        <p:spPr>
          <a:xfrm>
            <a:off x="1777252" y="3048794"/>
            <a:ext cx="15986025" cy="7698390"/>
          </a:xfrm>
        </p:spPr>
        <p:txBody>
          <a:bodyPr/>
          <a:lstStyle/>
          <a:p>
            <a:pPr marL="457200" indent="-457200">
              <a:buFont typeface="Arial" panose="020B0604020202020204" pitchFamily="34" charset="0"/>
              <a:buChar char="•"/>
            </a:pPr>
            <a:r>
              <a:rPr lang="en-US" sz="4000" dirty="0"/>
              <a:t>What would the size of the 2025 Bonner County Economy have been if the lake level operated under the proposed management strategy?</a:t>
            </a:r>
          </a:p>
          <a:p>
            <a:pPr marL="457200" indent="-457200">
              <a:spcAft>
                <a:spcPts val="600"/>
              </a:spcAft>
              <a:buFont typeface="Arial" panose="020B0604020202020204" pitchFamily="34" charset="0"/>
              <a:buChar char="•"/>
            </a:pPr>
            <a:r>
              <a:rPr lang="en-US" sz="4000" dirty="0"/>
              <a:t>We are not asking what the consequences of a different management strategy would mean for:</a:t>
            </a:r>
          </a:p>
          <a:p>
            <a:pPr marL="1371600" lvl="1" indent="-457200">
              <a:spcAft>
                <a:spcPts val="600"/>
              </a:spcAft>
              <a:buFont typeface="Arial" panose="020B0604020202020204" pitchFamily="34" charset="0"/>
              <a:buChar char="•"/>
            </a:pPr>
            <a:r>
              <a:rPr lang="en-US" sz="4000" dirty="0"/>
              <a:t>Shore erosion</a:t>
            </a:r>
          </a:p>
          <a:p>
            <a:pPr marL="1371600" lvl="1" indent="-457200">
              <a:spcAft>
                <a:spcPts val="600"/>
              </a:spcAft>
              <a:buFont typeface="Arial" panose="020B0604020202020204" pitchFamily="34" charset="0"/>
              <a:buChar char="•"/>
            </a:pPr>
            <a:r>
              <a:rPr lang="en-US" sz="4000" dirty="0"/>
              <a:t>Fish habitat</a:t>
            </a:r>
          </a:p>
          <a:p>
            <a:pPr marL="1371600" lvl="1" indent="-457200">
              <a:spcAft>
                <a:spcPts val="600"/>
              </a:spcAft>
              <a:buFont typeface="Arial" panose="020B0604020202020204" pitchFamily="34" charset="0"/>
              <a:buChar char="•"/>
            </a:pPr>
            <a:r>
              <a:rPr lang="en-US" sz="4000" dirty="0"/>
              <a:t>Future economic growth rates</a:t>
            </a:r>
          </a:p>
          <a:p>
            <a:pPr marL="1371600" lvl="1" indent="-457200">
              <a:spcAft>
                <a:spcPts val="2400"/>
              </a:spcAft>
              <a:buFont typeface="Arial" panose="020B0604020202020204" pitchFamily="34" charset="0"/>
              <a:buChar char="•"/>
            </a:pPr>
            <a:r>
              <a:rPr lang="en-US" sz="4000" dirty="0"/>
              <a:t>Etc.</a:t>
            </a:r>
          </a:p>
          <a:p>
            <a:pPr marL="457200" indent="-457200">
              <a:buFont typeface="Arial" panose="020B0604020202020204" pitchFamily="34" charset="0"/>
              <a:buChar char="•"/>
            </a:pPr>
            <a:r>
              <a:rPr lang="en-US" sz="4000" dirty="0"/>
              <a:t>We want to know what the annual consequences of the strategy were over the past year.</a:t>
            </a:r>
          </a:p>
        </p:txBody>
      </p:sp>
    </p:spTree>
    <p:extLst>
      <p:ext uri="{BB962C8B-B14F-4D97-AF65-F5344CB8AC3E}">
        <p14:creationId xmlns:p14="http://schemas.microsoft.com/office/powerpoint/2010/main" val="76988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6E055-C85E-38B3-8E0A-06E93A6197B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5AFDCA0-6A1D-6C28-F490-52FC28C562A4}"/>
              </a:ext>
            </a:extLst>
          </p:cNvPr>
          <p:cNvSpPr>
            <a:spLocks noGrp="1"/>
          </p:cNvSpPr>
          <p:nvPr>
            <p:ph type="body" sz="quarter" idx="10"/>
          </p:nvPr>
        </p:nvSpPr>
        <p:spPr>
          <a:xfrm>
            <a:off x="1677194" y="229394"/>
            <a:ext cx="15554325" cy="2826415"/>
          </a:xfrm>
        </p:spPr>
        <p:txBody>
          <a:bodyPr/>
          <a:lstStyle/>
          <a:p>
            <a:r>
              <a:rPr lang="en-US" dirty="0"/>
              <a:t>Differences IN Management Strategy </a:t>
            </a:r>
          </a:p>
          <a:p>
            <a:endParaRPr lang="en-US" sz="4400" b="0" cap="none" dirty="0">
              <a:latin typeface="Cambria" panose="02040503050406030204" pitchFamily="18" charset="0"/>
              <a:ea typeface="Cambria" panose="02040503050406030204" pitchFamily="18" charset="0"/>
            </a:endParaRPr>
          </a:p>
          <a:p>
            <a:r>
              <a:rPr lang="en-US" sz="4400" b="0" cap="none" dirty="0">
                <a:latin typeface="Cambria" panose="02040503050406030204" pitchFamily="18" charset="0"/>
                <a:ea typeface="Cambria" panose="02040503050406030204" pitchFamily="18" charset="0"/>
              </a:rPr>
              <a:t>– 171 days of full summer pool vs. 111 days</a:t>
            </a:r>
          </a:p>
        </p:txBody>
      </p:sp>
      <p:graphicFrame>
        <p:nvGraphicFramePr>
          <p:cNvPr id="4" name="Chart 3">
            <a:extLst>
              <a:ext uri="{FF2B5EF4-FFF2-40B4-BE49-F238E27FC236}">
                <a16:creationId xmlns:a16="http://schemas.microsoft.com/office/drawing/2014/main" id="{47A22D68-9B2F-8E16-6E95-B02EFD8ED59C}"/>
              </a:ext>
            </a:extLst>
          </p:cNvPr>
          <p:cNvGraphicFramePr>
            <a:graphicFrameLocks noChangeAspect="1"/>
          </p:cNvGraphicFramePr>
          <p:nvPr/>
        </p:nvGraphicFramePr>
        <p:xfrm>
          <a:off x="1315577" y="3765074"/>
          <a:ext cx="21754433" cy="9875520"/>
        </p:xfrm>
        <a:graphic>
          <a:graphicData uri="http://schemas.openxmlformats.org/drawingml/2006/chart">
            <c:chart xmlns:c="http://schemas.openxmlformats.org/drawingml/2006/chart" xmlns:r="http://schemas.openxmlformats.org/officeDocument/2006/relationships" r:id="rId2"/>
          </a:graphicData>
        </a:graphic>
      </p:graphicFrame>
      <p:sp>
        <p:nvSpPr>
          <p:cNvPr id="2" name="Oval 1">
            <a:extLst>
              <a:ext uri="{FF2B5EF4-FFF2-40B4-BE49-F238E27FC236}">
                <a16:creationId xmlns:a16="http://schemas.microsoft.com/office/drawing/2014/main" id="{ECD95A34-81F2-1EAF-271A-FA4AC6665812}"/>
              </a:ext>
            </a:extLst>
          </p:cNvPr>
          <p:cNvSpPr/>
          <p:nvPr/>
        </p:nvSpPr>
        <p:spPr>
          <a:xfrm>
            <a:off x="9068594" y="4877594"/>
            <a:ext cx="2971800" cy="1143000"/>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3D5ED602-36E6-6AB9-3D6D-EB2DCF9FA3FC}"/>
              </a:ext>
            </a:extLst>
          </p:cNvPr>
          <p:cNvSpPr/>
          <p:nvPr/>
        </p:nvSpPr>
        <p:spPr>
          <a:xfrm>
            <a:off x="16660019" y="4877594"/>
            <a:ext cx="1143000" cy="914400"/>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0B379-C206-9896-C379-18CA4076EE1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7E4CA9C-2037-905E-7891-8444DC8A3F5A}"/>
              </a:ext>
            </a:extLst>
          </p:cNvPr>
          <p:cNvSpPr>
            <a:spLocks noGrp="1"/>
          </p:cNvSpPr>
          <p:nvPr>
            <p:ph type="body" sz="quarter" idx="10"/>
          </p:nvPr>
        </p:nvSpPr>
        <p:spPr>
          <a:xfrm>
            <a:off x="1677194" y="229394"/>
            <a:ext cx="15554325" cy="1828706"/>
          </a:xfrm>
        </p:spPr>
        <p:txBody>
          <a:bodyPr/>
          <a:lstStyle/>
          <a:p>
            <a:r>
              <a:rPr lang="en-US" dirty="0"/>
              <a:t>Differences IN Management Strategy </a:t>
            </a:r>
          </a:p>
          <a:p>
            <a:endParaRPr lang="en-US" sz="4400" b="0" cap="none" dirty="0">
              <a:latin typeface="Cambria" panose="02040503050406030204" pitchFamily="18" charset="0"/>
              <a:ea typeface="Cambria" panose="02040503050406030204" pitchFamily="18" charset="0"/>
            </a:endParaRPr>
          </a:p>
        </p:txBody>
      </p:sp>
      <p:sp>
        <p:nvSpPr>
          <p:cNvPr id="5" name="Text Placeholder 6">
            <a:extLst>
              <a:ext uri="{FF2B5EF4-FFF2-40B4-BE49-F238E27FC236}">
                <a16:creationId xmlns:a16="http://schemas.microsoft.com/office/drawing/2014/main" id="{E3828215-1525-BCBC-3412-7E604F29AED6}"/>
              </a:ext>
            </a:extLst>
          </p:cNvPr>
          <p:cNvSpPr txBox="1">
            <a:spLocks/>
          </p:cNvSpPr>
          <p:nvPr/>
        </p:nvSpPr>
        <p:spPr>
          <a:xfrm>
            <a:off x="1753454" y="1981995"/>
            <a:ext cx="15554325" cy="830997"/>
          </a:xfrm>
          <a:prstGeom prst="rect">
            <a:avLst/>
          </a:prstGeom>
        </p:spPr>
        <p:txBody>
          <a:bodyPr vert="horz" lIns="0" tIns="0" rIns="0" bIns="0" rtlCol="0">
            <a:spAutoFit/>
          </a:bodyPr>
          <a:lstStyle>
            <a:lvl1pPr marL="0" indent="0" algn="l" defTabSz="2438462" rtl="0" eaLnBrk="1" latinLnBrk="0" hangingPunct="1">
              <a:lnSpc>
                <a:spcPct val="100000"/>
              </a:lnSpc>
              <a:spcBef>
                <a:spcPts val="0"/>
              </a:spcBef>
              <a:spcAft>
                <a:spcPts val="2500"/>
              </a:spcAft>
              <a:buClr>
                <a:schemeClr val="accent3"/>
              </a:buClr>
              <a:buSzPct val="120000"/>
              <a:buFont typeface="Wingdings" charset="2"/>
              <a:buNone/>
              <a:defRPr sz="5400" b="1" i="0" kern="1200" cap="all" baseline="0">
                <a:solidFill>
                  <a:schemeClr val="tx1"/>
                </a:solidFill>
                <a:latin typeface="Public Sans" pitchFamily="2" charset="77"/>
                <a:ea typeface="Public Sans" pitchFamily="2" charset="77"/>
                <a:cs typeface="Public Sans" pitchFamily="2" charset="77"/>
              </a:defRPr>
            </a:lvl1pPr>
            <a:lvl2pPr marL="91440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2pPr>
            <a:lvl3pPr marL="146304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3pPr>
            <a:lvl4pPr marL="210312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4pPr>
            <a:lvl5pPr marL="265176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5pPr>
            <a:lvl6pPr marL="6705767"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998"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229"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460"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r>
              <a:rPr lang="en-US" dirty="0"/>
              <a:t>Uncertainty of Full summer pool</a:t>
            </a:r>
          </a:p>
        </p:txBody>
      </p:sp>
      <p:pic>
        <p:nvPicPr>
          <p:cNvPr id="9" name="Picture 8">
            <a:extLst>
              <a:ext uri="{FF2B5EF4-FFF2-40B4-BE49-F238E27FC236}">
                <a16:creationId xmlns:a16="http://schemas.microsoft.com/office/drawing/2014/main" id="{16089C4B-A987-7FCF-6B07-EE8B594FFD86}"/>
              </a:ext>
            </a:extLst>
          </p:cNvPr>
          <p:cNvPicPr>
            <a:picLocks noChangeAspect="1"/>
          </p:cNvPicPr>
          <p:nvPr/>
        </p:nvPicPr>
        <p:blipFill>
          <a:blip r:embed="rId2"/>
          <a:stretch>
            <a:fillRect/>
          </a:stretch>
        </p:blipFill>
        <p:spPr>
          <a:xfrm>
            <a:off x="6553994" y="3810701"/>
            <a:ext cx="12617066" cy="7772400"/>
          </a:xfrm>
          <a:prstGeom prst="rect">
            <a:avLst/>
          </a:prstGeom>
        </p:spPr>
      </p:pic>
    </p:spTree>
    <p:extLst>
      <p:ext uri="{BB962C8B-B14F-4D97-AF65-F5344CB8AC3E}">
        <p14:creationId xmlns:p14="http://schemas.microsoft.com/office/powerpoint/2010/main" val="86431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ACFE0-4939-AD76-1122-76BCE49B3F9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B90FD2A-0140-A4F4-5CCF-9CA67343A533}"/>
              </a:ext>
            </a:extLst>
          </p:cNvPr>
          <p:cNvSpPr>
            <a:spLocks noGrp="1"/>
          </p:cNvSpPr>
          <p:nvPr>
            <p:ph type="body" sz="quarter" idx="10"/>
          </p:nvPr>
        </p:nvSpPr>
        <p:spPr>
          <a:xfrm>
            <a:off x="1677194" y="229394"/>
            <a:ext cx="15554325" cy="830997"/>
          </a:xfrm>
        </p:spPr>
        <p:txBody>
          <a:bodyPr/>
          <a:lstStyle/>
          <a:p>
            <a:r>
              <a:rPr lang="en-US" dirty="0"/>
              <a:t>Lake Level and Tourism IV Data</a:t>
            </a:r>
          </a:p>
        </p:txBody>
      </p:sp>
      <p:pic>
        <p:nvPicPr>
          <p:cNvPr id="11" name="Picture 10">
            <a:extLst>
              <a:ext uri="{FF2B5EF4-FFF2-40B4-BE49-F238E27FC236}">
                <a16:creationId xmlns:a16="http://schemas.microsoft.com/office/drawing/2014/main" id="{4415C978-C3E8-1587-B15E-DD0D4AFE9CF1}"/>
              </a:ext>
            </a:extLst>
          </p:cNvPr>
          <p:cNvPicPr>
            <a:picLocks noChangeAspect="1"/>
          </p:cNvPicPr>
          <p:nvPr/>
        </p:nvPicPr>
        <p:blipFill>
          <a:blip r:embed="rId2"/>
          <a:stretch>
            <a:fillRect/>
          </a:stretch>
        </p:blipFill>
        <p:spPr>
          <a:xfrm>
            <a:off x="1829594" y="2789714"/>
            <a:ext cx="20096934" cy="8138160"/>
          </a:xfrm>
          <a:prstGeom prst="rect">
            <a:avLst/>
          </a:prstGeom>
        </p:spPr>
      </p:pic>
    </p:spTree>
    <p:extLst>
      <p:ext uri="{BB962C8B-B14F-4D97-AF65-F5344CB8AC3E}">
        <p14:creationId xmlns:p14="http://schemas.microsoft.com/office/powerpoint/2010/main" val="3830023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4519A-DE24-8909-2B46-BEA56579EC6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669E0B-278C-B26B-B903-5388E63BFBF6}"/>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465FCA76-EE5E-67FC-07BD-BBED617CBC96}"/>
              </a:ext>
            </a:extLst>
          </p:cNvPr>
          <p:cNvSpPr>
            <a:spLocks noGrp="1"/>
          </p:cNvSpPr>
          <p:nvPr>
            <p:ph type="body" sz="quarter" idx="10"/>
          </p:nvPr>
        </p:nvSpPr>
        <p:spPr>
          <a:xfrm>
            <a:off x="1753454" y="1981995"/>
            <a:ext cx="15554325" cy="830997"/>
          </a:xfrm>
        </p:spPr>
        <p:txBody>
          <a:bodyPr/>
          <a:lstStyle/>
          <a:p>
            <a:r>
              <a:rPr lang="en-US" dirty="0"/>
              <a:t>Regression and Spending estimation</a:t>
            </a:r>
          </a:p>
        </p:txBody>
      </p:sp>
      <p:pic>
        <p:nvPicPr>
          <p:cNvPr id="5" name="Picture 4">
            <a:extLst>
              <a:ext uri="{FF2B5EF4-FFF2-40B4-BE49-F238E27FC236}">
                <a16:creationId xmlns:a16="http://schemas.microsoft.com/office/drawing/2014/main" id="{CF4C6C70-536F-FAC8-2F56-1D391B918252}"/>
              </a:ext>
            </a:extLst>
          </p:cNvPr>
          <p:cNvPicPr>
            <a:picLocks noChangeAspect="1"/>
          </p:cNvPicPr>
          <p:nvPr/>
        </p:nvPicPr>
        <p:blipFill>
          <a:blip r:embed="rId2"/>
          <a:stretch>
            <a:fillRect/>
          </a:stretch>
        </p:blipFill>
        <p:spPr>
          <a:xfrm>
            <a:off x="3707796" y="4115594"/>
            <a:ext cx="16969995" cy="7132320"/>
          </a:xfrm>
          <a:prstGeom prst="rect">
            <a:avLst/>
          </a:prstGeom>
        </p:spPr>
      </p:pic>
    </p:spTree>
    <p:extLst>
      <p:ext uri="{BB962C8B-B14F-4D97-AF65-F5344CB8AC3E}">
        <p14:creationId xmlns:p14="http://schemas.microsoft.com/office/powerpoint/2010/main" val="2896339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A341E-0E45-489F-4216-04127922792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B35548E-7DF9-D28B-58F7-C6CA23C06EE8}"/>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6BB4EA8A-0D37-2AEB-5E0E-73068914599D}"/>
              </a:ext>
            </a:extLst>
          </p:cNvPr>
          <p:cNvSpPr>
            <a:spLocks noGrp="1"/>
          </p:cNvSpPr>
          <p:nvPr>
            <p:ph type="body" sz="quarter" idx="10"/>
          </p:nvPr>
        </p:nvSpPr>
        <p:spPr>
          <a:xfrm>
            <a:off x="1753454" y="1981995"/>
            <a:ext cx="15554325" cy="830997"/>
          </a:xfrm>
        </p:spPr>
        <p:txBody>
          <a:bodyPr/>
          <a:lstStyle/>
          <a:p>
            <a:r>
              <a:rPr lang="en-US" dirty="0"/>
              <a:t>Regression and Spending estimation</a:t>
            </a:r>
          </a:p>
        </p:txBody>
      </p:sp>
      <p:pic>
        <p:nvPicPr>
          <p:cNvPr id="2" name="Picture 1">
            <a:extLst>
              <a:ext uri="{FF2B5EF4-FFF2-40B4-BE49-F238E27FC236}">
                <a16:creationId xmlns:a16="http://schemas.microsoft.com/office/drawing/2014/main" id="{652B30C0-3DEE-685A-1711-91C5E92722F8}"/>
              </a:ext>
            </a:extLst>
          </p:cNvPr>
          <p:cNvPicPr>
            <a:picLocks noChangeAspect="1"/>
          </p:cNvPicPr>
          <p:nvPr/>
        </p:nvPicPr>
        <p:blipFill>
          <a:blip r:embed="rId2"/>
          <a:stretch>
            <a:fillRect/>
          </a:stretch>
        </p:blipFill>
        <p:spPr>
          <a:xfrm>
            <a:off x="5715794" y="4336992"/>
            <a:ext cx="13329010" cy="7772400"/>
          </a:xfrm>
          <a:prstGeom prst="rect">
            <a:avLst/>
          </a:prstGeom>
        </p:spPr>
      </p:pic>
      <p:sp>
        <p:nvSpPr>
          <p:cNvPr id="3" name="Oval 2">
            <a:extLst>
              <a:ext uri="{FF2B5EF4-FFF2-40B4-BE49-F238E27FC236}">
                <a16:creationId xmlns:a16="http://schemas.microsoft.com/office/drawing/2014/main" id="{E0DA928C-B9CA-B810-3AA8-36C6869DA422}"/>
              </a:ext>
            </a:extLst>
          </p:cNvPr>
          <p:cNvSpPr/>
          <p:nvPr/>
        </p:nvSpPr>
        <p:spPr>
          <a:xfrm>
            <a:off x="11125994" y="6371579"/>
            <a:ext cx="1676400" cy="83099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DFE3CF3-E730-5ECE-CCFA-C01F0F3BF1B9}"/>
              </a:ext>
            </a:extLst>
          </p:cNvPr>
          <p:cNvSpPr/>
          <p:nvPr/>
        </p:nvSpPr>
        <p:spPr>
          <a:xfrm>
            <a:off x="11354594" y="11261260"/>
            <a:ext cx="1676400" cy="83099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329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69121-D58C-F3F2-0C38-A773DFFE759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E616648-E4A6-EEDC-F4C9-805847000026}"/>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3B2BA895-F6BF-0687-6B23-8AD97C154DDC}"/>
              </a:ext>
            </a:extLst>
          </p:cNvPr>
          <p:cNvSpPr>
            <a:spLocks noGrp="1"/>
          </p:cNvSpPr>
          <p:nvPr>
            <p:ph type="body" sz="quarter" idx="10"/>
          </p:nvPr>
        </p:nvSpPr>
        <p:spPr>
          <a:xfrm>
            <a:off x="1753454" y="1981995"/>
            <a:ext cx="15554325" cy="830997"/>
          </a:xfrm>
        </p:spPr>
        <p:txBody>
          <a:bodyPr/>
          <a:lstStyle/>
          <a:p>
            <a:r>
              <a:rPr lang="en-US" dirty="0"/>
              <a:t>Regression and Spending estimation</a:t>
            </a:r>
          </a:p>
        </p:txBody>
      </p:sp>
      <p:pic>
        <p:nvPicPr>
          <p:cNvPr id="10" name="Picture 9">
            <a:extLst>
              <a:ext uri="{FF2B5EF4-FFF2-40B4-BE49-F238E27FC236}">
                <a16:creationId xmlns:a16="http://schemas.microsoft.com/office/drawing/2014/main" id="{E81F551C-E705-2693-81B0-49420D1F1423}"/>
              </a:ext>
            </a:extLst>
          </p:cNvPr>
          <p:cNvPicPr>
            <a:picLocks noChangeAspect="1"/>
          </p:cNvPicPr>
          <p:nvPr/>
        </p:nvPicPr>
        <p:blipFill>
          <a:blip r:embed="rId2"/>
          <a:stretch>
            <a:fillRect/>
          </a:stretch>
        </p:blipFill>
        <p:spPr>
          <a:xfrm>
            <a:off x="4078598" y="4877594"/>
            <a:ext cx="16228391" cy="6309360"/>
          </a:xfrm>
          <a:prstGeom prst="rect">
            <a:avLst/>
          </a:prstGeom>
        </p:spPr>
      </p:pic>
    </p:spTree>
    <p:extLst>
      <p:ext uri="{BB962C8B-B14F-4D97-AF65-F5344CB8AC3E}">
        <p14:creationId xmlns:p14="http://schemas.microsoft.com/office/powerpoint/2010/main" val="75220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5713C-DB4D-E4F0-37BB-BFA234D1CC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E63AAE6-7258-6A60-7CBD-F37BD04DF6AD}"/>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1F4E21CA-C342-ED4B-EF2A-7F890CFBD32E}"/>
              </a:ext>
            </a:extLst>
          </p:cNvPr>
          <p:cNvSpPr>
            <a:spLocks noGrp="1"/>
          </p:cNvSpPr>
          <p:nvPr>
            <p:ph type="body" sz="quarter" idx="10"/>
          </p:nvPr>
        </p:nvSpPr>
        <p:spPr>
          <a:xfrm>
            <a:off x="1642129" y="2820194"/>
            <a:ext cx="19583340" cy="830997"/>
          </a:xfrm>
        </p:spPr>
        <p:txBody>
          <a:bodyPr/>
          <a:lstStyle/>
          <a:p>
            <a:r>
              <a:rPr lang="en-US" dirty="0"/>
              <a:t>2025 Economic Losses From Current Management Strategy</a:t>
            </a:r>
          </a:p>
        </p:txBody>
      </p:sp>
      <p:pic>
        <p:nvPicPr>
          <p:cNvPr id="4" name="Picture 3">
            <a:extLst>
              <a:ext uri="{FF2B5EF4-FFF2-40B4-BE49-F238E27FC236}">
                <a16:creationId xmlns:a16="http://schemas.microsoft.com/office/drawing/2014/main" id="{346C17D3-91B3-CFBE-893C-5530E457F09F}"/>
              </a:ext>
            </a:extLst>
          </p:cNvPr>
          <p:cNvPicPr>
            <a:picLocks noChangeAspect="1"/>
          </p:cNvPicPr>
          <p:nvPr/>
        </p:nvPicPr>
        <p:blipFill>
          <a:blip r:embed="rId2"/>
          <a:stretch>
            <a:fillRect/>
          </a:stretch>
        </p:blipFill>
        <p:spPr>
          <a:xfrm>
            <a:off x="1787377" y="4801394"/>
            <a:ext cx="19515493" cy="7040880"/>
          </a:xfrm>
          <a:prstGeom prst="rect">
            <a:avLst/>
          </a:prstGeom>
        </p:spPr>
      </p:pic>
    </p:spTree>
    <p:extLst>
      <p:ext uri="{BB962C8B-B14F-4D97-AF65-F5344CB8AC3E}">
        <p14:creationId xmlns:p14="http://schemas.microsoft.com/office/powerpoint/2010/main" val="3824569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2EF79-241B-ECCA-CA6D-9FE161A180FB}"/>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78445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tle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template_16x9_NEW" id="{A2395FBF-25A9-3041-91DF-8046167F6345}" vid="{931C19B3-F744-2F46-8668-1DF78ECF4906}"/>
    </a:ext>
  </a:extLst>
</a:theme>
</file>

<file path=ppt/theme/theme2.xml><?xml version="1.0" encoding="utf-8"?>
<a:theme xmlns:a="http://schemas.openxmlformats.org/drawingml/2006/main" name="Text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i-template_16x9_NEW" id="{A2395FBF-25A9-3041-91DF-8046167F6345}" vid="{C0806AD7-033C-F943-883D-5B9164DDFC12}"/>
    </a:ext>
  </a:extLst>
</a:theme>
</file>

<file path=ppt/theme/theme3.xml><?xml version="1.0" encoding="utf-8"?>
<a:theme xmlns:a="http://schemas.openxmlformats.org/drawingml/2006/main" name="Section Intro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Другая 5">
      <a:majorFont>
        <a:latin typeface="Source Serif Pro"/>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i-template_16x9_NEW" id="{A2395FBF-25A9-3041-91DF-8046167F6345}" vid="{82E975F8-D410-B448-90A0-D7FD5342312D}"/>
    </a:ext>
  </a:extLst>
</a:theme>
</file>

<file path=ppt/theme/theme4.xml><?xml version="1.0" encoding="utf-8"?>
<a:theme xmlns:a="http://schemas.openxmlformats.org/drawingml/2006/main" name="U of I Media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template_16x9_NEW" id="{A2395FBF-25A9-3041-91DF-8046167F6345}" vid="{C2986D36-1F32-D946-90DC-89E9BFF3A4C1}"/>
    </a:ext>
  </a:extLst>
</a:theme>
</file>

<file path=ppt/theme/theme5.xml><?xml version="1.0" encoding="utf-8"?>
<a:theme xmlns:a="http://schemas.openxmlformats.org/drawingml/2006/main" name="Closing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template_16x9_NEW" id="{A2395FBF-25A9-3041-91DF-8046167F6345}" vid="{F5567F14-0A73-EF43-A152-01A7FEECD820}"/>
    </a:ext>
  </a:extLst>
</a:theme>
</file>

<file path=ppt/theme/theme6.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Title Slides</Template>
  <TotalTime>5156</TotalTime>
  <Words>745</Words>
  <Application>Microsoft Office PowerPoint</Application>
  <PresentationFormat>Custom</PresentationFormat>
  <Paragraphs>187</Paragraphs>
  <Slides>22</Slides>
  <Notes>0</Notes>
  <HiddenSlides>0</HiddenSlides>
  <MMClips>0</MMClips>
  <ScaleCrop>false</ScaleCrop>
  <HeadingPairs>
    <vt:vector size="6" baseType="variant">
      <vt:variant>
        <vt:lpstr>Fonts Used</vt:lpstr>
      </vt:variant>
      <vt:variant>
        <vt:i4>16</vt:i4>
      </vt:variant>
      <vt:variant>
        <vt:lpstr>Theme</vt:lpstr>
      </vt:variant>
      <vt:variant>
        <vt:i4>5</vt:i4>
      </vt:variant>
      <vt:variant>
        <vt:lpstr>Slide Titles</vt:lpstr>
      </vt:variant>
      <vt:variant>
        <vt:i4>22</vt:i4>
      </vt:variant>
    </vt:vector>
  </HeadingPairs>
  <TitlesOfParts>
    <vt:vector size="43" baseType="lpstr">
      <vt:lpstr>Archivo</vt:lpstr>
      <vt:lpstr>Archivo Black</vt:lpstr>
      <vt:lpstr>Archivo Regular</vt:lpstr>
      <vt:lpstr>Arial</vt:lpstr>
      <vt:lpstr>Calibri</vt:lpstr>
      <vt:lpstr>Cambria</vt:lpstr>
      <vt:lpstr>Helvetica</vt:lpstr>
      <vt:lpstr>Open Sans</vt:lpstr>
      <vt:lpstr>Public Sans</vt:lpstr>
      <vt:lpstr>Public Sans Black</vt:lpstr>
      <vt:lpstr>Public Sans ExtraBold</vt:lpstr>
      <vt:lpstr>Public Sans Medium</vt:lpstr>
      <vt:lpstr>Roboto</vt:lpstr>
      <vt:lpstr>Roboto Slab</vt:lpstr>
      <vt:lpstr>Times New Roman</vt:lpstr>
      <vt:lpstr>Wingdings</vt:lpstr>
      <vt:lpstr>Title Slides</vt:lpstr>
      <vt:lpstr>Text Slides</vt:lpstr>
      <vt:lpstr>Section Intro Slides</vt:lpstr>
      <vt:lpstr>U of I Media Slides</vt:lpstr>
      <vt:lpstr>Closing Slides</vt:lpstr>
      <vt:lpstr>Economic Assessment of Lake Pend Oreille Water Management </vt:lpstr>
      <vt:lpstr>Principal Investigators</vt:lpstr>
      <vt:lpstr>Economy of Bonner County</vt:lpstr>
      <vt:lpstr>North Idaho 2024 Employment</vt:lpstr>
      <vt:lpstr>Bonner County Employment Growth and Magnitude by Industry</vt:lpstr>
      <vt:lpstr>A State and Regional Housing Crisis</vt:lpstr>
      <vt:lpstr>A State and Regional Housing Crisis</vt:lpstr>
      <vt:lpstr>Tourism Base of Bonner County</vt:lpstr>
      <vt:lpstr>Tourism Base of Bonner County</vt:lpstr>
      <vt:lpstr>Tourism Base of Bonner County</vt:lpstr>
      <vt:lpstr>Preliminary SURVEY RESULTS</vt:lpstr>
      <vt:lpstr>Survey Results</vt:lpstr>
      <vt:lpstr>Survey Results</vt:lpstr>
      <vt:lpstr>Economic Assessment of Lake Pend Oreille Water Management </vt:lpstr>
      <vt:lpstr>PowerPoint Presentation</vt:lpstr>
      <vt:lpstr>PowerPoint Presentation</vt:lpstr>
      <vt:lpstr>PowerPoint Presentation</vt:lpstr>
      <vt:lpstr>Economic Assessment of Lake Pend Oreille Water Management </vt:lpstr>
      <vt:lpstr>Economic Assessment of Lake Pend Oreille Water Management </vt:lpstr>
      <vt:lpstr>Economic Assessment of Lake Pend Oreille Water Management </vt:lpstr>
      <vt:lpstr>Economic Assessment of Lake Pend Oreille Water Management </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Scharbach, Karla (kscharbach@uidaho.edu)</dc:creator>
  <cp:lastModifiedBy>Peterson, Steven (stevenp@uidaho.edu)</cp:lastModifiedBy>
  <cp:revision>46</cp:revision>
  <cp:lastPrinted>2025-06-03T14:23:47Z</cp:lastPrinted>
  <dcterms:created xsi:type="dcterms:W3CDTF">2023-11-21T19:08:09Z</dcterms:created>
  <dcterms:modified xsi:type="dcterms:W3CDTF">2025-10-30T13:44:19Z</dcterms:modified>
</cp:coreProperties>
</file>