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14" r:id="rId1"/>
    <p:sldMasterId id="2147484317" r:id="rId2"/>
    <p:sldMasterId id="2147484326" r:id="rId3"/>
    <p:sldMasterId id="2147484315" r:id="rId4"/>
    <p:sldMasterId id="2147484316" r:id="rId5"/>
  </p:sldMasterIdLst>
  <p:notesMasterIdLst>
    <p:notesMasterId r:id="rId14"/>
  </p:notesMasterIdLst>
  <p:handoutMasterIdLst>
    <p:handoutMasterId r:id="rId15"/>
  </p:handoutMasterIdLst>
  <p:sldIdLst>
    <p:sldId id="261" r:id="rId6"/>
    <p:sldId id="267" r:id="rId7"/>
    <p:sldId id="262" r:id="rId8"/>
    <p:sldId id="266" r:id="rId9"/>
    <p:sldId id="268" r:id="rId10"/>
    <p:sldId id="269" r:id="rId11"/>
    <p:sldId id="272" r:id="rId12"/>
    <p:sldId id="271" r:id="rId13"/>
  </p:sldIdLst>
  <p:sldSz cx="24385588" cy="13717588"/>
  <p:notesSz cx="7004050" cy="9290050"/>
  <p:defaultTextStyle>
    <a:defPPr>
      <a:defRPr lang="ru-RU"/>
    </a:defPPr>
    <a:lvl1pPr marL="0" algn="l" defTabSz="2438092" rtl="0" eaLnBrk="1" latinLnBrk="0" hangingPunct="1">
      <a:defRPr sz="4800" kern="1200">
        <a:solidFill>
          <a:schemeClr val="tx1"/>
        </a:solidFill>
        <a:latin typeface="+mn-lt"/>
        <a:ea typeface="+mn-ea"/>
        <a:cs typeface="+mn-cs"/>
      </a:defRPr>
    </a:lvl1pPr>
    <a:lvl2pPr marL="1219047" algn="l" defTabSz="2438092" rtl="0" eaLnBrk="1" latinLnBrk="0" hangingPunct="1">
      <a:defRPr sz="4800" kern="1200">
        <a:solidFill>
          <a:schemeClr val="tx1"/>
        </a:solidFill>
        <a:latin typeface="+mn-lt"/>
        <a:ea typeface="+mn-ea"/>
        <a:cs typeface="+mn-cs"/>
      </a:defRPr>
    </a:lvl2pPr>
    <a:lvl3pPr marL="2438092" algn="l" defTabSz="2438092" rtl="0" eaLnBrk="1" latinLnBrk="0" hangingPunct="1">
      <a:defRPr sz="4800" kern="1200">
        <a:solidFill>
          <a:schemeClr val="tx1"/>
        </a:solidFill>
        <a:latin typeface="+mn-lt"/>
        <a:ea typeface="+mn-ea"/>
        <a:cs typeface="+mn-cs"/>
      </a:defRPr>
    </a:lvl3pPr>
    <a:lvl4pPr marL="3657139" algn="l" defTabSz="2438092" rtl="0" eaLnBrk="1" latinLnBrk="0" hangingPunct="1">
      <a:defRPr sz="4800" kern="1200">
        <a:solidFill>
          <a:schemeClr val="tx1"/>
        </a:solidFill>
        <a:latin typeface="+mn-lt"/>
        <a:ea typeface="+mn-ea"/>
        <a:cs typeface="+mn-cs"/>
      </a:defRPr>
    </a:lvl4pPr>
    <a:lvl5pPr marL="4876186" algn="l" defTabSz="2438092" rtl="0" eaLnBrk="1" latinLnBrk="0" hangingPunct="1">
      <a:defRPr sz="4800" kern="1200">
        <a:solidFill>
          <a:schemeClr val="tx1"/>
        </a:solidFill>
        <a:latin typeface="+mn-lt"/>
        <a:ea typeface="+mn-ea"/>
        <a:cs typeface="+mn-cs"/>
      </a:defRPr>
    </a:lvl5pPr>
    <a:lvl6pPr marL="6095230" algn="l" defTabSz="2438092" rtl="0" eaLnBrk="1" latinLnBrk="0" hangingPunct="1">
      <a:defRPr sz="4800" kern="1200">
        <a:solidFill>
          <a:schemeClr val="tx1"/>
        </a:solidFill>
        <a:latin typeface="+mn-lt"/>
        <a:ea typeface="+mn-ea"/>
        <a:cs typeface="+mn-cs"/>
      </a:defRPr>
    </a:lvl6pPr>
    <a:lvl7pPr marL="7314277" algn="l" defTabSz="2438092" rtl="0" eaLnBrk="1" latinLnBrk="0" hangingPunct="1">
      <a:defRPr sz="4800" kern="1200">
        <a:solidFill>
          <a:schemeClr val="tx1"/>
        </a:solidFill>
        <a:latin typeface="+mn-lt"/>
        <a:ea typeface="+mn-ea"/>
        <a:cs typeface="+mn-cs"/>
      </a:defRPr>
    </a:lvl7pPr>
    <a:lvl8pPr marL="8533324" algn="l" defTabSz="2438092" rtl="0" eaLnBrk="1" latinLnBrk="0" hangingPunct="1">
      <a:defRPr sz="4800" kern="1200">
        <a:solidFill>
          <a:schemeClr val="tx1"/>
        </a:solidFill>
        <a:latin typeface="+mn-lt"/>
        <a:ea typeface="+mn-ea"/>
        <a:cs typeface="+mn-cs"/>
      </a:defRPr>
    </a:lvl8pPr>
    <a:lvl9pPr marL="9752371" algn="l" defTabSz="2438092" rtl="0" eaLnBrk="1" latinLnBrk="0" hangingPunct="1">
      <a:defRPr sz="4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C934344E-928D-9747-A758-2D473ED4398A}">
          <p14:sldIdLst>
            <p14:sldId id="261"/>
            <p14:sldId id="267"/>
            <p14:sldId id="262"/>
            <p14:sldId id="266"/>
            <p14:sldId id="268"/>
            <p14:sldId id="269"/>
            <p14:sldId id="272"/>
            <p14:sldId id="271"/>
          </p14:sldIdLst>
        </p14:section>
        <p14:section name="EXTRAS" id="{931BC854-6397-194B-8BA4-F30C6897EFB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C71A"/>
    <a:srgbClr val="E1E1E1"/>
    <a:srgbClr val="FFFFFF"/>
    <a:srgbClr val="649FFF"/>
    <a:srgbClr val="F2F2F2"/>
    <a:srgbClr val="FAFAFA"/>
    <a:srgbClr val="242529"/>
    <a:srgbClr val="D1D9E1"/>
    <a:srgbClr val="99CC00"/>
    <a:srgbClr val="EAC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63" autoAdjust="0"/>
    <p:restoredTop sz="86452" autoAdjust="0"/>
  </p:normalViewPr>
  <p:slideViewPr>
    <p:cSldViewPr>
      <p:cViewPr varScale="1">
        <p:scale>
          <a:sx n="40" d="100"/>
          <a:sy n="40" d="100"/>
        </p:scale>
        <p:origin x="780" y="27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3008"/>
    </p:cViewPr>
  </p:sorterViewPr>
  <p:notesViewPr>
    <p:cSldViewPr>
      <p:cViewPr varScale="1">
        <p:scale>
          <a:sx n="154" d="100"/>
          <a:sy n="154" d="100"/>
        </p:scale>
        <p:origin x="4744"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Дата 2"/>
          <p:cNvSpPr>
            <a:spLocks noGrp="1"/>
          </p:cNvSpPr>
          <p:nvPr>
            <p:ph type="dt" sz="quarter" idx="1"/>
          </p:nvPr>
        </p:nvSpPr>
        <p:spPr>
          <a:xfrm>
            <a:off x="3967341" y="0"/>
            <a:ext cx="3035088" cy="464503"/>
          </a:xfrm>
          <a:prstGeom prst="rect">
            <a:avLst/>
          </a:prstGeom>
        </p:spPr>
        <p:txBody>
          <a:bodyPr vert="horz" lIns="93104" tIns="46552" rIns="93104" bIns="46552" rtlCol="0"/>
          <a:lstStyle>
            <a:lvl1pPr algn="r">
              <a:defRPr sz="1200"/>
            </a:lvl1pPr>
          </a:lstStyle>
          <a:p>
            <a:fld id="{B6D41B0E-0A9B-FB43-B29A-2C5A495EA0A7}" type="datetimeFigureOut">
              <a:rPr lang="ru-RU" smtClean="0">
                <a:latin typeface="Archivo Regular" charset="0"/>
              </a:rPr>
              <a:t>03.06.2025</a:t>
            </a:fld>
            <a:endParaRPr lang="ru-RU" dirty="0">
              <a:latin typeface="Archivo Regular" charset="0"/>
            </a:endParaRPr>
          </a:p>
        </p:txBody>
      </p:sp>
      <p:sp>
        <p:nvSpPr>
          <p:cNvPr id="4" name="Нижний колонтитул 3"/>
          <p:cNvSpPr>
            <a:spLocks noGrp="1"/>
          </p:cNvSpPr>
          <p:nvPr>
            <p:ph type="ftr" sz="quarter" idx="2"/>
          </p:nvPr>
        </p:nvSpPr>
        <p:spPr>
          <a:xfrm>
            <a:off x="0" y="8823935"/>
            <a:ext cx="3035088" cy="464503"/>
          </a:xfrm>
          <a:prstGeom prst="rect">
            <a:avLst/>
          </a:prstGeom>
        </p:spPr>
        <p:txBody>
          <a:bodyPr vert="horz" lIns="93104" tIns="46552" rIns="93104" bIns="46552" rtlCol="0" anchor="b"/>
          <a:lstStyle>
            <a:lvl1pPr algn="l">
              <a:defRPr sz="1200"/>
            </a:lvl1pPr>
          </a:lstStyle>
          <a:p>
            <a:endParaRPr lang="ru-RU" dirty="0">
              <a:latin typeface="Archivo Regular" charset="0"/>
            </a:endParaRPr>
          </a:p>
        </p:txBody>
      </p:sp>
      <p:sp>
        <p:nvSpPr>
          <p:cNvPr id="5" name="Номер слайда 4"/>
          <p:cNvSpPr>
            <a:spLocks noGrp="1"/>
          </p:cNvSpPr>
          <p:nvPr>
            <p:ph type="sldNum" sz="quarter" idx="3"/>
          </p:nvPr>
        </p:nvSpPr>
        <p:spPr>
          <a:xfrm>
            <a:off x="3967341" y="8823935"/>
            <a:ext cx="3035088" cy="464503"/>
          </a:xfrm>
          <a:prstGeom prst="rect">
            <a:avLst/>
          </a:prstGeom>
        </p:spPr>
        <p:txBody>
          <a:bodyPr vert="horz" lIns="93104" tIns="46552" rIns="93104" bIns="46552" rtlCol="0" anchor="b"/>
          <a:lstStyle>
            <a:lvl1pPr algn="r">
              <a:defRPr sz="1200"/>
            </a:lvl1pPr>
          </a:lstStyle>
          <a:p>
            <a:fld id="{D2111949-EE69-F440-BF44-484174DCC2AF}" type="slidenum">
              <a:rPr lang="ru-RU" smtClean="0">
                <a:latin typeface="Archivo Regular" charset="0"/>
              </a:rPr>
              <a:t>‹#›</a:t>
            </a:fld>
            <a:endParaRPr lang="ru-RU" dirty="0">
              <a:latin typeface="Archivo Regular" charset="0"/>
            </a:endParaRPr>
          </a:p>
        </p:txBody>
      </p:sp>
      <p:sp>
        <p:nvSpPr>
          <p:cNvPr id="6" name="Верхний колонтитул 5"/>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ru-RU" dirty="0">
              <a:latin typeface="Archivo Regular" charset="0"/>
            </a:endParaRPr>
          </a:p>
        </p:txBody>
      </p:sp>
    </p:spTree>
    <p:extLst>
      <p:ext uri="{BB962C8B-B14F-4D97-AF65-F5344CB8AC3E}">
        <p14:creationId xmlns:p14="http://schemas.microsoft.com/office/powerpoint/2010/main" val="23992427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035088" cy="464503"/>
          </a:xfrm>
          <a:prstGeom prst="rect">
            <a:avLst/>
          </a:prstGeom>
        </p:spPr>
        <p:txBody>
          <a:bodyPr vert="horz" lIns="93104" tIns="46552" rIns="93104" bIns="46552" rtlCol="0"/>
          <a:lstStyle>
            <a:lvl1pPr algn="l">
              <a:defRPr sz="1200" b="0" i="0">
                <a:latin typeface="Archivo Regular" charset="0"/>
              </a:defRPr>
            </a:lvl1pPr>
          </a:lstStyle>
          <a:p>
            <a:endParaRPr lang="ru-RU" dirty="0"/>
          </a:p>
        </p:txBody>
      </p:sp>
      <p:sp>
        <p:nvSpPr>
          <p:cNvPr id="3" name="Дата 2"/>
          <p:cNvSpPr>
            <a:spLocks noGrp="1"/>
          </p:cNvSpPr>
          <p:nvPr>
            <p:ph type="dt" idx="1"/>
          </p:nvPr>
        </p:nvSpPr>
        <p:spPr>
          <a:xfrm>
            <a:off x="3967341" y="0"/>
            <a:ext cx="3035088" cy="464503"/>
          </a:xfrm>
          <a:prstGeom prst="rect">
            <a:avLst/>
          </a:prstGeom>
        </p:spPr>
        <p:txBody>
          <a:bodyPr vert="horz" lIns="93104" tIns="46552" rIns="93104" bIns="46552" rtlCol="0"/>
          <a:lstStyle>
            <a:lvl1pPr algn="r">
              <a:defRPr sz="1200" b="0" i="0">
                <a:latin typeface="Archivo Regular" charset="0"/>
              </a:defRPr>
            </a:lvl1pPr>
          </a:lstStyle>
          <a:p>
            <a:fld id="{E7E03F2D-4C40-8A47-B131-FA84CE0A3C0A}" type="datetimeFigureOut">
              <a:rPr lang="ru-RU" smtClean="0"/>
              <a:pPr/>
              <a:t>03.06.2025</a:t>
            </a:fld>
            <a:endParaRPr lang="ru-RU" dirty="0"/>
          </a:p>
        </p:txBody>
      </p:sp>
      <p:sp>
        <p:nvSpPr>
          <p:cNvPr id="4" name="Образ слайда 3"/>
          <p:cNvSpPr>
            <a:spLocks noGrp="1" noRot="1" noChangeAspect="1"/>
          </p:cNvSpPr>
          <p:nvPr>
            <p:ph type="sldImg" idx="2"/>
          </p:nvPr>
        </p:nvSpPr>
        <p:spPr>
          <a:xfrm>
            <a:off x="406400" y="696913"/>
            <a:ext cx="6191250" cy="3482975"/>
          </a:xfrm>
          <a:prstGeom prst="rect">
            <a:avLst/>
          </a:prstGeom>
          <a:noFill/>
          <a:ln w="12700">
            <a:solidFill>
              <a:prstClr val="black"/>
            </a:solidFill>
          </a:ln>
        </p:spPr>
        <p:txBody>
          <a:bodyPr vert="horz" lIns="93104" tIns="46552" rIns="93104" bIns="46552" rtlCol="0" anchor="ctr"/>
          <a:lstStyle/>
          <a:p>
            <a:endParaRPr lang="ru-RU" dirty="0"/>
          </a:p>
        </p:txBody>
      </p:sp>
      <p:sp>
        <p:nvSpPr>
          <p:cNvPr id="5" name="Заметки 4"/>
          <p:cNvSpPr>
            <a:spLocks noGrp="1"/>
          </p:cNvSpPr>
          <p:nvPr>
            <p:ph type="body" sz="quarter" idx="3"/>
          </p:nvPr>
        </p:nvSpPr>
        <p:spPr>
          <a:xfrm>
            <a:off x="700405" y="4412774"/>
            <a:ext cx="5603240" cy="4180523"/>
          </a:xfrm>
          <a:prstGeom prst="rect">
            <a:avLst/>
          </a:prstGeom>
        </p:spPr>
        <p:txBody>
          <a:bodyPr vert="horz" lIns="93104" tIns="46552" rIns="93104" bIns="46552" rtlCol="0"/>
          <a:lstStyle/>
          <a:p>
            <a:pPr lvl="0"/>
            <a:r>
              <a:rPr lang="en-US" dirty="0" err="1"/>
              <a:t>Образец</a:t>
            </a:r>
            <a:r>
              <a:rPr lang="en-US" dirty="0"/>
              <a:t> </a:t>
            </a:r>
            <a:r>
              <a:rPr lang="en-US" dirty="0" err="1"/>
              <a:t>текста</a:t>
            </a:r>
            <a:endParaRPr lang="en-US" dirty="0"/>
          </a:p>
          <a:p>
            <a:pPr lvl="1"/>
            <a:r>
              <a:rPr lang="en-US" dirty="0" err="1"/>
              <a:t>Второй</a:t>
            </a:r>
            <a:r>
              <a:rPr lang="en-US" dirty="0"/>
              <a:t> </a:t>
            </a:r>
            <a:r>
              <a:rPr lang="en-US" dirty="0" err="1"/>
              <a:t>уровень</a:t>
            </a:r>
            <a:endParaRPr lang="en-US" dirty="0"/>
          </a:p>
          <a:p>
            <a:pPr lvl="2"/>
            <a:r>
              <a:rPr lang="en-US" dirty="0" err="1"/>
              <a:t>Третий</a:t>
            </a:r>
            <a:r>
              <a:rPr lang="en-US" dirty="0"/>
              <a:t> </a:t>
            </a:r>
            <a:r>
              <a:rPr lang="en-US" dirty="0" err="1"/>
              <a:t>уровень</a:t>
            </a:r>
            <a:endParaRPr lang="en-US" dirty="0"/>
          </a:p>
          <a:p>
            <a:pPr lvl="3"/>
            <a:r>
              <a:rPr lang="en-US" dirty="0" err="1"/>
              <a:t>Четвертый</a:t>
            </a:r>
            <a:r>
              <a:rPr lang="en-US" dirty="0"/>
              <a:t> </a:t>
            </a:r>
            <a:r>
              <a:rPr lang="en-US" dirty="0" err="1"/>
              <a:t>уровень</a:t>
            </a:r>
            <a:endParaRPr lang="en-US" dirty="0"/>
          </a:p>
          <a:p>
            <a:pPr lvl="4"/>
            <a:r>
              <a:rPr lang="en-US" dirty="0" err="1"/>
              <a:t>Пятый</a:t>
            </a:r>
            <a:r>
              <a:rPr lang="en-US" dirty="0"/>
              <a:t> </a:t>
            </a:r>
            <a:r>
              <a:rPr lang="en-US" dirty="0" err="1"/>
              <a:t>уровень</a:t>
            </a:r>
            <a:endParaRPr lang="ru-RU" dirty="0"/>
          </a:p>
        </p:txBody>
      </p:sp>
      <p:sp>
        <p:nvSpPr>
          <p:cNvPr id="6" name="Нижний колонтитул 5"/>
          <p:cNvSpPr>
            <a:spLocks noGrp="1"/>
          </p:cNvSpPr>
          <p:nvPr>
            <p:ph type="ftr" sz="quarter" idx="4"/>
          </p:nvPr>
        </p:nvSpPr>
        <p:spPr>
          <a:xfrm>
            <a:off x="0" y="8823935"/>
            <a:ext cx="3035088" cy="464503"/>
          </a:xfrm>
          <a:prstGeom prst="rect">
            <a:avLst/>
          </a:prstGeom>
        </p:spPr>
        <p:txBody>
          <a:bodyPr vert="horz" lIns="93104" tIns="46552" rIns="93104" bIns="46552" rtlCol="0" anchor="b"/>
          <a:lstStyle>
            <a:lvl1pPr algn="l">
              <a:defRPr sz="1200" b="0" i="0">
                <a:latin typeface="Archivo Regular" charset="0"/>
              </a:defRPr>
            </a:lvl1pPr>
          </a:lstStyle>
          <a:p>
            <a:endParaRPr lang="ru-RU" dirty="0"/>
          </a:p>
        </p:txBody>
      </p:sp>
      <p:sp>
        <p:nvSpPr>
          <p:cNvPr id="7" name="Номер слайда 6"/>
          <p:cNvSpPr>
            <a:spLocks noGrp="1"/>
          </p:cNvSpPr>
          <p:nvPr>
            <p:ph type="sldNum" sz="quarter" idx="5"/>
          </p:nvPr>
        </p:nvSpPr>
        <p:spPr>
          <a:xfrm>
            <a:off x="3967341" y="8823935"/>
            <a:ext cx="3035088" cy="464503"/>
          </a:xfrm>
          <a:prstGeom prst="rect">
            <a:avLst/>
          </a:prstGeom>
        </p:spPr>
        <p:txBody>
          <a:bodyPr vert="horz" lIns="93104" tIns="46552" rIns="93104" bIns="46552" rtlCol="0" anchor="b"/>
          <a:lstStyle>
            <a:lvl1pPr algn="r">
              <a:defRPr sz="1200" b="0" i="0">
                <a:latin typeface="Archivo Regular" charset="0"/>
              </a:defRPr>
            </a:lvl1pPr>
          </a:lstStyle>
          <a:p>
            <a:fld id="{013FC40D-6FB9-1648-B027-EAD4E7DC4F2C}" type="slidenum">
              <a:rPr lang="ru-RU" smtClean="0"/>
              <a:pPr/>
              <a:t>‹#›</a:t>
            </a:fld>
            <a:endParaRPr lang="ru-RU" dirty="0"/>
          </a:p>
        </p:txBody>
      </p:sp>
    </p:spTree>
    <p:extLst>
      <p:ext uri="{BB962C8B-B14F-4D97-AF65-F5344CB8AC3E}">
        <p14:creationId xmlns:p14="http://schemas.microsoft.com/office/powerpoint/2010/main" val="4180741598"/>
      </p:ext>
    </p:extLst>
  </p:cSld>
  <p:clrMap bg1="lt1" tx1="dk1" bg2="lt2" tx2="dk2" accent1="accent1" accent2="accent2" accent3="accent3" accent4="accent4" accent5="accent5" accent6="accent6" hlink="hlink" folHlink="folHlink"/>
  <p:hf hdr="0" ftr="0" dt="0"/>
  <p:notesStyle>
    <a:lvl1pPr marL="0" algn="l" defTabSz="1219047" rtl="0" eaLnBrk="1" latinLnBrk="0" hangingPunct="1">
      <a:defRPr sz="3200" b="0" i="0" kern="1200">
        <a:solidFill>
          <a:schemeClr val="tx1"/>
        </a:solidFill>
        <a:latin typeface="Archivo Regular" charset="0"/>
        <a:ea typeface="+mn-ea"/>
        <a:cs typeface="+mn-cs"/>
      </a:defRPr>
    </a:lvl1pPr>
    <a:lvl2pPr marL="1219047" algn="l" defTabSz="1219047" rtl="0" eaLnBrk="1" latinLnBrk="0" hangingPunct="1">
      <a:defRPr sz="3200" b="0" i="0" kern="1200">
        <a:solidFill>
          <a:schemeClr val="tx1"/>
        </a:solidFill>
        <a:latin typeface="Archivo Regular" charset="0"/>
        <a:ea typeface="+mn-ea"/>
        <a:cs typeface="+mn-cs"/>
      </a:defRPr>
    </a:lvl2pPr>
    <a:lvl3pPr marL="2438092" algn="l" defTabSz="1219047" rtl="0" eaLnBrk="1" latinLnBrk="0" hangingPunct="1">
      <a:defRPr sz="3200" b="0" i="0" kern="1200">
        <a:solidFill>
          <a:schemeClr val="tx1"/>
        </a:solidFill>
        <a:latin typeface="Archivo Regular" charset="0"/>
        <a:ea typeface="+mn-ea"/>
        <a:cs typeface="+mn-cs"/>
      </a:defRPr>
    </a:lvl3pPr>
    <a:lvl4pPr marL="3657139" algn="l" defTabSz="1219047" rtl="0" eaLnBrk="1" latinLnBrk="0" hangingPunct="1">
      <a:defRPr sz="3200" b="0" i="0" kern="1200">
        <a:solidFill>
          <a:schemeClr val="tx1"/>
        </a:solidFill>
        <a:latin typeface="Archivo Regular" charset="0"/>
        <a:ea typeface="+mn-ea"/>
        <a:cs typeface="+mn-cs"/>
      </a:defRPr>
    </a:lvl4pPr>
    <a:lvl5pPr marL="4876186" algn="l" defTabSz="1219047" rtl="0" eaLnBrk="1" latinLnBrk="0" hangingPunct="1">
      <a:defRPr sz="3200" b="0" i="0" kern="1200">
        <a:solidFill>
          <a:schemeClr val="tx1"/>
        </a:solidFill>
        <a:latin typeface="Archivo Regular" charset="0"/>
        <a:ea typeface="+mn-ea"/>
        <a:cs typeface="+mn-cs"/>
      </a:defRPr>
    </a:lvl5pPr>
    <a:lvl6pPr marL="6095230" algn="l" defTabSz="1219047" rtl="0" eaLnBrk="1" latinLnBrk="0" hangingPunct="1">
      <a:defRPr sz="3200" kern="1200">
        <a:solidFill>
          <a:schemeClr val="tx1"/>
        </a:solidFill>
        <a:latin typeface="+mn-lt"/>
        <a:ea typeface="+mn-ea"/>
        <a:cs typeface="+mn-cs"/>
      </a:defRPr>
    </a:lvl6pPr>
    <a:lvl7pPr marL="7314277" algn="l" defTabSz="1219047" rtl="0" eaLnBrk="1" latinLnBrk="0" hangingPunct="1">
      <a:defRPr sz="3200" kern="1200">
        <a:solidFill>
          <a:schemeClr val="tx1"/>
        </a:solidFill>
        <a:latin typeface="+mn-lt"/>
        <a:ea typeface="+mn-ea"/>
        <a:cs typeface="+mn-cs"/>
      </a:defRPr>
    </a:lvl7pPr>
    <a:lvl8pPr marL="8533324" algn="l" defTabSz="1219047" rtl="0" eaLnBrk="1" latinLnBrk="0" hangingPunct="1">
      <a:defRPr sz="3200" kern="1200">
        <a:solidFill>
          <a:schemeClr val="tx1"/>
        </a:solidFill>
        <a:latin typeface="+mn-lt"/>
        <a:ea typeface="+mn-ea"/>
        <a:cs typeface="+mn-cs"/>
      </a:defRPr>
    </a:lvl8pPr>
    <a:lvl9pPr marL="9752371" algn="l" defTabSz="1219047" rtl="0" eaLnBrk="1" latinLnBrk="0" hangingPunct="1">
      <a:defRPr sz="3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Gold Ang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FFDCE6-B474-8CF4-D30B-BE360312D8D7}"/>
              </a:ext>
            </a:extLst>
          </p:cNvPr>
          <p:cNvSpPr/>
          <p:nvPr userDrawn="1"/>
        </p:nvSpPr>
        <p:spPr>
          <a:xfrm>
            <a:off x="-227806" y="-304006"/>
            <a:ext cx="10210800" cy="14325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2940870" y="4496594"/>
            <a:ext cx="3851324" cy="4239228"/>
          </a:xfrm>
          <a:prstGeom prst="rect">
            <a:avLst/>
          </a:prstGeom>
        </p:spPr>
      </p:pic>
      <p:sp>
        <p:nvSpPr>
          <p:cNvPr id="2" name="Title 1"/>
          <p:cNvSpPr>
            <a:spLocks noGrp="1"/>
          </p:cNvSpPr>
          <p:nvPr userDrawn="1">
            <p:ph type="title" hasCustomPrompt="1"/>
          </p:nvPr>
        </p:nvSpPr>
        <p:spPr>
          <a:xfrm>
            <a:off x="12120786" y="4592117"/>
            <a:ext cx="10369152" cy="2693045"/>
          </a:xfrm>
        </p:spPr>
        <p:txBody>
          <a:bodyPr anchor="b" anchorCtr="0"/>
          <a:lstStyle>
            <a:lvl1pPr>
              <a:defRPr b="1" i="0" cap="all" normalizeH="0" baseline="0">
                <a:latin typeface="Public Sans ExtraBold" pitchFamily="2" charset="77"/>
              </a:defRPr>
            </a:lvl1pPr>
          </a:lstStyle>
          <a:p>
            <a:r>
              <a:rPr lang="en-US" dirty="0"/>
              <a:t>CLICK TO EDIT TITLE</a:t>
            </a:r>
          </a:p>
        </p:txBody>
      </p:sp>
      <p:sp>
        <p:nvSpPr>
          <p:cNvPr id="6" name="Text Placeholder 5"/>
          <p:cNvSpPr>
            <a:spLocks noGrp="1"/>
          </p:cNvSpPr>
          <p:nvPr userDrawn="1">
            <p:ph type="body" sz="quarter" idx="10" hasCustomPrompt="1"/>
          </p:nvPr>
        </p:nvSpPr>
        <p:spPr>
          <a:xfrm>
            <a:off x="12120786" y="7573194"/>
            <a:ext cx="10369152" cy="1800200"/>
          </a:xfrm>
          <a:prstGeom prst="rect">
            <a:avLst/>
          </a:prstGeom>
        </p:spPr>
        <p:txBody>
          <a:bodyPr/>
          <a:lstStyle>
            <a:lvl1pPr>
              <a:defRPr b="0" i="0" cap="all" baseline="0">
                <a:latin typeface="Public Sans" pitchFamily="2" charset="77"/>
                <a:ea typeface="Public Sans" pitchFamily="2" charset="77"/>
                <a:cs typeface="Public Sans" pitchFamily="2" charset="77"/>
              </a:defRPr>
            </a:lvl1pPr>
          </a:lstStyle>
          <a:p>
            <a:pPr lvl="0"/>
            <a:r>
              <a:rPr lang="en-US" dirty="0"/>
              <a:t>CLICK TO EDIT SUBTITLE</a:t>
            </a:r>
          </a:p>
        </p:txBody>
      </p:sp>
    </p:spTree>
    <p:extLst>
      <p:ext uri="{BB962C8B-B14F-4D97-AF65-F5344CB8AC3E}">
        <p14:creationId xmlns:p14="http://schemas.microsoft.com/office/powerpoint/2010/main" val="38865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2"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2" animBg="1"/>
      <p:bldP spid="2" grpId="0"/>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Lst>
  </p:timing>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Black Ang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7862C1-095B-801D-4A21-040BCDEEF73B}"/>
              </a:ext>
            </a:extLst>
          </p:cNvPr>
          <p:cNvSpPr/>
          <p:nvPr userDrawn="1"/>
        </p:nvSpPr>
        <p:spPr>
          <a:xfrm>
            <a:off x="-314150" y="-304006"/>
            <a:ext cx="10297144" cy="143256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 name="Picture 1"/>
          <p:cNvPicPr>
            <a:picLocks noChangeAspect="1"/>
          </p:cNvPicPr>
          <p:nvPr userDrawn="1"/>
        </p:nvPicPr>
        <p:blipFill>
          <a:blip r:embed="rId2"/>
          <a:stretch>
            <a:fillRect/>
          </a:stretch>
        </p:blipFill>
        <p:spPr>
          <a:xfrm>
            <a:off x="2903762" y="4489815"/>
            <a:ext cx="3918523" cy="4313195"/>
          </a:xfrm>
          <a:prstGeom prst="rect">
            <a:avLst/>
          </a:prstGeom>
        </p:spPr>
      </p:pic>
      <p:sp>
        <p:nvSpPr>
          <p:cNvPr id="3" name="Title 2"/>
          <p:cNvSpPr>
            <a:spLocks noGrp="1"/>
          </p:cNvSpPr>
          <p:nvPr>
            <p:ph type="title" hasCustomPrompt="1"/>
          </p:nvPr>
        </p:nvSpPr>
        <p:spPr>
          <a:xfrm>
            <a:off x="12120786" y="4572794"/>
            <a:ext cx="10297144" cy="2693045"/>
          </a:xfrm>
        </p:spPr>
        <p:txBody>
          <a:bodyPr anchor="b" anchorCtr="0"/>
          <a:lstStyle>
            <a:lvl1pPr>
              <a:defRPr b="1" cap="all" baseline="0">
                <a:solidFill>
                  <a:schemeClr val="accent3"/>
                </a:solidFill>
              </a:defRPr>
            </a:lvl1pPr>
          </a:lstStyle>
          <a:p>
            <a:r>
              <a:rPr lang="en-US" dirty="0"/>
              <a:t>CLICK TO EDIT TITLE</a:t>
            </a:r>
          </a:p>
        </p:txBody>
      </p:sp>
      <p:sp>
        <p:nvSpPr>
          <p:cNvPr id="8" name="Text Placeholder 5"/>
          <p:cNvSpPr>
            <a:spLocks noGrp="1"/>
          </p:cNvSpPr>
          <p:nvPr>
            <p:ph type="body" sz="quarter" idx="10" hasCustomPrompt="1"/>
          </p:nvPr>
        </p:nvSpPr>
        <p:spPr>
          <a:xfrm>
            <a:off x="12113939" y="7553871"/>
            <a:ext cx="10303991" cy="1800200"/>
          </a:xfrm>
          <a:prstGeom prst="rect">
            <a:avLst/>
          </a:prstGeom>
        </p:spPr>
        <p:txBody>
          <a:bodyPr/>
          <a:lstStyle>
            <a:lvl1pPr>
              <a:defRPr b="0" i="0" cap="all" baseline="0">
                <a:latin typeface="Public Sans" pitchFamily="2" charset="77"/>
                <a:ea typeface="Public Sans" pitchFamily="2" charset="77"/>
                <a:cs typeface="Public Sans" pitchFamily="2" charset="77"/>
              </a:defRPr>
            </a:lvl1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8" grpId="0" build="p">
        <p:tmplLst>
          <p:tmpl lvl="1">
            <p:tnLst>
              <p:par>
                <p:cT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Pattern One">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3353594" y="4725194"/>
            <a:ext cx="3918523" cy="4313195"/>
          </a:xfrm>
          <a:prstGeom prst="rect">
            <a:avLst/>
          </a:prstGeom>
        </p:spPr>
      </p:pic>
      <p:cxnSp>
        <p:nvCxnSpPr>
          <p:cNvPr id="4" name="Straight Connector 3"/>
          <p:cNvCxnSpPr/>
          <p:nvPr userDrawn="1"/>
        </p:nvCxnSpPr>
        <p:spPr>
          <a:xfrm>
            <a:off x="10680626" y="2034258"/>
            <a:ext cx="0" cy="964907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12120786" y="4554538"/>
            <a:ext cx="10513168" cy="2693045"/>
          </a:xfrm>
        </p:spPr>
        <p:txBody>
          <a:bodyPr anchor="b" anchorCtr="0"/>
          <a:lstStyle>
            <a:lvl1pPr>
              <a:defRPr b="1" cap="all" baseline="0">
                <a:solidFill>
                  <a:schemeClr val="accent3"/>
                </a:solidFill>
              </a:defRPr>
            </a:lvl1pPr>
          </a:lstStyle>
          <a:p>
            <a:r>
              <a:rPr lang="en-US" dirty="0"/>
              <a:t>CLICK TO EDIT TITLE</a:t>
            </a:r>
          </a:p>
        </p:txBody>
      </p:sp>
      <p:sp>
        <p:nvSpPr>
          <p:cNvPr id="10" name="Text Placeholder 5"/>
          <p:cNvSpPr>
            <a:spLocks noGrp="1"/>
          </p:cNvSpPr>
          <p:nvPr>
            <p:ph type="body" sz="quarter" idx="10" hasCustomPrompt="1"/>
          </p:nvPr>
        </p:nvSpPr>
        <p:spPr>
          <a:xfrm>
            <a:off x="12120786" y="7535615"/>
            <a:ext cx="10513168" cy="1800200"/>
          </a:xfrm>
          <a:prstGeom prst="rect">
            <a:avLst/>
          </a:prstGeom>
        </p:spPr>
        <p:txBody>
          <a:bodyPr/>
          <a:lstStyle>
            <a:lvl1pPr>
              <a:defRPr b="0" i="0" cap="all" baseline="0">
                <a:solidFill>
                  <a:schemeClr val="bg1"/>
                </a:solidFill>
                <a:latin typeface="Public Sans" pitchFamily="2" charset="77"/>
                <a:ea typeface="Public Sans" pitchFamily="2" charset="77"/>
                <a:cs typeface="Public Sans" pitchFamily="2" charset="77"/>
              </a:defRPr>
            </a:lvl1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ppt_w*1.125000"/>
                                          </p:val>
                                        </p:tav>
                                        <p:tav tm="100000">
                                          <p:val>
                                            <p:strVal val="#ppt_x"/>
                                          </p:val>
                                        </p:tav>
                                      </p:tavLst>
                                    </p:anim>
                                    <p:animEffect transition="in" filter="wipe(left)">
                                      <p:cBhvr>
                                        <p:cTn id="8" dur="1000"/>
                                        <p:tgtEl>
                                          <p:spTgt spid="2"/>
                                        </p:tgtEl>
                                      </p:cBhvr>
                                    </p:animEffect>
                                  </p:childTnLst>
                                </p:cTn>
                              </p:par>
                            </p:childTnLst>
                          </p:cTn>
                        </p:par>
                        <p:par>
                          <p:cTn id="9" fill="hold">
                            <p:stCondLst>
                              <p:cond delay="1000"/>
                            </p:stCondLst>
                            <p:childTnLst>
                              <p:par>
                                <p:cTn id="10" presetID="12" presetClass="entr" presetSubtype="2" fill="hold" grpId="0" nodeType="after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1000"/>
                                        <p:tgtEl>
                                          <p:spTgt spid="10">
                                            <p:txEl>
                                              <p:pRg st="0" end="0"/>
                                            </p:txEl>
                                          </p:spTgt>
                                        </p:tgtEl>
                                        <p:attrNameLst>
                                          <p:attrName>ppt_x</p:attrName>
                                        </p:attrNameLst>
                                      </p:cBhvr>
                                      <p:tavLst>
                                        <p:tav tm="0">
                                          <p:val>
                                            <p:strVal val="#ppt_x+#ppt_w*1.125000"/>
                                          </p:val>
                                        </p:tav>
                                        <p:tav tm="100000">
                                          <p:val>
                                            <p:strVal val="#ppt_x"/>
                                          </p:val>
                                        </p:tav>
                                      </p:tavLst>
                                    </p:anim>
                                    <p:animEffect transition="in" filter="wipe(left)">
                                      <p:cBhvr>
                                        <p:cTn id="13" dur="1000"/>
                                        <p:tgtEl>
                                          <p:spTgt spid="10">
                                            <p:txEl>
                                              <p:pRg st="0" end="0"/>
                                            </p:txEl>
                                          </p:spTgt>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tmplLst>
          <p:tmpl lvl="1">
            <p:tnLst>
              <p:par>
                <p:cTn presetID="12" presetClass="entr" presetSubtype="2"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000"/>
                        <p:tgtEl>
                          <p:spTgt spid="10"/>
                        </p:tgtEl>
                        <p:attrNameLst>
                          <p:attrName>ppt_x</p:attrName>
                        </p:attrNameLst>
                      </p:cBhvr>
                      <p:tavLst>
                        <p:tav tm="0">
                          <p:val>
                            <p:strVal val="#ppt_x+#ppt_w*1.125000"/>
                          </p:val>
                        </p:tav>
                        <p:tav tm="100000">
                          <p:val>
                            <p:strVal val="#ppt_x"/>
                          </p:val>
                        </p:tav>
                      </p:tavLst>
                    </p:anim>
                    <p:animEffect transition="in" filter="wipe(left)">
                      <p:cBhvr>
                        <p:cTn dur="1000"/>
                        <p:tgtEl>
                          <p:spTgt spid="10"/>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Pattern Two">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10233533" y="2926599"/>
            <a:ext cx="3918523" cy="4313195"/>
          </a:xfrm>
          <a:prstGeom prst="rect">
            <a:avLst/>
          </a:prstGeom>
        </p:spPr>
      </p:pic>
      <p:sp>
        <p:nvSpPr>
          <p:cNvPr id="7" name="Заголовок 1"/>
          <p:cNvSpPr>
            <a:spLocks noGrp="1"/>
          </p:cNvSpPr>
          <p:nvPr>
            <p:ph type="title" hasCustomPrompt="1"/>
          </p:nvPr>
        </p:nvSpPr>
        <p:spPr>
          <a:xfrm>
            <a:off x="0" y="9485669"/>
            <a:ext cx="24385588" cy="1477328"/>
          </a:xfrm>
          <a:prstGeom prst="rect">
            <a:avLst/>
          </a:prstGeom>
        </p:spPr>
        <p:txBody>
          <a:bodyPr wrap="square" lIns="0" tIns="0" rIns="0" bIns="0">
            <a:spAutoFit/>
          </a:bodyPr>
          <a:lstStyle>
            <a:lvl1pPr marL="0" marR="0" indent="0" algn="ctr" defTabSz="2438462" rtl="0" eaLnBrk="1" fontAlgn="auto" latinLnBrk="0" hangingPunct="1">
              <a:lnSpc>
                <a:spcPct val="100000"/>
              </a:lnSpc>
              <a:spcBef>
                <a:spcPct val="0"/>
              </a:spcBef>
              <a:spcAft>
                <a:spcPts val="0"/>
              </a:spcAft>
              <a:buClrTx/>
              <a:buSzTx/>
              <a:buFontTx/>
              <a:buNone/>
              <a:tabLst>
                <a:tab pos="3641634" algn="l"/>
              </a:tabLst>
              <a:defRPr sz="9600" b="1" i="0" cap="all" baseline="0">
                <a:solidFill>
                  <a:schemeClr val="accent3"/>
                </a:solidFill>
                <a:latin typeface="Public Sans ExtraBold" pitchFamily="2" charset="77"/>
                <a:ea typeface="Public Sans ExtraBold" pitchFamily="2" charset="77"/>
                <a:cs typeface="Public Sans ExtraBold" pitchFamily="2" charset="77"/>
              </a:defRPr>
            </a:lvl1pPr>
          </a:lstStyle>
          <a:p>
            <a:r>
              <a:rPr lang="en-US" dirty="0"/>
              <a:t>CLICK TO EDIT TITLE</a:t>
            </a:r>
            <a:endParaRPr lang="ru-RU" dirty="0"/>
          </a:p>
        </p:txBody>
      </p:sp>
      <p:sp>
        <p:nvSpPr>
          <p:cNvPr id="16" name="Text Placeholder 15"/>
          <p:cNvSpPr>
            <a:spLocks noGrp="1"/>
          </p:cNvSpPr>
          <p:nvPr>
            <p:ph type="body" sz="quarter" idx="10" hasCustomPrompt="1"/>
          </p:nvPr>
        </p:nvSpPr>
        <p:spPr>
          <a:xfrm>
            <a:off x="0" y="10973991"/>
            <a:ext cx="24385588" cy="925894"/>
          </a:xfrm>
          <a:prstGeom prst="rect">
            <a:avLst/>
          </a:prstGeom>
        </p:spPr>
        <p:txBody>
          <a:bodyPr>
            <a:spAutoFit/>
          </a:bodyPr>
          <a:lstStyle>
            <a:lvl1pPr marL="0" indent="0" algn="ctr">
              <a:buNone/>
              <a:defRPr sz="6000" b="0" i="0" cap="all" baseline="0">
                <a:solidFill>
                  <a:schemeClr val="bg1"/>
                </a:solidFill>
                <a:latin typeface="Public Sans" pitchFamily="2" charset="77"/>
                <a:ea typeface="Public Sans" pitchFamily="2" charset="77"/>
                <a:cs typeface="Public Sans" pitchFamily="2" charset="77"/>
              </a:defRPr>
            </a:lvl1pPr>
            <a:lvl2pPr marL="1219229" indent="0" algn="ctr">
              <a:buNone/>
              <a:defRPr b="1" i="0">
                <a:latin typeface="Archivo" charset="0"/>
                <a:ea typeface="Archivo" charset="0"/>
                <a:cs typeface="Archivo" charset="0"/>
              </a:defRPr>
            </a:lvl2pPr>
            <a:lvl3pPr marL="2438461" indent="0" algn="ctr">
              <a:buNone/>
              <a:defRPr b="1" i="0">
                <a:latin typeface="Archivo" charset="0"/>
                <a:ea typeface="Archivo" charset="0"/>
                <a:cs typeface="Archivo" charset="0"/>
              </a:defRPr>
            </a:lvl3pPr>
            <a:lvl4pPr marL="3657692" indent="0" algn="ctr">
              <a:buNone/>
              <a:defRPr b="1" i="0">
                <a:latin typeface="Archivo" charset="0"/>
                <a:ea typeface="Archivo" charset="0"/>
                <a:cs typeface="Archivo" charset="0"/>
              </a:defRPr>
            </a:lvl4pPr>
            <a:lvl5pPr marL="4876922" indent="0" algn="ctr">
              <a:buNone/>
              <a:defRPr b="1" i="0">
                <a:latin typeface="Archivo" charset="0"/>
                <a:ea typeface="Archivo" charset="0"/>
                <a:cs typeface="Archivo" charset="0"/>
              </a:defRPr>
            </a:lvl5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Effect transition="in" filter="fade">
                                      <p:cBhvr>
                                        <p:cTn id="13" dur="1000"/>
                                        <p:tgtEl>
                                          <p:spTgt spid="16">
                                            <p:txEl>
                                              <p:pRg st="0" end="0"/>
                                            </p:txEl>
                                          </p:spTgt>
                                        </p:tgtEl>
                                      </p:cBhvr>
                                    </p:animEffect>
                                    <p:anim calcmode="lin" valueType="num">
                                      <p:cBhvr>
                                        <p:cTn id="14"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build="p">
        <p:tmplLst>
          <p:tmpl lvl="1">
            <p:tnLst>
              <p:par>
                <p:cTn presetID="42"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1000"/>
                        <p:tgtEl>
                          <p:spTgt spid="16"/>
                        </p:tgtEl>
                      </p:cBhvr>
                    </p:animEffect>
                    <p:anim calcmode="lin" valueType="num">
                      <p:cBhvr>
                        <p:cTn dur="1000" fill="hold"/>
                        <p:tgtEl>
                          <p:spTgt spid="16"/>
                        </p:tgtEl>
                        <p:attrNameLst>
                          <p:attrName>ppt_x</p:attrName>
                        </p:attrNameLst>
                      </p:cBhvr>
                      <p:tavLst>
                        <p:tav tm="0">
                          <p:val>
                            <p:strVal val="#ppt_x"/>
                          </p:val>
                        </p:tav>
                        <p:tav tm="100000">
                          <p:val>
                            <p:strVal val="#ppt_x"/>
                          </p:val>
                        </p:tav>
                      </p:tavLst>
                    </p:anim>
                    <p:anim calcmode="lin" valueType="num">
                      <p:cBhvr>
                        <p:cTn dur="1000" fill="hold"/>
                        <p:tgtEl>
                          <p:spTgt spid="1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With Photo">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3324089" y="4639497"/>
            <a:ext cx="4032448" cy="4438594"/>
          </a:xfrm>
          <a:prstGeom prst="rect">
            <a:avLst/>
          </a:prstGeom>
        </p:spPr>
      </p:pic>
      <p:sp>
        <p:nvSpPr>
          <p:cNvPr id="8" name="Picture Placeholder 5"/>
          <p:cNvSpPr>
            <a:spLocks noGrp="1"/>
          </p:cNvSpPr>
          <p:nvPr>
            <p:ph type="pic" sz="quarter" idx="20" hasCustomPrompt="1"/>
          </p:nvPr>
        </p:nvSpPr>
        <p:spPr>
          <a:xfrm>
            <a:off x="10680626" y="0"/>
            <a:ext cx="13704962" cy="13717588"/>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lnSpc>
                <a:spcPts val="2500"/>
              </a:lnSpc>
              <a:spcBef>
                <a:spcPts val="0"/>
              </a:spcBef>
              <a:buNone/>
              <a:defRPr sz="1800" b="0" i="0" cap="all" baseline="0">
                <a:latin typeface="Public Sans" pitchFamily="2" charset="77"/>
                <a:ea typeface="Public Sans" pitchFamily="2" charset="77"/>
                <a:cs typeface="Public Sans" pitchFamily="2" charset="77"/>
              </a:defRPr>
            </a:lvl1pPr>
          </a:lstStyle>
          <a:p>
            <a:r>
              <a:rPr lang="en-US" dirty="0"/>
              <a:t>Click icon to add photo.</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2120786" y="5334794"/>
            <a:ext cx="10513168" cy="1346522"/>
          </a:xfrm>
        </p:spPr>
        <p:txBody>
          <a:bodyPr anchor="b" anchorCtr="0"/>
          <a:lstStyle>
            <a:lvl1pPr>
              <a:defRPr b="1" cap="all" baseline="0">
                <a:solidFill>
                  <a:schemeClr val="bg1"/>
                </a:solidFill>
              </a:defRPr>
            </a:lvl1pPr>
          </a:lstStyle>
          <a:p>
            <a:r>
              <a:rPr lang="en-US" dirty="0"/>
              <a:t>CLICK TO EDIT</a:t>
            </a:r>
          </a:p>
        </p:txBody>
      </p:sp>
      <p:sp>
        <p:nvSpPr>
          <p:cNvPr id="10" name="Text Placeholder 5"/>
          <p:cNvSpPr>
            <a:spLocks noGrp="1"/>
          </p:cNvSpPr>
          <p:nvPr>
            <p:ph type="body" sz="quarter" idx="10" hasCustomPrompt="1"/>
          </p:nvPr>
        </p:nvSpPr>
        <p:spPr>
          <a:xfrm>
            <a:off x="12120786" y="6969348"/>
            <a:ext cx="10513168" cy="1800200"/>
          </a:xfrm>
          <a:prstGeom prst="rect">
            <a:avLst/>
          </a:prstGeom>
        </p:spPr>
        <p:txBody>
          <a:bodyPr/>
          <a:lstStyle>
            <a:lvl1pPr>
              <a:defRPr b="0" i="0" cap="all" baseline="0">
                <a:solidFill>
                  <a:schemeClr val="bg1"/>
                </a:solidFill>
                <a:latin typeface="Public Sans" pitchFamily="2" charset="77"/>
                <a:ea typeface="Public Sans" pitchFamily="2" charset="77"/>
                <a:cs typeface="Public Sans" pitchFamily="2" charset="77"/>
              </a:defRPr>
            </a:lvl1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ppt_w*1.125000"/>
                                          </p:val>
                                        </p:tav>
                                        <p:tav tm="100000">
                                          <p:val>
                                            <p:strVal val="#ppt_x"/>
                                          </p:val>
                                        </p:tav>
                                      </p:tavLst>
                                    </p:anim>
                                    <p:animEffect transition="in" filter="wipe(left)">
                                      <p:cBhvr>
                                        <p:cTn id="8" dur="1000"/>
                                        <p:tgtEl>
                                          <p:spTgt spid="2"/>
                                        </p:tgtEl>
                                      </p:cBhvr>
                                    </p:animEffect>
                                  </p:childTnLst>
                                </p:cTn>
                              </p:par>
                            </p:childTnLst>
                          </p:cTn>
                        </p:par>
                        <p:par>
                          <p:cTn id="9" fill="hold">
                            <p:stCondLst>
                              <p:cond delay="1000"/>
                            </p:stCondLst>
                            <p:childTnLst>
                              <p:par>
                                <p:cTn id="10" presetID="12" presetClass="entr" presetSubtype="2" fill="hold" grpId="0" nodeType="after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1000"/>
                                        <p:tgtEl>
                                          <p:spTgt spid="10">
                                            <p:txEl>
                                              <p:pRg st="0" end="0"/>
                                            </p:txEl>
                                          </p:spTgt>
                                        </p:tgtEl>
                                        <p:attrNameLst>
                                          <p:attrName>ppt_x</p:attrName>
                                        </p:attrNameLst>
                                      </p:cBhvr>
                                      <p:tavLst>
                                        <p:tav tm="0">
                                          <p:val>
                                            <p:strVal val="#ppt_x+#ppt_w*1.125000"/>
                                          </p:val>
                                        </p:tav>
                                        <p:tav tm="100000">
                                          <p:val>
                                            <p:strVal val="#ppt_x"/>
                                          </p:val>
                                        </p:tav>
                                      </p:tavLst>
                                    </p:anim>
                                    <p:animEffect transition="in" filter="wipe(left)">
                                      <p:cBhvr>
                                        <p:cTn id="13" dur="1000"/>
                                        <p:tgtEl>
                                          <p:spTgt spid="10">
                                            <p:txEl>
                                              <p:pRg st="0" end="0"/>
                                            </p:txEl>
                                          </p:spTgt>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tmplLst>
          <p:tmpl lvl="1">
            <p:tnLst>
              <p:par>
                <p:cTn presetID="12" presetClass="entr" presetSubtype="2"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000"/>
                        <p:tgtEl>
                          <p:spTgt spid="10"/>
                        </p:tgtEl>
                        <p:attrNameLst>
                          <p:attrName>ppt_x</p:attrName>
                        </p:attrNameLst>
                      </p:cBhvr>
                      <p:tavLst>
                        <p:tav tm="0">
                          <p:val>
                            <p:strVal val="#ppt_x+#ppt_w*1.125000"/>
                          </p:val>
                        </p:tav>
                        <p:tav tm="100000">
                          <p:val>
                            <p:strVal val="#ppt_x"/>
                          </p:val>
                        </p:tav>
                      </p:tavLst>
                    </p:anim>
                    <p:animEffect transition="in" filter="wipe(left)">
                      <p:cBhvr>
                        <p:cTn dur="1000"/>
                        <p:tgtEl>
                          <p:spTgt spid="10"/>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Minimal One">
    <p:spTree>
      <p:nvGrpSpPr>
        <p:cNvPr id="1" name=""/>
        <p:cNvGrpSpPr/>
        <p:nvPr/>
      </p:nvGrpSpPr>
      <p:grpSpPr>
        <a:xfrm>
          <a:off x="0" y="0"/>
          <a:ext cx="0" cy="0"/>
          <a:chOff x="0" y="0"/>
          <a:chExt cx="0" cy="0"/>
        </a:xfrm>
      </p:grpSpPr>
      <p:cxnSp>
        <p:nvCxnSpPr>
          <p:cNvPr id="4" name="Straight Connector 3"/>
          <p:cNvCxnSpPr/>
          <p:nvPr userDrawn="1"/>
        </p:nvCxnSpPr>
        <p:spPr>
          <a:xfrm>
            <a:off x="10680626" y="2034258"/>
            <a:ext cx="0" cy="964907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12120786" y="4554538"/>
            <a:ext cx="10513168" cy="2693045"/>
          </a:xfrm>
        </p:spPr>
        <p:txBody>
          <a:bodyPr anchor="b" anchorCtr="0"/>
          <a:lstStyle>
            <a:lvl1pPr>
              <a:defRPr b="1" cap="all" baseline="0">
                <a:solidFill>
                  <a:schemeClr val="accent3"/>
                </a:solidFill>
              </a:defRPr>
            </a:lvl1pPr>
          </a:lstStyle>
          <a:p>
            <a:r>
              <a:rPr lang="en-US" dirty="0"/>
              <a:t>CLICK TO EDIT TITLE</a:t>
            </a:r>
          </a:p>
        </p:txBody>
      </p:sp>
      <p:sp>
        <p:nvSpPr>
          <p:cNvPr id="10" name="Text Placeholder 5"/>
          <p:cNvSpPr>
            <a:spLocks noGrp="1"/>
          </p:cNvSpPr>
          <p:nvPr>
            <p:ph type="body" sz="quarter" idx="10" hasCustomPrompt="1"/>
          </p:nvPr>
        </p:nvSpPr>
        <p:spPr>
          <a:xfrm>
            <a:off x="12120786" y="7535615"/>
            <a:ext cx="10513168" cy="1800200"/>
          </a:xfrm>
          <a:prstGeom prst="rect">
            <a:avLst/>
          </a:prstGeom>
        </p:spPr>
        <p:txBody>
          <a:bodyPr/>
          <a:lstStyle>
            <a:lvl1pPr>
              <a:defRPr b="0" i="0" cap="all" baseline="0">
                <a:latin typeface="Public Sans" pitchFamily="2" charset="77"/>
                <a:ea typeface="Public Sans" pitchFamily="2" charset="77"/>
                <a:cs typeface="Public Sans" pitchFamily="2" charset="77"/>
              </a:defRPr>
            </a:lvl1pPr>
          </a:lstStyle>
          <a:p>
            <a:pPr lvl="0"/>
            <a:r>
              <a:rPr lang="en-US" dirty="0"/>
              <a:t>CLICK TO EDIT SUBTITLE</a:t>
            </a:r>
          </a:p>
        </p:txBody>
      </p:sp>
      <p:pic>
        <p:nvPicPr>
          <p:cNvPr id="6" name="Picture 5"/>
          <p:cNvPicPr>
            <a:picLocks noChangeAspect="1"/>
          </p:cNvPicPr>
          <p:nvPr userDrawn="1"/>
        </p:nvPicPr>
        <p:blipFill>
          <a:blip r:embed="rId2"/>
          <a:stretch>
            <a:fillRect/>
          </a:stretch>
        </p:blipFill>
        <p:spPr>
          <a:xfrm>
            <a:off x="3324089" y="4639497"/>
            <a:ext cx="4032448" cy="443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ppt_w*1.125000"/>
                                          </p:val>
                                        </p:tav>
                                        <p:tav tm="100000">
                                          <p:val>
                                            <p:strVal val="#ppt_x"/>
                                          </p:val>
                                        </p:tav>
                                      </p:tavLst>
                                    </p:anim>
                                    <p:animEffect transition="in" filter="wipe(left)">
                                      <p:cBhvr>
                                        <p:cTn id="8" dur="1000"/>
                                        <p:tgtEl>
                                          <p:spTgt spid="2"/>
                                        </p:tgtEl>
                                      </p:cBhvr>
                                    </p:animEffect>
                                  </p:childTnLst>
                                </p:cTn>
                              </p:par>
                            </p:childTnLst>
                          </p:cTn>
                        </p:par>
                        <p:par>
                          <p:cTn id="9" fill="hold">
                            <p:stCondLst>
                              <p:cond delay="1000"/>
                            </p:stCondLst>
                            <p:childTnLst>
                              <p:par>
                                <p:cTn id="10" presetID="12" presetClass="entr" presetSubtype="2" fill="hold" grpId="0" nodeType="after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1000"/>
                                        <p:tgtEl>
                                          <p:spTgt spid="10">
                                            <p:txEl>
                                              <p:pRg st="0" end="0"/>
                                            </p:txEl>
                                          </p:spTgt>
                                        </p:tgtEl>
                                        <p:attrNameLst>
                                          <p:attrName>ppt_x</p:attrName>
                                        </p:attrNameLst>
                                      </p:cBhvr>
                                      <p:tavLst>
                                        <p:tav tm="0">
                                          <p:val>
                                            <p:strVal val="#ppt_x+#ppt_w*1.125000"/>
                                          </p:val>
                                        </p:tav>
                                        <p:tav tm="100000">
                                          <p:val>
                                            <p:strVal val="#ppt_x"/>
                                          </p:val>
                                        </p:tav>
                                      </p:tavLst>
                                    </p:anim>
                                    <p:animEffect transition="in" filter="wipe(left)">
                                      <p:cBhvr>
                                        <p:cTn id="13" dur="1000"/>
                                        <p:tgtEl>
                                          <p:spTgt spid="10">
                                            <p:txEl>
                                              <p:pRg st="0" end="0"/>
                                            </p:txEl>
                                          </p:spTgt>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tmplLst>
          <p:tmpl lvl="1">
            <p:tnLst>
              <p:par>
                <p:cTn presetID="12" presetClass="entr" presetSubtype="2"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000"/>
                        <p:tgtEl>
                          <p:spTgt spid="10"/>
                        </p:tgtEl>
                        <p:attrNameLst>
                          <p:attrName>ppt_x</p:attrName>
                        </p:attrNameLst>
                      </p:cBhvr>
                      <p:tavLst>
                        <p:tav tm="0">
                          <p:val>
                            <p:strVal val="#ppt_x+#ppt_w*1.125000"/>
                          </p:val>
                        </p:tav>
                        <p:tav tm="100000">
                          <p:val>
                            <p:strVal val="#ppt_x"/>
                          </p:val>
                        </p:tav>
                      </p:tavLst>
                    </p:anim>
                    <p:animEffect transition="in" filter="wipe(left)">
                      <p:cBhvr>
                        <p:cTn dur="1000"/>
                        <p:tgtEl>
                          <p:spTgt spid="10"/>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Minimal Two">
    <p:spTree>
      <p:nvGrpSpPr>
        <p:cNvPr id="1" name=""/>
        <p:cNvGrpSpPr/>
        <p:nvPr/>
      </p:nvGrpSpPr>
      <p:grpSpPr>
        <a:xfrm>
          <a:off x="0" y="0"/>
          <a:ext cx="0" cy="0"/>
          <a:chOff x="0" y="0"/>
          <a:chExt cx="0" cy="0"/>
        </a:xfrm>
      </p:grpSpPr>
      <p:sp>
        <p:nvSpPr>
          <p:cNvPr id="7" name="Заголовок 1"/>
          <p:cNvSpPr>
            <a:spLocks noGrp="1"/>
          </p:cNvSpPr>
          <p:nvPr>
            <p:ph type="title" hasCustomPrompt="1"/>
          </p:nvPr>
        </p:nvSpPr>
        <p:spPr>
          <a:xfrm>
            <a:off x="0" y="9485669"/>
            <a:ext cx="24385588" cy="1477328"/>
          </a:xfrm>
          <a:prstGeom prst="rect">
            <a:avLst/>
          </a:prstGeom>
        </p:spPr>
        <p:txBody>
          <a:bodyPr wrap="square" lIns="0" tIns="0" rIns="0" bIns="0">
            <a:spAutoFit/>
          </a:bodyPr>
          <a:lstStyle>
            <a:lvl1pPr marL="0" marR="0" indent="0" algn="ctr" defTabSz="2438462" rtl="0" eaLnBrk="1" fontAlgn="auto" latinLnBrk="0" hangingPunct="1">
              <a:lnSpc>
                <a:spcPct val="100000"/>
              </a:lnSpc>
              <a:spcBef>
                <a:spcPct val="0"/>
              </a:spcBef>
              <a:spcAft>
                <a:spcPts val="0"/>
              </a:spcAft>
              <a:buClrTx/>
              <a:buSzTx/>
              <a:buFontTx/>
              <a:buNone/>
              <a:tabLst>
                <a:tab pos="3641634" algn="l"/>
              </a:tabLst>
              <a:defRPr sz="9600" b="1" i="0" cap="all" baseline="0">
                <a:solidFill>
                  <a:schemeClr val="accent3"/>
                </a:solidFill>
                <a:latin typeface="Public Sans ExtraBold" pitchFamily="2" charset="77"/>
                <a:ea typeface="Public Sans ExtraBold" pitchFamily="2" charset="77"/>
                <a:cs typeface="Public Sans ExtraBold" pitchFamily="2" charset="77"/>
              </a:defRPr>
            </a:lvl1pPr>
          </a:lstStyle>
          <a:p>
            <a:r>
              <a:rPr lang="en-US" dirty="0"/>
              <a:t>CLICK TO EDIT TITLE</a:t>
            </a:r>
            <a:endParaRPr lang="ru-RU" dirty="0"/>
          </a:p>
        </p:txBody>
      </p:sp>
      <p:sp>
        <p:nvSpPr>
          <p:cNvPr id="16" name="Text Placeholder 15"/>
          <p:cNvSpPr>
            <a:spLocks noGrp="1"/>
          </p:cNvSpPr>
          <p:nvPr>
            <p:ph type="body" sz="quarter" idx="10" hasCustomPrompt="1"/>
          </p:nvPr>
        </p:nvSpPr>
        <p:spPr>
          <a:xfrm>
            <a:off x="0" y="10973991"/>
            <a:ext cx="24385588" cy="925894"/>
          </a:xfrm>
          <a:prstGeom prst="rect">
            <a:avLst/>
          </a:prstGeom>
        </p:spPr>
        <p:txBody>
          <a:bodyPr>
            <a:spAutoFit/>
          </a:bodyPr>
          <a:lstStyle>
            <a:lvl1pPr marL="0" indent="0" algn="ctr">
              <a:buNone/>
              <a:defRPr sz="6000" b="0" i="0" cap="all" baseline="0">
                <a:latin typeface="Public Sans" pitchFamily="2" charset="77"/>
                <a:ea typeface="Public Sans" pitchFamily="2" charset="77"/>
                <a:cs typeface="Public Sans" pitchFamily="2" charset="77"/>
              </a:defRPr>
            </a:lvl1pPr>
            <a:lvl2pPr marL="1219229" indent="0" algn="ctr">
              <a:buNone/>
              <a:defRPr b="1" i="0">
                <a:latin typeface="Archivo" charset="0"/>
                <a:ea typeface="Archivo" charset="0"/>
                <a:cs typeface="Archivo" charset="0"/>
              </a:defRPr>
            </a:lvl2pPr>
            <a:lvl3pPr marL="2438461" indent="0" algn="ctr">
              <a:buNone/>
              <a:defRPr b="1" i="0">
                <a:latin typeface="Archivo" charset="0"/>
                <a:ea typeface="Archivo" charset="0"/>
                <a:cs typeface="Archivo" charset="0"/>
              </a:defRPr>
            </a:lvl3pPr>
            <a:lvl4pPr marL="3657692" indent="0" algn="ctr">
              <a:buNone/>
              <a:defRPr b="1" i="0">
                <a:latin typeface="Archivo" charset="0"/>
                <a:ea typeface="Archivo" charset="0"/>
                <a:cs typeface="Archivo" charset="0"/>
              </a:defRPr>
            </a:lvl4pPr>
            <a:lvl5pPr marL="4876922" indent="0" algn="ctr">
              <a:buNone/>
              <a:defRPr b="1" i="0">
                <a:latin typeface="Archivo" charset="0"/>
                <a:ea typeface="Archivo" charset="0"/>
                <a:cs typeface="Archivo" charset="0"/>
              </a:defRPr>
            </a:lvl5pPr>
          </a:lstStyle>
          <a:p>
            <a:pPr lvl="0"/>
            <a:r>
              <a:rPr lang="en-US" dirty="0"/>
              <a:t>CLICK TO EDIT SUBTITLE</a:t>
            </a:r>
          </a:p>
        </p:txBody>
      </p:sp>
      <p:pic>
        <p:nvPicPr>
          <p:cNvPr id="17" name="Picture 16"/>
          <p:cNvPicPr>
            <a:picLocks noChangeAspect="1"/>
          </p:cNvPicPr>
          <p:nvPr userDrawn="1"/>
        </p:nvPicPr>
        <p:blipFill>
          <a:blip r:embed="rId2"/>
          <a:stretch>
            <a:fillRect/>
          </a:stretch>
        </p:blipFill>
        <p:spPr>
          <a:xfrm>
            <a:off x="10176570" y="2826346"/>
            <a:ext cx="4032448" cy="443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Effect transition="in" filter="fade">
                                      <p:cBhvr>
                                        <p:cTn id="13" dur="1000"/>
                                        <p:tgtEl>
                                          <p:spTgt spid="16">
                                            <p:txEl>
                                              <p:pRg st="0" end="0"/>
                                            </p:txEl>
                                          </p:spTgt>
                                        </p:tgtEl>
                                      </p:cBhvr>
                                    </p:animEffect>
                                    <p:anim calcmode="lin" valueType="num">
                                      <p:cBhvr>
                                        <p:cTn id="14"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build="p">
        <p:tmplLst>
          <p:tmpl lvl="1">
            <p:tnLst>
              <p:par>
                <p:cTn presetID="42"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1000"/>
                        <p:tgtEl>
                          <p:spTgt spid="16"/>
                        </p:tgtEl>
                      </p:cBhvr>
                    </p:animEffect>
                    <p:anim calcmode="lin" valueType="num">
                      <p:cBhvr>
                        <p:cTn dur="1000" fill="hold"/>
                        <p:tgtEl>
                          <p:spTgt spid="16"/>
                        </p:tgtEl>
                        <p:attrNameLst>
                          <p:attrName>ppt_x</p:attrName>
                        </p:attrNameLst>
                      </p:cBhvr>
                      <p:tavLst>
                        <p:tav tm="0">
                          <p:val>
                            <p:strVal val="#ppt_x"/>
                          </p:val>
                        </p:tav>
                        <p:tav tm="100000">
                          <p:val>
                            <p:strVal val="#ppt_x"/>
                          </p:val>
                        </p:tav>
                      </p:tavLst>
                    </p:anim>
                    <p:anim calcmode="lin" valueType="num">
                      <p:cBhvr>
                        <p:cTn dur="1000" fill="hold"/>
                        <p:tgtEl>
                          <p:spTgt spid="1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Text">
    <p:bg>
      <p:bgPr>
        <a:solidFill>
          <a:srgbClr val="FFFFFF">
            <a:alpha val="0"/>
          </a:srgb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HEADLINE</a:t>
            </a:r>
          </a:p>
        </p:txBody>
      </p:sp>
      <p:sp>
        <p:nvSpPr>
          <p:cNvPr id="4" name="Text Placeholder 3"/>
          <p:cNvSpPr>
            <a:spLocks noGrp="1"/>
          </p:cNvSpPr>
          <p:nvPr>
            <p:ph type="body" sz="quarter" idx="10" hasCustomPrompt="1"/>
          </p:nvPr>
        </p:nvSpPr>
        <p:spPr>
          <a:xfrm>
            <a:off x="1318989" y="3906466"/>
            <a:ext cx="15554325" cy="830997"/>
          </a:xfrm>
        </p:spPr>
        <p:txBody>
          <a:bodyPr/>
          <a:lstStyle>
            <a:lvl1pPr marL="0" indent="0">
              <a:lnSpc>
                <a:spcPct val="100000"/>
              </a:lnSpc>
              <a:buNone/>
              <a:defRPr sz="5400" b="1" cap="all" baseline="0"/>
            </a:lvl1pPr>
          </a:lstStyle>
          <a:p>
            <a:pPr lvl="0"/>
            <a:r>
              <a:rPr lang="en-US" dirty="0"/>
              <a:t>CLICK TO ADD SUBHEAD</a:t>
            </a:r>
          </a:p>
        </p:txBody>
      </p:sp>
      <p:sp>
        <p:nvSpPr>
          <p:cNvPr id="10" name="Text Placeholder 9"/>
          <p:cNvSpPr>
            <a:spLocks noGrp="1"/>
          </p:cNvSpPr>
          <p:nvPr>
            <p:ph type="body" sz="quarter" idx="11" hasCustomPrompt="1"/>
          </p:nvPr>
        </p:nvSpPr>
        <p:spPr>
          <a:xfrm>
            <a:off x="5711825" y="5922690"/>
            <a:ext cx="15986025" cy="4685065"/>
          </a:xfrm>
        </p:spPr>
        <p:txBody>
          <a:bodyPr/>
          <a:lstStyle>
            <a:lvl1pPr marL="0" marR="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baseline="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volorit</a:t>
            </a:r>
            <a:r>
              <a:rPr lang="en-US" dirty="0"/>
              <a:t> </a:t>
            </a:r>
            <a:r>
              <a:rPr lang="en-US" dirty="0" err="1"/>
              <a:t>iorem</a:t>
            </a:r>
            <a:r>
              <a:rPr lang="en-US" dirty="0"/>
              <a:t>. Bea </a:t>
            </a:r>
            <a:r>
              <a:rPr lang="en-US" dirty="0" err="1"/>
              <a:t>cus</a:t>
            </a:r>
            <a:r>
              <a:rPr lang="en-US" dirty="0"/>
              <a:t> </a:t>
            </a:r>
            <a:r>
              <a:rPr lang="en-US" dirty="0" err="1"/>
              <a:t>eatis</a:t>
            </a:r>
            <a:r>
              <a:rPr lang="en-US" dirty="0"/>
              <a:t> </a:t>
            </a:r>
            <a:r>
              <a:rPr lang="en-US" dirty="0" err="1"/>
              <a:t>aut</a:t>
            </a:r>
            <a:r>
              <a:rPr lang="en-US" dirty="0"/>
              <a:t> </a:t>
            </a:r>
            <a:r>
              <a:rPr lang="en-US" dirty="0" err="1"/>
              <a:t>accus</a:t>
            </a:r>
            <a:r>
              <a:rPr lang="en-US" dirty="0"/>
              <a:t>, ne </a:t>
            </a:r>
            <a:r>
              <a:rPr lang="en-US" dirty="0" err="1"/>
              <a:t>molenda</a:t>
            </a:r>
            <a:r>
              <a:rPr lang="en-US" dirty="0"/>
              <a:t> </a:t>
            </a:r>
            <a:r>
              <a:rPr lang="en-US" dirty="0" err="1"/>
              <a:t>invelit</a:t>
            </a:r>
            <a:r>
              <a:rPr lang="en-US" dirty="0"/>
              <a:t> </a:t>
            </a:r>
            <a:r>
              <a:rPr lang="en-US" dirty="0" err="1"/>
              <a:t>iurepudae</a:t>
            </a:r>
            <a:r>
              <a:rPr lang="en-US" dirty="0"/>
              <a:t> </a:t>
            </a:r>
            <a:r>
              <a:rPr lang="en-US" dirty="0" err="1"/>
              <a:t>maximin</a:t>
            </a:r>
            <a:r>
              <a:rPr lang="en-US" dirty="0"/>
              <a:t> </a:t>
            </a:r>
            <a:r>
              <a:rPr lang="en-US" dirty="0" err="1"/>
              <a:t>imagnate</a:t>
            </a:r>
            <a:r>
              <a:rPr lang="en-US" dirty="0"/>
              <a:t> </a:t>
            </a:r>
            <a:r>
              <a:rPr lang="en-US" dirty="0" err="1"/>
              <a:t>officima</a:t>
            </a:r>
            <a:r>
              <a:rPr lang="en-US" dirty="0"/>
              <a:t> </a:t>
            </a:r>
            <a:r>
              <a:rPr lang="en-US" dirty="0" err="1"/>
              <a:t>corruptas</a:t>
            </a:r>
            <a:r>
              <a:rPr lang="en-US" dirty="0"/>
              <a:t> </a:t>
            </a:r>
            <a:r>
              <a:rPr lang="en-US" dirty="0" err="1"/>
              <a:t>simoditam</a:t>
            </a:r>
            <a:r>
              <a:rPr lang="en-US" dirty="0"/>
              <a:t> </a:t>
            </a:r>
            <a:r>
              <a:rPr lang="en-US" dirty="0" err="1"/>
              <a:t>repersp</a:t>
            </a:r>
            <a:r>
              <a:rPr lang="en-US" dirty="0"/>
              <a:t> </a:t>
            </a:r>
            <a:r>
              <a:rPr lang="en-US" dirty="0" err="1"/>
              <a:t>erumenimi</a:t>
            </a:r>
            <a:r>
              <a:rPr lang="en-US" dirty="0"/>
              <a:t>, </a:t>
            </a:r>
            <a:r>
              <a:rPr lang="en-US" dirty="0" err="1"/>
              <a:t>sitate</a:t>
            </a:r>
            <a:r>
              <a:rPr lang="en-US" dirty="0"/>
              <a:t> </a:t>
            </a:r>
            <a:r>
              <a:rPr lang="en-US" dirty="0" err="1"/>
              <a:t>vel</a:t>
            </a:r>
            <a:r>
              <a:rPr lang="en-US" dirty="0"/>
              <a:t> </a:t>
            </a:r>
            <a:r>
              <a:rPr lang="en-US" dirty="0" err="1"/>
              <a:t>maio</a:t>
            </a:r>
            <a:r>
              <a:rPr lang="en-US" dirty="0"/>
              <a:t>. </a:t>
            </a:r>
            <a:r>
              <a:rPr lang="en-US" dirty="0" err="1"/>
              <a:t>Incias</a:t>
            </a:r>
            <a:r>
              <a:rPr lang="en-US" dirty="0"/>
              <a:t> et </a:t>
            </a:r>
            <a:r>
              <a:rPr lang="en-US" dirty="0" err="1"/>
              <a:t>volupta</a:t>
            </a:r>
            <a:r>
              <a:rPr lang="en-US" dirty="0"/>
              <a:t> </a:t>
            </a:r>
            <a:r>
              <a:rPr lang="en-US" dirty="0" err="1"/>
              <a:t>ecestet</a:t>
            </a:r>
            <a:r>
              <a:rPr lang="en-US" dirty="0"/>
              <a:t>, </a:t>
            </a:r>
            <a:r>
              <a:rPr lang="en-US" dirty="0" err="1"/>
              <a:t>aut</a:t>
            </a:r>
            <a:r>
              <a:rPr lang="en-US" dirty="0"/>
              <a:t> </a:t>
            </a:r>
            <a:r>
              <a:rPr lang="en-US" dirty="0" err="1"/>
              <a:t>eum</a:t>
            </a:r>
            <a:r>
              <a:rPr lang="en-US" dirty="0"/>
              <a:t> am </a:t>
            </a:r>
            <a:r>
              <a:rPr lang="en-US" dirty="0" err="1"/>
              <a:t>ipic</a:t>
            </a:r>
            <a:r>
              <a:rPr lang="en-US" dirty="0"/>
              <a:t> tempore </a:t>
            </a:r>
            <a:r>
              <a:rPr lang="en-US" dirty="0" err="1"/>
              <a:t>explandam</a:t>
            </a:r>
            <a:r>
              <a:rPr lang="en-US" dirty="0"/>
              <a:t>. </a:t>
            </a:r>
          </a:p>
        </p:txBody>
      </p:sp>
      <p:sp>
        <p:nvSpPr>
          <p:cNvPr id="5" name="Text Placeholder 4"/>
          <p:cNvSpPr>
            <a:spLocks noGrp="1"/>
          </p:cNvSpPr>
          <p:nvPr>
            <p:ph type="body" sz="quarter" idx="12" hasCustomPrompt="1"/>
          </p:nvPr>
        </p:nvSpPr>
        <p:spPr>
          <a:xfrm>
            <a:off x="5711825" y="10882058"/>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8" name="Text Placeholder 9"/>
          <p:cNvSpPr>
            <a:spLocks noGrp="1"/>
          </p:cNvSpPr>
          <p:nvPr>
            <p:ph type="body" sz="quarter" idx="11" hasCustomPrompt="1"/>
          </p:nvPr>
        </p:nvSpPr>
        <p:spPr>
          <a:xfrm>
            <a:off x="5711825" y="5922690"/>
            <a:ext cx="16706105" cy="4757713"/>
          </a:xfrm>
        </p:spPr>
        <p:txBody>
          <a:bodyPr numCol="2" spcCol="914400"/>
          <a:lstStyle>
            <a:lvl1pPr marL="0" marR="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baseline="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suntiusdae</a:t>
            </a:r>
            <a:r>
              <a:rPr lang="en-US" dirty="0"/>
              <a:t> </a:t>
            </a:r>
            <a:r>
              <a:rPr lang="en-US" dirty="0" err="1"/>
              <a:t>nihicidem</a:t>
            </a:r>
            <a:r>
              <a:rPr lang="en-US" dirty="0"/>
              <a:t> rem. Bea </a:t>
            </a:r>
            <a:r>
              <a:rPr lang="en-US" dirty="0" err="1"/>
              <a:t>cus</a:t>
            </a:r>
            <a:r>
              <a:rPr lang="en-US" dirty="0"/>
              <a:t> </a:t>
            </a:r>
            <a:r>
              <a:rPr lang="en-US" dirty="0" err="1"/>
              <a:t>eatis</a:t>
            </a:r>
            <a:r>
              <a:rPr lang="en-US" dirty="0"/>
              <a:t> </a:t>
            </a:r>
            <a:r>
              <a:rPr lang="en-US" dirty="0" err="1"/>
              <a:t>aut</a:t>
            </a:r>
            <a:r>
              <a:rPr lang="en-US" dirty="0"/>
              <a:t> </a:t>
            </a:r>
            <a:r>
              <a:rPr lang="en-US" dirty="0" err="1"/>
              <a:t>accus</a:t>
            </a:r>
            <a:r>
              <a:rPr lang="en-US" dirty="0"/>
              <a:t>, ne </a:t>
            </a:r>
            <a:r>
              <a:rPr lang="en-US" dirty="0" err="1"/>
              <a:t>molenda</a:t>
            </a:r>
            <a:r>
              <a:rPr lang="en-US" dirty="0"/>
              <a:t> </a:t>
            </a:r>
            <a:r>
              <a:rPr lang="en-US" dirty="0" err="1"/>
              <a:t>invelit</a:t>
            </a:r>
            <a:r>
              <a:rPr lang="en-US" dirty="0"/>
              <a:t> </a:t>
            </a:r>
            <a:r>
              <a:rPr lang="en-US" dirty="0" err="1"/>
              <a:t>iurepudae</a:t>
            </a:r>
            <a:r>
              <a:rPr lang="en-US" dirty="0"/>
              <a:t> </a:t>
            </a:r>
            <a:r>
              <a:rPr lang="en-US" dirty="0" err="1"/>
              <a:t>maximin</a:t>
            </a:r>
            <a:r>
              <a:rPr lang="en-US" dirty="0"/>
              <a:t> </a:t>
            </a:r>
            <a:r>
              <a:rPr lang="en-US" dirty="0" err="1"/>
              <a:t>imagnate</a:t>
            </a:r>
            <a:r>
              <a:rPr lang="en-US" dirty="0"/>
              <a:t> </a:t>
            </a:r>
            <a:r>
              <a:rPr lang="en-US" dirty="0" err="1"/>
              <a:t>officima</a:t>
            </a:r>
            <a:r>
              <a:rPr lang="en-US" dirty="0"/>
              <a:t> </a:t>
            </a:r>
            <a:r>
              <a:rPr lang="en-US" dirty="0" err="1"/>
              <a:t>corruptas</a:t>
            </a:r>
            <a:r>
              <a:rPr lang="en-US" dirty="0"/>
              <a:t> </a:t>
            </a:r>
            <a:r>
              <a:rPr lang="en-US" dirty="0" err="1"/>
              <a:t>simoditam</a:t>
            </a:r>
            <a:r>
              <a:rPr lang="en-US" dirty="0"/>
              <a:t> </a:t>
            </a:r>
            <a:r>
              <a:rPr lang="en-US" dirty="0" err="1"/>
              <a:t>repersp</a:t>
            </a:r>
            <a:r>
              <a:rPr lang="en-US" dirty="0"/>
              <a:t> </a:t>
            </a:r>
            <a:r>
              <a:rPr lang="en-US" dirty="0" err="1"/>
              <a:t>erumenimi</a:t>
            </a:r>
            <a:r>
              <a:rPr lang="en-US" dirty="0"/>
              <a:t>, </a:t>
            </a:r>
            <a:r>
              <a:rPr lang="en-US" dirty="0" err="1"/>
              <a:t>sitate</a:t>
            </a:r>
            <a:r>
              <a:rPr lang="en-US" dirty="0"/>
              <a:t> </a:t>
            </a:r>
            <a:r>
              <a:rPr lang="en-US" dirty="0" err="1"/>
              <a:t>vel</a:t>
            </a:r>
            <a:r>
              <a:rPr lang="en-US" dirty="0"/>
              <a:t> </a:t>
            </a:r>
            <a:r>
              <a:rPr lang="en-US" dirty="0" err="1"/>
              <a:t>maio</a:t>
            </a:r>
            <a:r>
              <a:rPr lang="en-US" dirty="0"/>
              <a:t>. </a:t>
            </a:r>
            <a:r>
              <a:rPr lang="en-US" dirty="0" err="1"/>
              <a:t>Incias</a:t>
            </a:r>
            <a:r>
              <a:rPr lang="en-US" dirty="0"/>
              <a:t> et </a:t>
            </a:r>
            <a:r>
              <a:rPr lang="en-US" dirty="0" err="1"/>
              <a:t>volupta</a:t>
            </a:r>
            <a:r>
              <a:rPr lang="en-US" dirty="0"/>
              <a:t> </a:t>
            </a:r>
            <a:r>
              <a:rPr lang="en-US" dirty="0" err="1"/>
              <a:t>ecestet</a:t>
            </a:r>
            <a:r>
              <a:rPr lang="en-US" dirty="0"/>
              <a:t>, </a:t>
            </a:r>
            <a:r>
              <a:rPr lang="en-US" dirty="0" err="1"/>
              <a:t>aut</a:t>
            </a:r>
            <a:r>
              <a:rPr lang="en-US" dirty="0"/>
              <a:t> </a:t>
            </a:r>
            <a:r>
              <a:rPr lang="en-US" dirty="0" err="1"/>
              <a:t>eum</a:t>
            </a:r>
            <a:r>
              <a:rPr lang="en-US" dirty="0"/>
              <a:t> am </a:t>
            </a:r>
            <a:r>
              <a:rPr lang="en-US" dirty="0" err="1"/>
              <a:t>ipic</a:t>
            </a:r>
            <a:r>
              <a:rPr lang="en-US" dirty="0"/>
              <a:t> tempore </a:t>
            </a:r>
            <a:r>
              <a:rPr lang="en-US" dirty="0" err="1"/>
              <a:t>explandam</a:t>
            </a:r>
            <a:r>
              <a:rPr lang="en-US" dirty="0"/>
              <a:t> arum </a:t>
            </a:r>
            <a:r>
              <a:rPr lang="en-US" dirty="0" err="1"/>
              <a:t>sapicimus</a:t>
            </a:r>
            <a:r>
              <a:rPr lang="en-US" dirty="0"/>
              <a:t> </a:t>
            </a:r>
            <a:r>
              <a:rPr lang="en-US" dirty="0" err="1"/>
              <a:t>apidi</a:t>
            </a:r>
            <a:r>
              <a:rPr lang="en-US" dirty="0"/>
              <a:t> </a:t>
            </a:r>
            <a:r>
              <a:rPr lang="en-US" dirty="0" err="1"/>
              <a:t>occates</a:t>
            </a:r>
            <a:r>
              <a:rPr lang="en-US" dirty="0"/>
              <a:t> quae ne </a:t>
            </a:r>
            <a:r>
              <a:rPr lang="en-US" dirty="0" err="1"/>
              <a:t>porem</a:t>
            </a:r>
            <a:r>
              <a:rPr lang="en-US" dirty="0"/>
              <a:t> </a:t>
            </a:r>
            <a:r>
              <a:rPr lang="en-US" dirty="0" err="1"/>
              <a:t>quis</a:t>
            </a:r>
            <a:r>
              <a:rPr lang="en-US" dirty="0"/>
              <a:t> sum quae et et </a:t>
            </a:r>
            <a:r>
              <a:rPr lang="en-US" dirty="0" err="1"/>
              <a:t>libus</a:t>
            </a:r>
            <a:r>
              <a:rPr lang="en-US" dirty="0"/>
              <a:t> </a:t>
            </a:r>
            <a:r>
              <a:rPr lang="en-US" dirty="0" err="1"/>
              <a:t>quis</a:t>
            </a:r>
            <a:r>
              <a:rPr lang="en-US" dirty="0"/>
              <a:t> et lit </a:t>
            </a:r>
            <a:r>
              <a:rPr lang="en-US" dirty="0" err="1"/>
              <a:t>repra</a:t>
            </a:r>
            <a:r>
              <a:rPr lang="en-US" dirty="0"/>
              <a:t> </a:t>
            </a:r>
            <a:r>
              <a:rPr lang="en-US" dirty="0" err="1"/>
              <a:t>nat</a:t>
            </a:r>
            <a:r>
              <a:rPr lang="en-US" dirty="0"/>
              <a:t> </a:t>
            </a:r>
            <a:r>
              <a:rPr lang="en-US" dirty="0" err="1"/>
              <a:t>ventios</a:t>
            </a:r>
            <a:r>
              <a:rPr lang="en-US" dirty="0"/>
              <a:t> </a:t>
            </a:r>
            <a:r>
              <a:rPr lang="en-US" dirty="0" err="1"/>
              <a:t>nonsectatio</a:t>
            </a:r>
            <a:r>
              <a:rPr lang="en-US" dirty="0"/>
              <a:t> </a:t>
            </a:r>
            <a:r>
              <a:rPr lang="en-US" dirty="0" err="1"/>
              <a:t>venis</a:t>
            </a:r>
            <a:r>
              <a:rPr lang="en-US" dirty="0"/>
              <a:t> ate non nus.</a:t>
            </a:r>
          </a:p>
        </p:txBody>
      </p:sp>
      <p:sp>
        <p:nvSpPr>
          <p:cNvPr id="5" name="Title 1"/>
          <p:cNvSpPr>
            <a:spLocks noGrp="1"/>
          </p:cNvSpPr>
          <p:nvPr>
            <p:ph type="title" hasCustomPrompt="1"/>
          </p:nvPr>
        </p:nvSpPr>
        <p:spPr>
          <a:xfrm>
            <a:off x="1292454" y="2521471"/>
            <a:ext cx="21032788" cy="1218282"/>
          </a:xfrm>
        </p:spPr>
        <p:txBody>
          <a:bodyPr/>
          <a:lstStyle/>
          <a:p>
            <a:r>
              <a:rPr lang="en-US" dirty="0"/>
              <a:t>CLICK TO ADD HEADLINE</a:t>
            </a:r>
          </a:p>
        </p:txBody>
      </p:sp>
      <p:sp>
        <p:nvSpPr>
          <p:cNvPr id="6" name="Text Placeholder 3"/>
          <p:cNvSpPr>
            <a:spLocks noGrp="1"/>
          </p:cNvSpPr>
          <p:nvPr>
            <p:ph type="body" sz="quarter" idx="10" hasCustomPrompt="1"/>
          </p:nvPr>
        </p:nvSpPr>
        <p:spPr>
          <a:xfrm>
            <a:off x="1318989" y="3906466"/>
            <a:ext cx="15554325" cy="830997"/>
          </a:xfrm>
        </p:spPr>
        <p:txBody>
          <a:bodyPr/>
          <a:lstStyle>
            <a:lvl1pPr marL="0" indent="0">
              <a:lnSpc>
                <a:spcPct val="100000"/>
              </a:lnSpc>
              <a:buNone/>
              <a:defRPr sz="5400" b="1" cap="all" baseline="0"/>
            </a:lvl1pPr>
          </a:lstStyle>
          <a:p>
            <a:pPr lvl="0"/>
            <a:r>
              <a:rPr lang="en-US" dirty="0"/>
              <a:t>CLICK TO ADD SUBHEAD</a:t>
            </a:r>
          </a:p>
        </p:txBody>
      </p:sp>
      <p:sp>
        <p:nvSpPr>
          <p:cNvPr id="7" name="Text Placeholder 4"/>
          <p:cNvSpPr>
            <a:spLocks noGrp="1"/>
          </p:cNvSpPr>
          <p:nvPr>
            <p:ph type="body" sz="quarter" idx="12" hasCustomPrompt="1"/>
          </p:nvPr>
        </p:nvSpPr>
        <p:spPr>
          <a:xfrm>
            <a:off x="5711825" y="11432599"/>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5711825" y="5715794"/>
            <a:ext cx="17066145" cy="5458995"/>
          </a:xfrm>
        </p:spPr>
        <p:txBody>
          <a:bodyPr numCol="3" spcCol="914400"/>
          <a:lstStyle>
            <a:lvl1pPr marL="0" marR="0" indent="0" algn="l" defTabSz="2438462" rtl="0" eaLnBrk="1" fontAlgn="auto" latinLnBrk="0" hangingPunct="1">
              <a:lnSpc>
                <a:spcPts val="4300"/>
              </a:lnSpc>
              <a:spcBef>
                <a:spcPts val="0"/>
              </a:spcBef>
              <a:spcAft>
                <a:spcPts val="2500"/>
              </a:spcAft>
              <a:buClrTx/>
              <a:buSzTx/>
              <a:buFont typeface="Arial" panose="020B0604020202020204" pitchFamily="34" charset="0"/>
              <a:buNone/>
              <a:tabLst/>
              <a:defRPr lang="en-US" sz="2800" b="0" i="0" baseline="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Ut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a:t>
            </a:r>
            <a:endParaRPr lang="en-US" dirty="0">
              <a:effectLst/>
              <a:latin typeface="Helvetica" charset="0"/>
            </a:endParaRPr>
          </a:p>
        </p:txBody>
      </p:sp>
      <p:sp>
        <p:nvSpPr>
          <p:cNvPr id="6" name="Title 1"/>
          <p:cNvSpPr>
            <a:spLocks noGrp="1"/>
          </p:cNvSpPr>
          <p:nvPr>
            <p:ph type="title" hasCustomPrompt="1"/>
          </p:nvPr>
        </p:nvSpPr>
        <p:spPr>
          <a:xfrm>
            <a:off x="1292454" y="2521471"/>
            <a:ext cx="21032788" cy="1218282"/>
          </a:xfrm>
        </p:spPr>
        <p:txBody>
          <a:bodyPr/>
          <a:lstStyle/>
          <a:p>
            <a:r>
              <a:rPr lang="en-US" dirty="0"/>
              <a:t>CLICK TO ADD HEADLINE</a:t>
            </a:r>
          </a:p>
        </p:txBody>
      </p:sp>
      <p:sp>
        <p:nvSpPr>
          <p:cNvPr id="8" name="Text Placeholder 3"/>
          <p:cNvSpPr>
            <a:spLocks noGrp="1"/>
          </p:cNvSpPr>
          <p:nvPr>
            <p:ph type="body" sz="quarter" idx="10" hasCustomPrompt="1"/>
          </p:nvPr>
        </p:nvSpPr>
        <p:spPr>
          <a:xfrm>
            <a:off x="1318989" y="3906466"/>
            <a:ext cx="15554325" cy="830997"/>
          </a:xfrm>
        </p:spPr>
        <p:txBody>
          <a:bodyPr/>
          <a:lstStyle>
            <a:lvl1pPr marL="0" indent="0">
              <a:lnSpc>
                <a:spcPct val="100000"/>
              </a:lnSpc>
              <a:buNone/>
              <a:defRPr sz="5400" b="1" cap="all" baseline="0"/>
            </a:lvl1pPr>
          </a:lstStyle>
          <a:p>
            <a:pPr lvl="0"/>
            <a:r>
              <a:rPr lang="en-US" dirty="0"/>
              <a:t>CLICK TO ADD SUBHEAD</a:t>
            </a:r>
          </a:p>
        </p:txBody>
      </p:sp>
      <p:sp>
        <p:nvSpPr>
          <p:cNvPr id="9" name="Text Placeholder 4"/>
          <p:cNvSpPr>
            <a:spLocks noGrp="1"/>
          </p:cNvSpPr>
          <p:nvPr>
            <p:ph type="body" sz="quarter" idx="12" hasCustomPrompt="1"/>
          </p:nvPr>
        </p:nvSpPr>
        <p:spPr>
          <a:xfrm>
            <a:off x="5711825" y="11506994"/>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 Grid One">
    <p:spTree>
      <p:nvGrpSpPr>
        <p:cNvPr id="1" name=""/>
        <p:cNvGrpSpPr/>
        <p:nvPr/>
      </p:nvGrpSpPr>
      <p:grpSpPr>
        <a:xfrm>
          <a:off x="0" y="0"/>
          <a:ext cx="0" cy="0"/>
          <a:chOff x="0" y="0"/>
          <a:chExt cx="0" cy="0"/>
        </a:xfrm>
      </p:grpSpPr>
      <p:sp>
        <p:nvSpPr>
          <p:cNvPr id="7" name="Прямоугольник 6"/>
          <p:cNvSpPr/>
          <p:nvPr userDrawn="1"/>
        </p:nvSpPr>
        <p:spPr>
          <a:xfrm flipH="1">
            <a:off x="17821142" y="0"/>
            <a:ext cx="6564449" cy="68587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0" name="Прямоугольник 9"/>
          <p:cNvSpPr/>
          <p:nvPr userDrawn="1"/>
        </p:nvSpPr>
        <p:spPr>
          <a:xfrm flipH="1">
            <a:off x="11256690" y="0"/>
            <a:ext cx="6564449" cy="68587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8" name="Прямоугольник 17"/>
          <p:cNvSpPr/>
          <p:nvPr userDrawn="1"/>
        </p:nvSpPr>
        <p:spPr>
          <a:xfrm flipH="1">
            <a:off x="11256690" y="6858794"/>
            <a:ext cx="6564449" cy="68587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2" name="Title 1"/>
          <p:cNvSpPr>
            <a:spLocks noGrp="1"/>
          </p:cNvSpPr>
          <p:nvPr>
            <p:ph type="title" hasCustomPrompt="1"/>
          </p:nvPr>
        </p:nvSpPr>
        <p:spPr>
          <a:xfrm>
            <a:off x="1292454" y="2521471"/>
            <a:ext cx="8812108" cy="2462213"/>
          </a:xfrm>
        </p:spPr>
        <p:txBody>
          <a:bodyPr/>
          <a:lstStyle>
            <a:lvl1pPr>
              <a:defRPr sz="8000" b="1">
                <a:solidFill>
                  <a:schemeClr val="accent3"/>
                </a:solidFill>
              </a:defRPr>
            </a:lvl1pPr>
          </a:lstStyle>
          <a:p>
            <a:r>
              <a:rPr lang="en-US" dirty="0"/>
              <a:t>CLICK TO ADD HEADLINE</a:t>
            </a:r>
          </a:p>
        </p:txBody>
      </p:sp>
      <p:sp>
        <p:nvSpPr>
          <p:cNvPr id="13" name="Text Placeholder 9"/>
          <p:cNvSpPr>
            <a:spLocks noGrp="1"/>
          </p:cNvSpPr>
          <p:nvPr>
            <p:ph type="body" sz="quarter" idx="11" hasCustomPrompt="1"/>
          </p:nvPr>
        </p:nvSpPr>
        <p:spPr>
          <a:xfrm>
            <a:off x="1292455" y="5411004"/>
            <a:ext cx="7948011" cy="4757713"/>
          </a:xfrm>
        </p:spPr>
        <p:txBody>
          <a:bodyPr/>
          <a:lstStyle>
            <a:lvl1pPr marL="0" indent="0">
              <a:buNone/>
              <a:defRPr lang="en-US" sz="3300" b="0" i="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4" name="Text Placeholder 9"/>
          <p:cNvSpPr>
            <a:spLocks noGrp="1"/>
          </p:cNvSpPr>
          <p:nvPr>
            <p:ph type="body" sz="quarter" idx="12" hasCustomPrompt="1"/>
          </p:nvPr>
        </p:nvSpPr>
        <p:spPr>
          <a:xfrm>
            <a:off x="12120786" y="7789861"/>
            <a:ext cx="4824536" cy="4962897"/>
          </a:xfrm>
        </p:spPr>
        <p:txBody>
          <a:bodyPr numCol="1" spcCol="914400"/>
          <a:lstStyle>
            <a:lvl1pPr marL="0" indent="0">
              <a:lnSpc>
                <a:spcPts val="4300"/>
              </a:lnSpc>
              <a:buNone/>
              <a:defRPr lang="en-US" sz="2500" b="0" i="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19" name="Text Placeholder 9"/>
          <p:cNvSpPr>
            <a:spLocks noGrp="1"/>
          </p:cNvSpPr>
          <p:nvPr>
            <p:ph type="body" sz="quarter" idx="13" hasCustomPrompt="1"/>
          </p:nvPr>
        </p:nvSpPr>
        <p:spPr>
          <a:xfrm>
            <a:off x="18757243" y="7789861"/>
            <a:ext cx="4824536" cy="4962897"/>
          </a:xfrm>
        </p:spPr>
        <p:txBody>
          <a:bodyPr numCol="1" spcCol="914400"/>
          <a:lstStyle>
            <a:lvl1pPr marL="0" indent="0">
              <a:lnSpc>
                <a:spcPts val="4300"/>
              </a:lnSpc>
              <a:buNone/>
              <a:defRPr lang="en-US" sz="2500" b="0" i="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20" name="Text Placeholder 9"/>
          <p:cNvSpPr>
            <a:spLocks noGrp="1"/>
          </p:cNvSpPr>
          <p:nvPr>
            <p:ph type="body" sz="quarter" idx="14" hasCustomPrompt="1"/>
          </p:nvPr>
        </p:nvSpPr>
        <p:spPr>
          <a:xfrm>
            <a:off x="12120786" y="947949"/>
            <a:ext cx="4824536" cy="4962897"/>
          </a:xfrm>
        </p:spPr>
        <p:txBody>
          <a:bodyPr numCol="1" spcCol="914400"/>
          <a:lstStyle>
            <a:lvl1pPr marL="0" indent="0">
              <a:lnSpc>
                <a:spcPts val="4300"/>
              </a:lnSpc>
              <a:buNone/>
              <a:defRPr lang="en-US" sz="2500" b="0" i="0" smtClean="0">
                <a:solidFill>
                  <a:schemeClr val="bg1"/>
                </a:solidFill>
                <a:effectLst/>
                <a:latin typeface="Public Sans" pitchFamily="2" charset="77"/>
                <a:cs typeface="Arial" panose="020B0604020202020204" pitchFamily="34" charset="0"/>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21" name="Text Placeholder 9"/>
          <p:cNvSpPr>
            <a:spLocks noGrp="1"/>
          </p:cNvSpPr>
          <p:nvPr>
            <p:ph type="body" sz="quarter" idx="15" hasCustomPrompt="1"/>
          </p:nvPr>
        </p:nvSpPr>
        <p:spPr>
          <a:xfrm>
            <a:off x="18757243" y="947949"/>
            <a:ext cx="4824536" cy="4962897"/>
          </a:xfrm>
        </p:spPr>
        <p:txBody>
          <a:bodyPr numCol="1" spcCol="914400"/>
          <a:lstStyle>
            <a:lvl1pPr marL="0" indent="0">
              <a:lnSpc>
                <a:spcPts val="4300"/>
              </a:lnSpc>
              <a:buNone/>
              <a:defRPr lang="en-US" sz="2500" b="0" i="0" smtClean="0">
                <a:solidFill>
                  <a:schemeClr val="bg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11" name="Text Placeholder 4"/>
          <p:cNvSpPr>
            <a:spLocks noGrp="1"/>
          </p:cNvSpPr>
          <p:nvPr>
            <p:ph type="body" sz="quarter" idx="16" hasCustomPrompt="1"/>
          </p:nvPr>
        </p:nvSpPr>
        <p:spPr>
          <a:xfrm>
            <a:off x="1292454" y="10579898"/>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 Grid Two">
    <p:spTree>
      <p:nvGrpSpPr>
        <p:cNvPr id="1" name=""/>
        <p:cNvGrpSpPr/>
        <p:nvPr/>
      </p:nvGrpSpPr>
      <p:grpSpPr>
        <a:xfrm>
          <a:off x="0" y="0"/>
          <a:ext cx="0" cy="0"/>
          <a:chOff x="0" y="0"/>
          <a:chExt cx="0" cy="0"/>
        </a:xfrm>
      </p:grpSpPr>
      <p:sp>
        <p:nvSpPr>
          <p:cNvPr id="15" name="Текст 3"/>
          <p:cNvSpPr>
            <a:spLocks noGrp="1"/>
          </p:cNvSpPr>
          <p:nvPr>
            <p:ph type="body" sz="quarter" idx="14" hasCustomPrompt="1"/>
          </p:nvPr>
        </p:nvSpPr>
        <p:spPr>
          <a:xfrm>
            <a:off x="1419214" y="6996938"/>
            <a:ext cx="6268502" cy="5262457"/>
          </a:xfrm>
          <a:prstGeom prst="rect">
            <a:avLst/>
          </a:prstGeom>
        </p:spPr>
        <p:txBody>
          <a:bodyPr/>
          <a:lstStyle>
            <a:lvl1pPr>
              <a:defRPr lang="en-US" sz="2200" b="0" i="0" baseline="0" dirty="0">
                <a:solidFill>
                  <a:schemeClr val="tx2"/>
                </a:solidFill>
                <a:latin typeface="Archivo Regular" charset="0"/>
                <a:ea typeface="Archivo Regular" charset="0"/>
                <a:cs typeface="Archivo Regular" charset="0"/>
              </a:defRPr>
            </a:lvl1pPr>
          </a:lstStyle>
          <a:p>
            <a:pPr marL="0" lvl="0" indent="0">
              <a:lnSpc>
                <a:spcPct val="150000"/>
              </a:lnSpc>
              <a:buNone/>
            </a:pPr>
            <a:r>
              <a:rPr lang="en-US" dirty="0"/>
              <a:t>Example text</a:t>
            </a:r>
          </a:p>
        </p:txBody>
      </p:sp>
      <p:sp>
        <p:nvSpPr>
          <p:cNvPr id="7" name="Прямоугольник 6"/>
          <p:cNvSpPr/>
          <p:nvPr userDrawn="1"/>
        </p:nvSpPr>
        <p:spPr>
          <a:xfrm rot="10800000" flipH="1">
            <a:off x="0" y="6858794"/>
            <a:ext cx="12192794" cy="68587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0" name="Прямоугольник 9"/>
          <p:cNvSpPr/>
          <p:nvPr userDrawn="1"/>
        </p:nvSpPr>
        <p:spPr>
          <a:xfrm rot="10800000" flipH="1">
            <a:off x="12192794" y="6858794"/>
            <a:ext cx="12192794" cy="68587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8" name="Прямоугольник 17"/>
          <p:cNvSpPr/>
          <p:nvPr userDrawn="1"/>
        </p:nvSpPr>
        <p:spPr>
          <a:xfrm rot="10800000" flipH="1">
            <a:off x="12192794" y="0"/>
            <a:ext cx="12192794" cy="68587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4" name="Text Placeholder 9"/>
          <p:cNvSpPr>
            <a:spLocks noGrp="1"/>
          </p:cNvSpPr>
          <p:nvPr>
            <p:ph type="body" sz="quarter" idx="11" hasCustomPrompt="1"/>
          </p:nvPr>
        </p:nvSpPr>
        <p:spPr>
          <a:xfrm>
            <a:off x="1419210" y="8154938"/>
            <a:ext cx="8829368" cy="4700261"/>
          </a:xfrm>
        </p:spPr>
        <p:txBody>
          <a:bodyPr/>
          <a:lstStyle>
            <a:lvl1pPr marL="0" indent="0">
              <a:buNone/>
              <a:defRPr lang="en-US" sz="3300" b="0" i="0" smtClean="0">
                <a:solidFill>
                  <a:schemeClr val="bg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6" name="Text Placeholder 9"/>
          <p:cNvSpPr>
            <a:spLocks noGrp="1"/>
          </p:cNvSpPr>
          <p:nvPr>
            <p:ph type="body" sz="quarter" idx="15" hasCustomPrompt="1"/>
          </p:nvPr>
        </p:nvSpPr>
        <p:spPr>
          <a:xfrm>
            <a:off x="13776970" y="8154938"/>
            <a:ext cx="8829368" cy="4700261"/>
          </a:xfrm>
        </p:spPr>
        <p:txBody>
          <a:bodyPr/>
          <a:lstStyle>
            <a:lvl1pPr marL="0" indent="0">
              <a:buNone/>
              <a:defRPr lang="en-US" sz="3300" b="0" i="0" smtClean="0">
                <a:solidFill>
                  <a:schemeClr val="bg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7" name="Text Placeholder 9"/>
          <p:cNvSpPr>
            <a:spLocks noGrp="1"/>
          </p:cNvSpPr>
          <p:nvPr>
            <p:ph type="body" sz="quarter" idx="16" hasCustomPrompt="1"/>
          </p:nvPr>
        </p:nvSpPr>
        <p:spPr>
          <a:xfrm>
            <a:off x="13776970" y="1386186"/>
            <a:ext cx="8829368" cy="4700261"/>
          </a:xfrm>
        </p:spPr>
        <p:txBody>
          <a:bodyPr/>
          <a:lstStyle>
            <a:lvl1pPr marL="0" indent="0">
              <a:buNone/>
              <a:defRPr lang="en-US" sz="3300" b="0" i="0" smtClean="0">
                <a:solidFill>
                  <a:schemeClr val="tx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3" name="Title 2"/>
          <p:cNvSpPr>
            <a:spLocks noGrp="1"/>
          </p:cNvSpPr>
          <p:nvPr>
            <p:ph type="title" hasCustomPrompt="1"/>
          </p:nvPr>
        </p:nvSpPr>
        <p:spPr>
          <a:xfrm>
            <a:off x="1319586" y="2521470"/>
            <a:ext cx="10180260" cy="2436564"/>
          </a:xfrm>
        </p:spPr>
        <p:txBody>
          <a:bodyPr/>
          <a:lstStyle>
            <a:lvl1pPr>
              <a:defRPr sz="8000"/>
            </a:lvl1pPr>
          </a:lstStyle>
          <a:p>
            <a:r>
              <a:rPr lang="en-US" dirty="0"/>
              <a:t>CLICK TO ADD HEADLINE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 Grid Three">
    <p:spTree>
      <p:nvGrpSpPr>
        <p:cNvPr id="1" name=""/>
        <p:cNvGrpSpPr/>
        <p:nvPr/>
      </p:nvGrpSpPr>
      <p:grpSpPr>
        <a:xfrm>
          <a:off x="0" y="0"/>
          <a:ext cx="0" cy="0"/>
          <a:chOff x="0" y="0"/>
          <a:chExt cx="0" cy="0"/>
        </a:xfrm>
      </p:grpSpPr>
      <p:sp>
        <p:nvSpPr>
          <p:cNvPr id="10" name="Прямоугольник 9"/>
          <p:cNvSpPr/>
          <p:nvPr userDrawn="1"/>
        </p:nvSpPr>
        <p:spPr>
          <a:xfrm rot="10800000">
            <a:off x="0" y="6858794"/>
            <a:ext cx="12192794" cy="68587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8" name="Прямоугольник 17"/>
          <p:cNvSpPr/>
          <p:nvPr userDrawn="1"/>
        </p:nvSpPr>
        <p:spPr>
          <a:xfrm rot="10800000" flipH="1">
            <a:off x="12192794" y="0"/>
            <a:ext cx="12192794" cy="137175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9" name="Text Placeholder 9"/>
          <p:cNvSpPr>
            <a:spLocks noGrp="1"/>
          </p:cNvSpPr>
          <p:nvPr>
            <p:ph type="body" sz="quarter" idx="11" hasCustomPrompt="1"/>
          </p:nvPr>
        </p:nvSpPr>
        <p:spPr>
          <a:xfrm>
            <a:off x="1419210" y="8154938"/>
            <a:ext cx="8829368" cy="4700261"/>
          </a:xfrm>
        </p:spPr>
        <p:txBody>
          <a:bodyPr/>
          <a:lstStyle>
            <a:lvl1pPr marL="0" indent="0">
              <a:buNone/>
              <a:defRPr lang="en-US" sz="3300" b="0" i="0" smtClean="0">
                <a:solidFill>
                  <a:schemeClr val="tx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1" name="Text Placeholder 9"/>
          <p:cNvSpPr>
            <a:spLocks noGrp="1"/>
          </p:cNvSpPr>
          <p:nvPr>
            <p:ph type="body" sz="quarter" idx="12" hasCustomPrompt="1"/>
          </p:nvPr>
        </p:nvSpPr>
        <p:spPr>
          <a:xfrm>
            <a:off x="13876825" y="1992287"/>
            <a:ext cx="8829368" cy="8778301"/>
          </a:xfrm>
        </p:spPr>
        <p:txBody>
          <a:bodyPr/>
          <a:lstStyle>
            <a:lvl1pPr marL="0" marR="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smtClean="0">
                <a:solidFill>
                  <a:schemeClr val="bg1"/>
                </a:solidFill>
                <a:effectLst/>
                <a:latin typeface="Public Sans" pitchFamily="2" charset="77"/>
              </a:defRPr>
            </a:lvl1pPr>
          </a:lstStyle>
          <a:p>
            <a:pPr marL="0" marR="0" lvl="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a:pPr>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ped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a:t>
            </a:r>
            <a:r>
              <a:rPr lang="en-US" dirty="0" err="1"/>
              <a:t>quam</a:t>
            </a:r>
            <a:r>
              <a:rPr lang="en-US" dirty="0"/>
              <a:t> </a:t>
            </a:r>
            <a:r>
              <a:rPr lang="en-US" dirty="0" err="1"/>
              <a:t>suntiusdae</a:t>
            </a:r>
            <a:r>
              <a:rPr lang="en-US" dirty="0"/>
              <a:t> </a:t>
            </a:r>
            <a:r>
              <a:rPr lang="en-US" dirty="0" err="1"/>
              <a:t>nihicidem</a:t>
            </a:r>
            <a:r>
              <a:rPr lang="en-US" dirty="0"/>
              <a:t> rem. Ut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 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ped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a:t>
            </a:r>
            <a:r>
              <a:rPr lang="en-US" dirty="0" err="1"/>
              <a:t>quam</a:t>
            </a:r>
            <a:r>
              <a:rPr lang="en-US" dirty="0"/>
              <a:t> </a:t>
            </a:r>
            <a:r>
              <a:rPr lang="en-US" dirty="0" err="1"/>
              <a:t>suntiusdae</a:t>
            </a:r>
            <a:r>
              <a:rPr lang="en-US" dirty="0"/>
              <a:t> </a:t>
            </a:r>
            <a:r>
              <a:rPr lang="en-US" dirty="0" err="1"/>
              <a:t>nihicidem</a:t>
            </a:r>
            <a:r>
              <a:rPr lang="en-US" dirty="0"/>
              <a:t> rem. Ut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7" name="Title 2"/>
          <p:cNvSpPr>
            <a:spLocks noGrp="1"/>
          </p:cNvSpPr>
          <p:nvPr>
            <p:ph type="title" hasCustomPrompt="1"/>
          </p:nvPr>
        </p:nvSpPr>
        <p:spPr>
          <a:xfrm>
            <a:off x="1319586" y="2521470"/>
            <a:ext cx="10180260" cy="2436564"/>
          </a:xfrm>
        </p:spPr>
        <p:txBody>
          <a:bodyPr/>
          <a:lstStyle>
            <a:lvl1pPr>
              <a:defRPr sz="8000"/>
            </a:lvl1pPr>
          </a:lstStyle>
          <a:p>
            <a:r>
              <a:rPr lang="en-US" dirty="0"/>
              <a:t>CLICK TO ADD HEADLINE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Intro Full Photo">
    <p:spTree>
      <p:nvGrpSpPr>
        <p:cNvPr id="1" name=""/>
        <p:cNvGrpSpPr/>
        <p:nvPr/>
      </p:nvGrpSpPr>
      <p:grpSpPr>
        <a:xfrm>
          <a:off x="0" y="0"/>
          <a:ext cx="0" cy="0"/>
          <a:chOff x="0" y="0"/>
          <a:chExt cx="0" cy="0"/>
        </a:xfrm>
      </p:grpSpPr>
      <p:sp>
        <p:nvSpPr>
          <p:cNvPr id="7" name="Picture Placeholder 5"/>
          <p:cNvSpPr>
            <a:spLocks noGrp="1"/>
          </p:cNvSpPr>
          <p:nvPr>
            <p:ph type="pic" sz="quarter" idx="20" hasCustomPrompt="1"/>
          </p:nvPr>
        </p:nvSpPr>
        <p:spPr>
          <a:xfrm>
            <a:off x="0" y="0"/>
            <a:ext cx="24385588" cy="13717588"/>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lnSpc>
                <a:spcPts val="2500"/>
              </a:lnSpc>
              <a:spcBef>
                <a:spcPts val="0"/>
              </a:spcBef>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3" name="Title 32"/>
          <p:cNvSpPr>
            <a:spLocks noGrp="1"/>
          </p:cNvSpPr>
          <p:nvPr>
            <p:ph type="title" hasCustomPrompt="1"/>
          </p:nvPr>
        </p:nvSpPr>
        <p:spPr>
          <a:xfrm>
            <a:off x="0" y="7650882"/>
            <a:ext cx="24385588" cy="1800493"/>
          </a:xfrm>
        </p:spPr>
        <p:txBody>
          <a:bodyPr anchor="b" anchorCtr="0"/>
          <a:lstStyle>
            <a:lvl1pPr algn="ctr">
              <a:defRPr>
                <a:ln>
                  <a:noFill/>
                </a:ln>
                <a:solidFill>
                  <a:schemeClr val="bg1"/>
                </a:solidFill>
                <a:effectLst/>
              </a:defRPr>
            </a:lvl1pPr>
          </a:lstStyle>
          <a:p>
            <a:r>
              <a:rPr lang="en-US" dirty="0"/>
              <a:t>CLICK TO EDIT</a:t>
            </a:r>
          </a:p>
        </p:txBody>
      </p:sp>
      <p:sp>
        <p:nvSpPr>
          <p:cNvPr id="40" name="Text Placeholder 39"/>
          <p:cNvSpPr>
            <a:spLocks noGrp="1"/>
          </p:cNvSpPr>
          <p:nvPr>
            <p:ph type="body" sz="quarter" idx="21" hasCustomPrompt="1"/>
          </p:nvPr>
        </p:nvSpPr>
        <p:spPr>
          <a:xfrm>
            <a:off x="0" y="9434826"/>
            <a:ext cx="24385588" cy="1107996"/>
          </a:xfrm>
        </p:spPr>
        <p:txBody>
          <a:bodyPr wrap="square">
            <a:spAutoFit/>
          </a:bodyPr>
          <a:lstStyle>
            <a:lvl1pPr algn="ctr">
              <a:defRPr cap="all" baseline="0">
                <a:solidFill>
                  <a:schemeClr val="bg1"/>
                </a:solidFill>
              </a:defRPr>
            </a:lvl1pPr>
          </a:lstStyle>
          <a:p>
            <a:pPr lvl="0"/>
            <a:r>
              <a:rPr lang="en-US" dirty="0"/>
              <a:t>CLICK TO EDIT SUBHEAD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Intro Whit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2" name="Title 1"/>
          <p:cNvSpPr>
            <a:spLocks noGrp="1"/>
          </p:cNvSpPr>
          <p:nvPr>
            <p:ph type="title" hasCustomPrompt="1"/>
          </p:nvPr>
        </p:nvSpPr>
        <p:spPr/>
        <p:txBody>
          <a:bodyPr/>
          <a:lstStyle/>
          <a:p>
            <a:r>
              <a:rPr lang="en-US" dirty="0"/>
              <a:t>CLICK TO EDIT</a:t>
            </a:r>
          </a:p>
        </p:txBody>
      </p:sp>
      <p:sp>
        <p:nvSpPr>
          <p:cNvPr id="11" name="Text Placeholder 39"/>
          <p:cNvSpPr>
            <a:spLocks noGrp="1"/>
          </p:cNvSpPr>
          <p:nvPr>
            <p:ph type="body" sz="quarter" idx="21" hasCustomPrompt="1"/>
          </p:nvPr>
        </p:nvSpPr>
        <p:spPr>
          <a:xfrm>
            <a:off x="4847978" y="6786786"/>
            <a:ext cx="14545616" cy="1107996"/>
          </a:xfrm>
        </p:spPr>
        <p:txBody>
          <a:bodyPr>
            <a:spAutoFit/>
          </a:bodyPr>
          <a:lstStyle>
            <a:lvl1pPr>
              <a:defRPr baseline="0"/>
            </a:lvl1pPr>
          </a:lstStyle>
          <a:p>
            <a:pPr lvl="0"/>
            <a:r>
              <a:rPr lang="en-US" dirty="0"/>
              <a:t>CLICK TO EDIT SUBHEAD</a:t>
            </a:r>
          </a:p>
        </p:txBody>
      </p:sp>
      <p:sp>
        <p:nvSpPr>
          <p:cNvPr id="3" name="Rectangle 2">
            <a:extLst>
              <a:ext uri="{FF2B5EF4-FFF2-40B4-BE49-F238E27FC236}">
                <a16:creationId xmlns:a16="http://schemas.microsoft.com/office/drawing/2014/main" id="{FF6805E5-92ED-E77B-3843-0AFE9CCAAD37}"/>
              </a:ext>
            </a:extLst>
          </p:cNvPr>
          <p:cNvSpPr/>
          <p:nvPr userDrawn="1"/>
        </p:nvSpPr>
        <p:spPr>
          <a:xfrm>
            <a:off x="0" y="0"/>
            <a:ext cx="3251401" cy="137175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Intro Black">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6" name="Title Placeholder 7"/>
          <p:cNvSpPr txBox="1">
            <a:spLocks/>
          </p:cNvSpPr>
          <p:nvPr userDrawn="1"/>
        </p:nvSpPr>
        <p:spPr>
          <a:xfrm>
            <a:off x="4919986" y="6138714"/>
            <a:ext cx="18218024" cy="1107996"/>
          </a:xfrm>
          <a:prstGeom prst="rect">
            <a:avLst/>
          </a:prstGeom>
        </p:spPr>
        <p:txBody>
          <a:bodyPr vert="horz" wrap="square" lIns="0" tIns="0" rIns="0" bIns="0" rtlCol="0" anchor="t" anchorCtr="0">
            <a:spAutoFit/>
          </a:bodyPr>
          <a:lstStyle>
            <a:lvl1pPr algn="l" defTabSz="2438462" rtl="0" eaLnBrk="1" latinLnBrk="0" hangingPunct="1">
              <a:spcBef>
                <a:spcPct val="0"/>
              </a:spcBef>
              <a:buNone/>
              <a:defRPr sz="11700" kern="1200">
                <a:solidFill>
                  <a:schemeClr val="tx1"/>
                </a:solidFill>
                <a:latin typeface="Archivo Black" charset="0"/>
                <a:ea typeface="Archivo Black" charset="0"/>
                <a:cs typeface="Archivo Black" charset="0"/>
              </a:defRPr>
            </a:lvl1pPr>
          </a:lstStyle>
          <a:p>
            <a:r>
              <a:rPr lang="en-US" sz="7200" b="1" i="0" dirty="0">
                <a:latin typeface="Public Sans Black" pitchFamily="2" charset="77"/>
              </a:rPr>
              <a:t>CLICK TO EDIT SUB HEADLINE</a:t>
            </a:r>
          </a:p>
        </p:txBody>
      </p:sp>
      <p:sp>
        <p:nvSpPr>
          <p:cNvPr id="3" name="Title 2"/>
          <p:cNvSpPr>
            <a:spLocks noGrp="1"/>
          </p:cNvSpPr>
          <p:nvPr>
            <p:ph type="title" hasCustomPrompt="1"/>
          </p:nvPr>
        </p:nvSpPr>
        <p:spPr>
          <a:xfrm>
            <a:off x="4847978" y="5002842"/>
            <a:ext cx="18218024" cy="1800493"/>
          </a:xfrm>
        </p:spPr>
        <p:txBody>
          <a:bodyPr/>
          <a:lstStyle>
            <a:lvl1pPr>
              <a:defRPr>
                <a:solidFill>
                  <a:schemeClr val="bg1"/>
                </a:solidFill>
              </a:defRPr>
            </a:lvl1pPr>
          </a:lstStyle>
          <a:p>
            <a:r>
              <a:rPr lang="en-US" dirty="0"/>
              <a:t>CLICK TO EDIT</a:t>
            </a:r>
          </a:p>
        </p:txBody>
      </p:sp>
      <p:sp>
        <p:nvSpPr>
          <p:cNvPr id="10" name="Text Placeholder 39"/>
          <p:cNvSpPr>
            <a:spLocks noGrp="1"/>
          </p:cNvSpPr>
          <p:nvPr>
            <p:ph type="body" sz="quarter" idx="21" hasCustomPrompt="1"/>
          </p:nvPr>
        </p:nvSpPr>
        <p:spPr>
          <a:xfrm>
            <a:off x="4847978" y="6786786"/>
            <a:ext cx="14545616" cy="1107996"/>
          </a:xfrm>
        </p:spPr>
        <p:txBody>
          <a:bodyPr>
            <a:spAutoFit/>
          </a:bodyPr>
          <a:lstStyle>
            <a:lvl1pPr>
              <a:defRPr baseline="0">
                <a:solidFill>
                  <a:schemeClr val="bg1"/>
                </a:solidFill>
              </a:defRPr>
            </a:lvl1pPr>
          </a:lstStyle>
          <a:p>
            <a:pPr lvl="0"/>
            <a:r>
              <a:rPr lang="en-US" dirty="0"/>
              <a:t>CLICK TO EDIT SUBHEAD</a:t>
            </a:r>
          </a:p>
        </p:txBody>
      </p:sp>
      <p:sp>
        <p:nvSpPr>
          <p:cNvPr id="5" name="Rectangle 4">
            <a:extLst>
              <a:ext uri="{FF2B5EF4-FFF2-40B4-BE49-F238E27FC236}">
                <a16:creationId xmlns:a16="http://schemas.microsoft.com/office/drawing/2014/main" id="{002B9BC4-451A-52CF-B063-C2831B52D169}"/>
              </a:ext>
            </a:extLst>
          </p:cNvPr>
          <p:cNvSpPr/>
          <p:nvPr userDrawn="1"/>
        </p:nvSpPr>
        <p:spPr>
          <a:xfrm>
            <a:off x="0" y="0"/>
            <a:ext cx="3251401" cy="137175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Intro Dark I Pattern">
    <p:bg>
      <p:bgPr>
        <a:solidFill>
          <a:schemeClr val="tx1"/>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noFill/>
        </p:spPr>
        <p:txBody>
          <a:bodyPr/>
          <a:lstStyle>
            <a:lvl1pPr>
              <a:defRPr>
                <a:solidFill>
                  <a:schemeClr val="accent3"/>
                </a:solidFill>
              </a:defRPr>
            </a:lvl1pPr>
          </a:lstStyle>
          <a:p>
            <a:r>
              <a:rPr lang="en-US" dirty="0"/>
              <a:t>CLICK TO EDIT</a:t>
            </a:r>
          </a:p>
        </p:txBody>
      </p:sp>
      <p:sp>
        <p:nvSpPr>
          <p:cNvPr id="4" name="Text Placeholder 39"/>
          <p:cNvSpPr>
            <a:spLocks noGrp="1"/>
          </p:cNvSpPr>
          <p:nvPr>
            <p:ph type="body" sz="quarter" idx="21" hasCustomPrompt="1"/>
          </p:nvPr>
        </p:nvSpPr>
        <p:spPr>
          <a:xfrm>
            <a:off x="4847978" y="6786786"/>
            <a:ext cx="14545616" cy="1107996"/>
          </a:xfrm>
        </p:spPr>
        <p:txBody>
          <a:bodyPr>
            <a:spAutoFit/>
          </a:bodyPr>
          <a:lstStyle>
            <a:lvl1pPr>
              <a:defRPr baseline="0">
                <a:solidFill>
                  <a:schemeClr val="bg1"/>
                </a:solidFill>
              </a:defRPr>
            </a:lvl1pPr>
          </a:lstStyle>
          <a:p>
            <a:pPr lvl="0"/>
            <a:r>
              <a:rPr lang="en-US" dirty="0"/>
              <a:t>CLICK TO EDIT SUBHEAD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Intro Light I Pattern">
    <p:bg>
      <p:bgPr>
        <a:solidFill>
          <a:schemeClr val="tx1">
            <a:alpha val="0"/>
          </a:schemeClr>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noFill/>
        </p:spPr>
        <p:txBody>
          <a:bodyPr/>
          <a:lstStyle>
            <a:lvl1pPr>
              <a:defRPr>
                <a:solidFill>
                  <a:schemeClr val="accent3"/>
                </a:solidFill>
              </a:defRPr>
            </a:lvl1pPr>
          </a:lstStyle>
          <a:p>
            <a:r>
              <a:rPr lang="en-US" dirty="0"/>
              <a:t>CLICK TO EDIT</a:t>
            </a:r>
          </a:p>
        </p:txBody>
      </p:sp>
      <p:sp>
        <p:nvSpPr>
          <p:cNvPr id="3" name="Text Placeholder 39"/>
          <p:cNvSpPr>
            <a:spLocks noGrp="1"/>
          </p:cNvSpPr>
          <p:nvPr>
            <p:ph type="body" sz="quarter" idx="21" hasCustomPrompt="1"/>
          </p:nvPr>
        </p:nvSpPr>
        <p:spPr>
          <a:xfrm>
            <a:off x="4847978" y="6786786"/>
            <a:ext cx="14545616" cy="1107996"/>
          </a:xfrm>
        </p:spPr>
        <p:txBody>
          <a:bodyPr>
            <a:spAutoFit/>
          </a:bodyPr>
          <a:lstStyle>
            <a:lvl1pPr>
              <a:defRPr baseline="0"/>
            </a:lvl1pPr>
          </a:lstStyle>
          <a:p>
            <a:pPr lvl="0"/>
            <a:r>
              <a:rPr lang="en-US" dirty="0"/>
              <a:t>CLICK TO EDIT SUBHEAD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oto with Text">
    <p:spTree>
      <p:nvGrpSpPr>
        <p:cNvPr id="1" name=""/>
        <p:cNvGrpSpPr/>
        <p:nvPr/>
      </p:nvGrpSpPr>
      <p:grpSpPr>
        <a:xfrm>
          <a:off x="0" y="0"/>
          <a:ext cx="0" cy="0"/>
          <a:chOff x="0" y="0"/>
          <a:chExt cx="0" cy="0"/>
        </a:xfrm>
      </p:grpSpPr>
      <p:sp>
        <p:nvSpPr>
          <p:cNvPr id="6" name="Picture Placeholder 5"/>
          <p:cNvSpPr>
            <a:spLocks noGrp="1" noChangeAspect="1"/>
          </p:cNvSpPr>
          <p:nvPr>
            <p:ph type="pic" sz="quarter" idx="15" hasCustomPrompt="1"/>
          </p:nvPr>
        </p:nvSpPr>
        <p:spPr>
          <a:xfrm>
            <a:off x="0" y="0"/>
            <a:ext cx="13716000" cy="13716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Or, drag a photo on to this box.</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4952490" y="3276547"/>
            <a:ext cx="8136904" cy="2049792"/>
          </a:xfrm>
        </p:spPr>
        <p:txBody>
          <a:bodyPr/>
          <a:lstStyle/>
          <a:p>
            <a:r>
              <a:rPr lang="en-US" dirty="0"/>
              <a:t>Click to edit Headline</a:t>
            </a:r>
          </a:p>
        </p:txBody>
      </p:sp>
      <p:sp>
        <p:nvSpPr>
          <p:cNvPr id="9" name="Text Placeholder 8"/>
          <p:cNvSpPr>
            <a:spLocks noGrp="1"/>
          </p:cNvSpPr>
          <p:nvPr>
            <p:ph type="body" sz="quarter" idx="16" hasCustomPrompt="1"/>
          </p:nvPr>
        </p:nvSpPr>
        <p:spPr>
          <a:xfrm>
            <a:off x="14982341" y="6463061"/>
            <a:ext cx="8137525" cy="3877985"/>
          </a:xfrm>
        </p:spPr>
        <p:txBody>
          <a:bodyPr/>
          <a:lstStyle>
            <a:lvl1pPr marL="0" indent="0">
              <a:buNone/>
              <a:defRPr baseline="0"/>
            </a:lvl1pPr>
          </a:lstStyle>
          <a:p>
            <a:pPr lvl="0"/>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p>
        </p:txBody>
      </p:sp>
      <p:sp>
        <p:nvSpPr>
          <p:cNvPr id="11" name="Text Placeholder 3"/>
          <p:cNvSpPr>
            <a:spLocks noGrp="1"/>
          </p:cNvSpPr>
          <p:nvPr>
            <p:ph type="body" sz="quarter" idx="10" hasCustomPrompt="1"/>
          </p:nvPr>
        </p:nvSpPr>
        <p:spPr>
          <a:xfrm>
            <a:off x="14952490" y="5410994"/>
            <a:ext cx="8197229" cy="677108"/>
          </a:xfrm>
        </p:spPr>
        <p:txBody>
          <a:bodyPr/>
          <a:lstStyle>
            <a:lvl1pPr marL="0" indent="0">
              <a:lnSpc>
                <a:spcPct val="100000"/>
              </a:lnSpc>
              <a:buNone/>
              <a:defRPr sz="4400" b="1" cap="all" baseline="0"/>
            </a:lvl1pPr>
          </a:lstStyle>
          <a:p>
            <a:pPr lvl="0"/>
            <a:r>
              <a:rPr lang="en-US" dirty="0"/>
              <a:t>CLICK TO SUBHEAD</a:t>
            </a:r>
          </a:p>
        </p:txBody>
      </p:sp>
      <p:sp>
        <p:nvSpPr>
          <p:cNvPr id="8" name="Text Placeholder 4"/>
          <p:cNvSpPr>
            <a:spLocks noGrp="1"/>
          </p:cNvSpPr>
          <p:nvPr>
            <p:ph type="body" sz="quarter" idx="12" hasCustomPrompt="1"/>
          </p:nvPr>
        </p:nvSpPr>
        <p:spPr>
          <a:xfrm>
            <a:off x="14983135" y="10882058"/>
            <a:ext cx="6933406" cy="607795"/>
          </a:xfrm>
        </p:spPr>
        <p:txBody>
          <a:bodyPr/>
          <a:lstStyle>
            <a:lvl1pPr marL="457200" indent="-457200">
              <a:buFontTx/>
              <a:buBlip>
                <a:blip r:embed="rId2"/>
              </a:buBlip>
              <a:defRPr/>
            </a:lvl1pPr>
          </a:lstStyle>
          <a:p>
            <a:pPr lvl="0"/>
            <a:r>
              <a:rPr lang="en-US" dirty="0"/>
              <a:t>Click to add bulleted list</a:t>
            </a:r>
          </a:p>
        </p:txBody>
      </p:sp>
    </p:spTree>
    <p:extLst>
      <p:ext uri="{BB962C8B-B14F-4D97-AF65-F5344CB8AC3E}">
        <p14:creationId xmlns:p14="http://schemas.microsoft.com/office/powerpoint/2010/main" val="183801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 Grid Large">
    <p:bg>
      <p:bgPr>
        <a:solidFill>
          <a:schemeClr val="bg1"/>
        </a:solidFill>
        <a:effectLst/>
      </p:bgPr>
    </p:bg>
    <p:spTree>
      <p:nvGrpSpPr>
        <p:cNvPr id="1" name=""/>
        <p:cNvGrpSpPr/>
        <p:nvPr/>
      </p:nvGrpSpPr>
      <p:grpSpPr>
        <a:xfrm>
          <a:off x="0" y="0"/>
          <a:ext cx="0" cy="0"/>
          <a:chOff x="0" y="0"/>
          <a:chExt cx="0" cy="0"/>
        </a:xfrm>
      </p:grpSpPr>
      <p:sp>
        <p:nvSpPr>
          <p:cNvPr id="8" name="Picture Placeholder 5"/>
          <p:cNvSpPr>
            <a:spLocks noGrp="1" noChangeAspect="1"/>
          </p:cNvSpPr>
          <p:nvPr>
            <p:ph type="pic" sz="quarter" idx="20" hasCustomPrompt="1"/>
          </p:nvPr>
        </p:nvSpPr>
        <p:spPr>
          <a:xfrm>
            <a:off x="0" y="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9" name="Picture Placeholder 5"/>
          <p:cNvSpPr>
            <a:spLocks noGrp="1" noChangeAspect="1"/>
          </p:cNvSpPr>
          <p:nvPr>
            <p:ph type="pic" sz="quarter" idx="21" hasCustomPrompt="1"/>
          </p:nvPr>
        </p:nvSpPr>
        <p:spPr>
          <a:xfrm>
            <a:off x="0" y="685800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0" name="Picture Placeholder 5"/>
          <p:cNvSpPr>
            <a:spLocks noGrp="1" noChangeAspect="1"/>
          </p:cNvSpPr>
          <p:nvPr>
            <p:ph type="pic" sz="quarter" idx="22" hasCustomPrompt="1"/>
          </p:nvPr>
        </p:nvSpPr>
        <p:spPr>
          <a:xfrm>
            <a:off x="6858000" y="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1" name="Picture Placeholder 5"/>
          <p:cNvSpPr>
            <a:spLocks noGrp="1" noChangeAspect="1"/>
          </p:cNvSpPr>
          <p:nvPr>
            <p:ph type="pic" sz="quarter" idx="23" hasCustomPrompt="1"/>
          </p:nvPr>
        </p:nvSpPr>
        <p:spPr>
          <a:xfrm>
            <a:off x="6858000" y="685800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4935994" y="3276547"/>
            <a:ext cx="8136904" cy="2049792"/>
          </a:xfrm>
        </p:spPr>
        <p:txBody>
          <a:bodyPr/>
          <a:lstStyle/>
          <a:p>
            <a:r>
              <a:rPr lang="en-US" dirty="0"/>
              <a:t>Click to edit Headline</a:t>
            </a:r>
          </a:p>
        </p:txBody>
      </p:sp>
      <p:sp>
        <p:nvSpPr>
          <p:cNvPr id="15" name="Text Placeholder 8"/>
          <p:cNvSpPr>
            <a:spLocks noGrp="1"/>
          </p:cNvSpPr>
          <p:nvPr>
            <p:ph type="body" sz="quarter" idx="16" hasCustomPrompt="1"/>
          </p:nvPr>
        </p:nvSpPr>
        <p:spPr>
          <a:xfrm>
            <a:off x="14982341" y="6463061"/>
            <a:ext cx="8137525" cy="3799566"/>
          </a:xfrm>
        </p:spPr>
        <p:txBody>
          <a:bodyPr/>
          <a:lstStyle>
            <a:lvl1pPr marL="0" indent="0">
              <a:buNone/>
              <a:defRPr/>
            </a:lvl1pPr>
          </a:lstStyle>
          <a:p>
            <a:pPr lvl="0"/>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p>
        </p:txBody>
      </p:sp>
      <p:sp>
        <p:nvSpPr>
          <p:cNvPr id="16" name="Text Placeholder 3"/>
          <p:cNvSpPr>
            <a:spLocks noGrp="1"/>
          </p:cNvSpPr>
          <p:nvPr>
            <p:ph type="body" sz="quarter" idx="10" hasCustomPrompt="1"/>
          </p:nvPr>
        </p:nvSpPr>
        <p:spPr>
          <a:xfrm>
            <a:off x="14952490" y="5410994"/>
            <a:ext cx="8197229" cy="677108"/>
          </a:xfrm>
        </p:spPr>
        <p:txBody>
          <a:bodyPr/>
          <a:lstStyle>
            <a:lvl1pPr marL="0" indent="0">
              <a:lnSpc>
                <a:spcPct val="100000"/>
              </a:lnSpc>
              <a:buNone/>
              <a:defRPr sz="4400" b="1" cap="all" baseline="0"/>
            </a:lvl1pPr>
          </a:lstStyle>
          <a:p>
            <a:pPr lvl="0"/>
            <a:r>
              <a:rPr lang="en-US" dirty="0"/>
              <a:t>CLICK TO SUBHEAD</a:t>
            </a:r>
          </a:p>
        </p:txBody>
      </p:sp>
      <p:sp>
        <p:nvSpPr>
          <p:cNvPr id="12" name="Text Placeholder 4"/>
          <p:cNvSpPr>
            <a:spLocks noGrp="1"/>
          </p:cNvSpPr>
          <p:nvPr>
            <p:ph type="body" sz="quarter" idx="12" hasCustomPrompt="1"/>
          </p:nvPr>
        </p:nvSpPr>
        <p:spPr>
          <a:xfrm>
            <a:off x="14982341" y="10897394"/>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hoto Grid With Text">
    <p:bg>
      <p:bgPr>
        <a:solidFill>
          <a:schemeClr val="bg1"/>
        </a:solidFill>
        <a:effectLst/>
      </p:bgPr>
    </p:bg>
    <p:spTree>
      <p:nvGrpSpPr>
        <p:cNvPr id="1" name=""/>
        <p:cNvGrpSpPr/>
        <p:nvPr/>
      </p:nvGrpSpPr>
      <p:grpSpPr>
        <a:xfrm>
          <a:off x="0" y="0"/>
          <a:ext cx="0" cy="0"/>
          <a:chOff x="0" y="0"/>
          <a:chExt cx="0" cy="0"/>
        </a:xfrm>
      </p:grpSpPr>
      <p:sp>
        <p:nvSpPr>
          <p:cNvPr id="13" name="Picture Placeholder 5"/>
          <p:cNvSpPr>
            <a:spLocks noGrp="1" noChangeAspect="1"/>
          </p:cNvSpPr>
          <p:nvPr>
            <p:ph type="pic" sz="quarter" idx="10" hasCustomPrompt="1"/>
          </p:nvPr>
        </p:nvSpPr>
        <p:spPr>
          <a:xfrm>
            <a:off x="0"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4" name="Picture Placeholder 5"/>
          <p:cNvSpPr>
            <a:spLocks noGrp="1" noChangeAspect="1"/>
          </p:cNvSpPr>
          <p:nvPr>
            <p:ph type="pic" sz="quarter" idx="11" hasCustomPrompt="1"/>
          </p:nvPr>
        </p:nvSpPr>
        <p:spPr>
          <a:xfrm>
            <a:off x="4572000"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5" name="Picture Placeholder 5"/>
          <p:cNvSpPr>
            <a:spLocks noGrp="1" noChangeAspect="1"/>
          </p:cNvSpPr>
          <p:nvPr>
            <p:ph type="pic" sz="quarter" idx="12" hasCustomPrompt="1"/>
          </p:nvPr>
        </p:nvSpPr>
        <p:spPr>
          <a:xfrm>
            <a:off x="9144000"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6" name="Picture Placeholder 5"/>
          <p:cNvSpPr>
            <a:spLocks noGrp="1" noChangeAspect="1"/>
          </p:cNvSpPr>
          <p:nvPr>
            <p:ph type="pic" sz="quarter" idx="15" hasCustomPrompt="1"/>
          </p:nvPr>
        </p:nvSpPr>
        <p:spPr>
          <a:xfrm>
            <a:off x="0"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7" name="Picture Placeholder 5"/>
          <p:cNvSpPr>
            <a:spLocks noGrp="1" noChangeAspect="1"/>
          </p:cNvSpPr>
          <p:nvPr>
            <p:ph type="pic" sz="quarter" idx="16" hasCustomPrompt="1"/>
          </p:nvPr>
        </p:nvSpPr>
        <p:spPr>
          <a:xfrm>
            <a:off x="4572000"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8" name="Picture Placeholder 5"/>
          <p:cNvSpPr>
            <a:spLocks noGrp="1" noChangeAspect="1"/>
          </p:cNvSpPr>
          <p:nvPr>
            <p:ph type="pic" sz="quarter" idx="17" hasCustomPrompt="1"/>
          </p:nvPr>
        </p:nvSpPr>
        <p:spPr>
          <a:xfrm>
            <a:off x="9144000"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9" name="Picture Placeholder 5"/>
          <p:cNvSpPr>
            <a:spLocks noGrp="1" noChangeAspect="1"/>
          </p:cNvSpPr>
          <p:nvPr>
            <p:ph type="pic" sz="quarter" idx="20" hasCustomPrompt="1"/>
          </p:nvPr>
        </p:nvSpPr>
        <p:spPr>
          <a:xfrm>
            <a:off x="0"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0" name="Picture Placeholder 5"/>
          <p:cNvSpPr>
            <a:spLocks noGrp="1" noChangeAspect="1"/>
          </p:cNvSpPr>
          <p:nvPr>
            <p:ph type="pic" sz="quarter" idx="21" hasCustomPrompt="1"/>
          </p:nvPr>
        </p:nvSpPr>
        <p:spPr>
          <a:xfrm>
            <a:off x="4572000"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1" name="Picture Placeholder 5"/>
          <p:cNvSpPr>
            <a:spLocks noGrp="1" noChangeAspect="1"/>
          </p:cNvSpPr>
          <p:nvPr>
            <p:ph type="pic" sz="quarter" idx="22" hasCustomPrompt="1"/>
          </p:nvPr>
        </p:nvSpPr>
        <p:spPr>
          <a:xfrm>
            <a:off x="9144000"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4952490" y="3276547"/>
            <a:ext cx="8136904" cy="2049792"/>
          </a:xfrm>
        </p:spPr>
        <p:txBody>
          <a:bodyPr/>
          <a:lstStyle>
            <a:lvl1pPr>
              <a:defRPr b="1" i="0" baseline="0">
                <a:latin typeface="Public Sans ExtraBold" pitchFamily="2" charset="77"/>
              </a:defRPr>
            </a:lvl1pPr>
          </a:lstStyle>
          <a:p>
            <a:r>
              <a:rPr lang="en-US" dirty="0"/>
              <a:t>Click to edit Headline</a:t>
            </a:r>
          </a:p>
        </p:txBody>
      </p:sp>
      <p:sp>
        <p:nvSpPr>
          <p:cNvPr id="25" name="Text Placeholder 8"/>
          <p:cNvSpPr>
            <a:spLocks noGrp="1"/>
          </p:cNvSpPr>
          <p:nvPr>
            <p:ph type="body" sz="quarter" idx="23" hasCustomPrompt="1"/>
          </p:nvPr>
        </p:nvSpPr>
        <p:spPr>
          <a:xfrm>
            <a:off x="14982341" y="6463061"/>
            <a:ext cx="8137525" cy="3799566"/>
          </a:xfrm>
        </p:spPr>
        <p:txBody>
          <a:bodyPr/>
          <a:lstStyle>
            <a:lvl1pPr marL="0" indent="0">
              <a:buNone/>
              <a:defRPr/>
            </a:lvl1pPr>
          </a:lstStyle>
          <a:p>
            <a:pPr lvl="0"/>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p>
        </p:txBody>
      </p:sp>
      <p:sp>
        <p:nvSpPr>
          <p:cNvPr id="26" name="Text Placeholder 3"/>
          <p:cNvSpPr>
            <a:spLocks noGrp="1"/>
          </p:cNvSpPr>
          <p:nvPr>
            <p:ph type="body" sz="quarter" idx="24" hasCustomPrompt="1"/>
          </p:nvPr>
        </p:nvSpPr>
        <p:spPr>
          <a:xfrm>
            <a:off x="14952490" y="5410994"/>
            <a:ext cx="8197229" cy="677108"/>
          </a:xfrm>
        </p:spPr>
        <p:txBody>
          <a:bodyPr/>
          <a:lstStyle>
            <a:lvl1pPr marL="0" indent="0">
              <a:lnSpc>
                <a:spcPct val="100000"/>
              </a:lnSpc>
              <a:buNone/>
              <a:defRPr sz="4400" b="1" cap="all" baseline="0"/>
            </a:lvl1pPr>
          </a:lstStyle>
          <a:p>
            <a:pPr lvl="0"/>
            <a:r>
              <a:rPr lang="en-US" dirty="0"/>
              <a:t>CLICK TO SUBHEAD</a:t>
            </a:r>
          </a:p>
        </p:txBody>
      </p:sp>
      <p:sp>
        <p:nvSpPr>
          <p:cNvPr id="22" name="Text Placeholder 4"/>
          <p:cNvSpPr>
            <a:spLocks noGrp="1"/>
          </p:cNvSpPr>
          <p:nvPr>
            <p:ph type="body" sz="quarter" idx="25" hasCustomPrompt="1"/>
          </p:nvPr>
        </p:nvSpPr>
        <p:spPr>
          <a:xfrm>
            <a:off x="14982341" y="10844335"/>
            <a:ext cx="6933406" cy="607795"/>
          </a:xfrm>
        </p:spPr>
        <p:txBody>
          <a:bodyPr/>
          <a:lstStyle>
            <a:lvl1pPr marL="457200" indent="-457200">
              <a:buFontTx/>
              <a:buBlip>
                <a:blip r:embed="rId2"/>
              </a:buBlip>
              <a:defRPr/>
            </a:lvl1pPr>
          </a:lstStyle>
          <a:p>
            <a:pPr lvl="0"/>
            <a:r>
              <a:rPr lang="en-US" dirty="0"/>
              <a:t>Click to add bulleted list</a:t>
            </a:r>
          </a:p>
        </p:txBody>
      </p:sp>
    </p:spTree>
    <p:extLst>
      <p:ext uri="{BB962C8B-B14F-4D97-AF65-F5344CB8AC3E}">
        <p14:creationId xmlns:p14="http://schemas.microsoft.com/office/powerpoint/2010/main" val="171658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4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par>
                                <p:cTn id="11" presetID="10" presetClass="entr" presetSubtype="0" fill="hold" grpId="0" nodeType="withEffect">
                                  <p:stCondLst>
                                    <p:cond delay="16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20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2000"/>
                                        <p:tgtEl>
                                          <p:spTgt spid="18"/>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2000"/>
                                        <p:tgtEl>
                                          <p:spTgt spid="20"/>
                                        </p:tgtEl>
                                      </p:cBhvr>
                                    </p:animEffect>
                                  </p:childTnLst>
                                </p:cTn>
                              </p:par>
                              <p:par>
                                <p:cTn id="29" presetID="10" presetClass="entr" presetSubtype="0" fill="hold" grpId="0" nodeType="withEffect">
                                  <p:stCondLst>
                                    <p:cond delay="2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ull Photo Grid">
    <p:bg>
      <p:bgPr>
        <a:solidFill>
          <a:schemeClr val="tx1"/>
        </a:solidFill>
        <a:effectLst/>
      </p:bgPr>
    </p:bg>
    <p:spTree>
      <p:nvGrpSpPr>
        <p:cNvPr id="1" name=""/>
        <p:cNvGrpSpPr/>
        <p:nvPr/>
      </p:nvGrpSpPr>
      <p:grpSpPr>
        <a:xfrm>
          <a:off x="0" y="0"/>
          <a:ext cx="0" cy="0"/>
          <a:chOff x="0" y="0"/>
          <a:chExt cx="0" cy="0"/>
        </a:xfrm>
      </p:grpSpPr>
      <p:sp>
        <p:nvSpPr>
          <p:cNvPr id="6" name="Picture Placeholder 5"/>
          <p:cNvSpPr>
            <a:spLocks noGrp="1" noChangeAspect="1"/>
          </p:cNvSpPr>
          <p:nvPr>
            <p:ph type="pic" sz="quarter" idx="10" hasCustomPrompt="1"/>
          </p:nvPr>
        </p:nvSpPr>
        <p:spPr>
          <a:xfrm>
            <a:off x="743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5" name="Picture Placeholder 5"/>
          <p:cNvSpPr>
            <a:spLocks noGrp="1" noChangeAspect="1"/>
          </p:cNvSpPr>
          <p:nvPr>
            <p:ph type="pic" sz="quarter" idx="11" hasCustomPrompt="1"/>
          </p:nvPr>
        </p:nvSpPr>
        <p:spPr>
          <a:xfrm>
            <a:off x="5315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6" name="Picture Placeholder 5"/>
          <p:cNvSpPr>
            <a:spLocks noGrp="1" noChangeAspect="1"/>
          </p:cNvSpPr>
          <p:nvPr>
            <p:ph type="pic" sz="quarter" idx="12" hasCustomPrompt="1"/>
          </p:nvPr>
        </p:nvSpPr>
        <p:spPr>
          <a:xfrm>
            <a:off x="9887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7" name="Picture Placeholder 5"/>
          <p:cNvSpPr>
            <a:spLocks noGrp="1" noChangeAspect="1"/>
          </p:cNvSpPr>
          <p:nvPr>
            <p:ph type="pic" sz="quarter" idx="13" hasCustomPrompt="1"/>
          </p:nvPr>
        </p:nvSpPr>
        <p:spPr>
          <a:xfrm>
            <a:off x="14459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8" name="Picture Placeholder 5"/>
          <p:cNvSpPr>
            <a:spLocks noGrp="1" noChangeAspect="1"/>
          </p:cNvSpPr>
          <p:nvPr>
            <p:ph type="pic" sz="quarter" idx="14" hasCustomPrompt="1"/>
          </p:nvPr>
        </p:nvSpPr>
        <p:spPr>
          <a:xfrm>
            <a:off x="19031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9" name="Picture Placeholder 5"/>
          <p:cNvSpPr>
            <a:spLocks noGrp="1" noChangeAspect="1"/>
          </p:cNvSpPr>
          <p:nvPr>
            <p:ph type="pic" sz="quarter" idx="15" hasCustomPrompt="1"/>
          </p:nvPr>
        </p:nvSpPr>
        <p:spPr>
          <a:xfrm>
            <a:off x="743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0" name="Picture Placeholder 5"/>
          <p:cNvSpPr>
            <a:spLocks noGrp="1" noChangeAspect="1"/>
          </p:cNvSpPr>
          <p:nvPr>
            <p:ph type="pic" sz="quarter" idx="16" hasCustomPrompt="1"/>
          </p:nvPr>
        </p:nvSpPr>
        <p:spPr>
          <a:xfrm>
            <a:off x="5315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1" name="Picture Placeholder 5"/>
          <p:cNvSpPr>
            <a:spLocks noGrp="1" noChangeAspect="1"/>
          </p:cNvSpPr>
          <p:nvPr>
            <p:ph type="pic" sz="quarter" idx="17" hasCustomPrompt="1"/>
          </p:nvPr>
        </p:nvSpPr>
        <p:spPr>
          <a:xfrm>
            <a:off x="9887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2" name="Picture Placeholder 5"/>
          <p:cNvSpPr>
            <a:spLocks noGrp="1" noChangeAspect="1"/>
          </p:cNvSpPr>
          <p:nvPr>
            <p:ph type="pic" sz="quarter" idx="18" hasCustomPrompt="1"/>
          </p:nvPr>
        </p:nvSpPr>
        <p:spPr>
          <a:xfrm>
            <a:off x="14459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3" name="Picture Placeholder 5"/>
          <p:cNvSpPr>
            <a:spLocks noGrp="1" noChangeAspect="1"/>
          </p:cNvSpPr>
          <p:nvPr>
            <p:ph type="pic" sz="quarter" idx="19" hasCustomPrompt="1"/>
          </p:nvPr>
        </p:nvSpPr>
        <p:spPr>
          <a:xfrm>
            <a:off x="19031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4" name="Picture Placeholder 5"/>
          <p:cNvSpPr>
            <a:spLocks noGrp="1" noChangeAspect="1"/>
          </p:cNvSpPr>
          <p:nvPr>
            <p:ph type="pic" sz="quarter" idx="20" hasCustomPrompt="1"/>
          </p:nvPr>
        </p:nvSpPr>
        <p:spPr>
          <a:xfrm>
            <a:off x="743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5" name="Picture Placeholder 5"/>
          <p:cNvSpPr>
            <a:spLocks noGrp="1" noChangeAspect="1"/>
          </p:cNvSpPr>
          <p:nvPr>
            <p:ph type="pic" sz="quarter" idx="21" hasCustomPrompt="1"/>
          </p:nvPr>
        </p:nvSpPr>
        <p:spPr>
          <a:xfrm>
            <a:off x="5315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6" name="Picture Placeholder 5"/>
          <p:cNvSpPr>
            <a:spLocks noGrp="1" noChangeAspect="1"/>
          </p:cNvSpPr>
          <p:nvPr>
            <p:ph type="pic" sz="quarter" idx="22" hasCustomPrompt="1"/>
          </p:nvPr>
        </p:nvSpPr>
        <p:spPr>
          <a:xfrm>
            <a:off x="9887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7" name="Picture Placeholder 5"/>
          <p:cNvSpPr>
            <a:spLocks noGrp="1" noChangeAspect="1"/>
          </p:cNvSpPr>
          <p:nvPr>
            <p:ph type="pic" sz="quarter" idx="23" hasCustomPrompt="1"/>
          </p:nvPr>
        </p:nvSpPr>
        <p:spPr>
          <a:xfrm>
            <a:off x="14459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8" name="Picture Placeholder 5"/>
          <p:cNvSpPr>
            <a:spLocks noGrp="1" noChangeAspect="1"/>
          </p:cNvSpPr>
          <p:nvPr>
            <p:ph type="pic" sz="quarter" idx="24" hasCustomPrompt="1"/>
          </p:nvPr>
        </p:nvSpPr>
        <p:spPr>
          <a:xfrm>
            <a:off x="19031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Tree>
    <p:extLst>
      <p:ext uri="{BB962C8B-B14F-4D97-AF65-F5344CB8AC3E}">
        <p14:creationId xmlns:p14="http://schemas.microsoft.com/office/powerpoint/2010/main" val="55829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4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3000"/>
                                        <p:tgtEl>
                                          <p:spTgt spid="35"/>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3000"/>
                                        <p:tgtEl>
                                          <p:spTgt spid="36"/>
                                        </p:tgtEl>
                                      </p:cBhvr>
                                    </p:animEffect>
                                  </p:childTnLst>
                                </p:cTn>
                              </p:par>
                              <p:par>
                                <p:cTn id="14" presetID="10" presetClass="entr" presetSubtype="0" fill="hold" grpId="0" nodeType="withEffect">
                                  <p:stCondLst>
                                    <p:cond delay="130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3000"/>
                                        <p:tgtEl>
                                          <p:spTgt spid="37"/>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3000"/>
                                        <p:tgtEl>
                                          <p:spTgt spid="3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3000"/>
                                        <p:tgtEl>
                                          <p:spTgt spid="3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3000"/>
                                        <p:tgtEl>
                                          <p:spTgt spid="40"/>
                                        </p:tgtEl>
                                      </p:cBhvr>
                                    </p:animEffect>
                                  </p:childTnLst>
                                </p:cTn>
                              </p:par>
                              <p:par>
                                <p:cTn id="26" presetID="10" presetClass="entr" presetSubtype="0" fill="hold" grpId="0" nodeType="withEffect">
                                  <p:stCondLst>
                                    <p:cond delay="10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3000"/>
                                        <p:tgtEl>
                                          <p:spTgt spid="41"/>
                                        </p:tgtEl>
                                      </p:cBhvr>
                                    </p:animEffect>
                                  </p:childTnLst>
                                </p:cTn>
                              </p:par>
                              <p:par>
                                <p:cTn id="29" presetID="10" presetClass="entr" presetSubtype="0" fill="hold" grpId="0" nodeType="withEffect">
                                  <p:stCondLst>
                                    <p:cond delay="40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3000"/>
                                        <p:tgtEl>
                                          <p:spTgt spid="42"/>
                                        </p:tgtEl>
                                      </p:cBhvr>
                                    </p:animEffect>
                                  </p:childTnLst>
                                </p:cTn>
                              </p:par>
                              <p:par>
                                <p:cTn id="32" presetID="10" presetClass="entr" presetSubtype="0" fill="hold" grpId="0" nodeType="withEffect">
                                  <p:stCondLst>
                                    <p:cond delay="80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3000"/>
                                        <p:tgtEl>
                                          <p:spTgt spid="4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3000"/>
                                        <p:tgtEl>
                                          <p:spTgt spid="44"/>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3000"/>
                                        <p:tgtEl>
                                          <p:spTgt spid="45"/>
                                        </p:tgtEl>
                                      </p:cBhvr>
                                    </p:animEffect>
                                  </p:childTnLst>
                                </p:cTn>
                              </p:par>
                              <p:par>
                                <p:cTn id="41" presetID="10" presetClass="entr" presetSubtype="0" fill="hold" grpId="0" nodeType="withEffect">
                                  <p:stCondLst>
                                    <p:cond delay="9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3000"/>
                                        <p:tgtEl>
                                          <p:spTgt spid="4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3000"/>
                                        <p:tgtEl>
                                          <p:spTgt spid="47"/>
                                        </p:tgtEl>
                                      </p:cBhvr>
                                    </p:animEffect>
                                  </p:childTnLst>
                                </p:cTn>
                              </p:par>
                              <p:par>
                                <p:cTn id="47" presetID="10" presetClass="entr" presetSubtype="0" fill="hold" grpId="0" nodeType="withEffect">
                                  <p:stCondLst>
                                    <p:cond delay="2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3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ull Screen Photo">
    <p:spTree>
      <p:nvGrpSpPr>
        <p:cNvPr id="1" name=""/>
        <p:cNvGrpSpPr/>
        <p:nvPr/>
      </p:nvGrpSpPr>
      <p:grpSpPr>
        <a:xfrm>
          <a:off x="0" y="0"/>
          <a:ext cx="0" cy="0"/>
          <a:chOff x="0" y="0"/>
          <a:chExt cx="0" cy="0"/>
        </a:xfrm>
      </p:grpSpPr>
      <p:sp>
        <p:nvSpPr>
          <p:cNvPr id="5" name="Picture Placeholder 5"/>
          <p:cNvSpPr>
            <a:spLocks noGrp="1"/>
          </p:cNvSpPr>
          <p:nvPr>
            <p:ph type="pic" sz="quarter" idx="22" hasCustomPrompt="1"/>
          </p:nvPr>
        </p:nvSpPr>
        <p:spPr>
          <a:xfrm>
            <a:off x="0" y="0"/>
            <a:ext cx="24385588" cy="13717588"/>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3200" b="0" i="0" baseline="0">
                <a:latin typeface="Public Sans" pitchFamily="2" charset="77"/>
                <a:ea typeface="Public Sans" pitchFamily="2" charset="77"/>
                <a:cs typeface="Public Sans" pitchFamily="2" charset="77"/>
              </a:defRPr>
            </a:lvl1pPr>
          </a:lstStyle>
          <a:p>
            <a:r>
              <a:rPr lang="en-US" dirty="0"/>
              <a:t>Click icon to add photo. Or, drag your photo on to this box. </a:t>
            </a:r>
            <a:br>
              <a:rPr lang="en-US" dirty="0"/>
            </a:br>
            <a:r>
              <a:rPr lang="en-US" dirty="0"/>
              <a:t>To change photo, delete it and a new placeholder will appear.</a:t>
            </a:r>
          </a:p>
        </p:txBody>
      </p:sp>
    </p:spTree>
    <p:extLst>
      <p:ext uri="{BB962C8B-B14F-4D97-AF65-F5344CB8AC3E}">
        <p14:creationId xmlns:p14="http://schemas.microsoft.com/office/powerpoint/2010/main" val="355607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ull Screen Video">
    <p:spTree>
      <p:nvGrpSpPr>
        <p:cNvPr id="1" name=""/>
        <p:cNvGrpSpPr/>
        <p:nvPr/>
      </p:nvGrpSpPr>
      <p:grpSpPr>
        <a:xfrm>
          <a:off x="0" y="0"/>
          <a:ext cx="0" cy="0"/>
          <a:chOff x="0" y="0"/>
          <a:chExt cx="0" cy="0"/>
        </a:xfrm>
      </p:grpSpPr>
      <p:sp>
        <p:nvSpPr>
          <p:cNvPr id="6" name="Media Placeholder 5"/>
          <p:cNvSpPr>
            <a:spLocks noGrp="1"/>
          </p:cNvSpPr>
          <p:nvPr>
            <p:ph type="media" sz="quarter" idx="10" hasCustomPrompt="1"/>
          </p:nvPr>
        </p:nvSpPr>
        <p:spPr>
          <a:xfrm>
            <a:off x="0" y="0"/>
            <a:ext cx="24385588" cy="13717588"/>
          </a:xfrm>
          <a:prstGeom prst="rect">
            <a:avLst/>
          </a:prstGeom>
          <a:pattFill prst="lgCheck">
            <a:fgClr>
              <a:schemeClr val="tx2">
                <a:lumMod val="10000"/>
                <a:lumOff val="90000"/>
              </a:schemeClr>
            </a:fgClr>
            <a:bgClr>
              <a:schemeClr val="bg1"/>
            </a:bgClr>
          </a:pattFill>
        </p:spPr>
        <p:txBody>
          <a:bodyPr vert="horz" wrap="none" lIns="0" rIns="0" anchor="t" anchorCtr="0">
            <a:noAutofit/>
          </a:bodyPr>
          <a:lstStyle>
            <a:lvl1pPr marL="0" indent="0" algn="ctr">
              <a:buNone/>
              <a:defRPr sz="9600" b="0" i="0" baseline="0">
                <a:solidFill>
                  <a:schemeClr val="tx1"/>
                </a:solidFill>
                <a:latin typeface="Public Sans" pitchFamily="2" charset="77"/>
                <a:ea typeface="Public Sans" pitchFamily="2" charset="77"/>
                <a:cs typeface="Public Sans" pitchFamily="2" charset="77"/>
              </a:defRPr>
            </a:lvl1pPr>
          </a:lstStyle>
          <a:p>
            <a:pPr marL="914424" marR="0" lvl="0" indent="-914424" algn="l" defTabSz="2438462" rtl="0" eaLnBrk="1" fontAlgn="auto" latinLnBrk="0" hangingPunct="1">
              <a:lnSpc>
                <a:spcPct val="100000"/>
              </a:lnSpc>
              <a:spcBef>
                <a:spcPct val="20000"/>
              </a:spcBef>
              <a:spcAft>
                <a:spcPts val="0"/>
              </a:spcAft>
              <a:buClrTx/>
              <a:buSzTx/>
              <a:tabLst/>
              <a:defRPr/>
            </a:pPr>
            <a:r>
              <a:rPr lang="en-US" dirty="0"/>
              <a:t>Click Icon to add Video</a:t>
            </a:r>
          </a:p>
        </p:txBody>
      </p:sp>
    </p:spTree>
    <p:extLst>
      <p:ext uri="{BB962C8B-B14F-4D97-AF65-F5344CB8AC3E}">
        <p14:creationId xmlns:p14="http://schemas.microsoft.com/office/powerpoint/2010/main" val="1673881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he End">
    <p:spTree>
      <p:nvGrpSpPr>
        <p:cNvPr id="1" name=""/>
        <p:cNvGrpSpPr/>
        <p:nvPr/>
      </p:nvGrpSpPr>
      <p:grpSpPr>
        <a:xfrm>
          <a:off x="0" y="0"/>
          <a:ext cx="0" cy="0"/>
          <a:chOff x="0" y="0"/>
          <a:chExt cx="0" cy="0"/>
        </a:xfrm>
      </p:grpSpPr>
      <p:sp>
        <p:nvSpPr>
          <p:cNvPr id="7" name="Заголовок 1"/>
          <p:cNvSpPr>
            <a:spLocks noGrp="1"/>
          </p:cNvSpPr>
          <p:nvPr>
            <p:ph type="title" hasCustomPrompt="1"/>
          </p:nvPr>
        </p:nvSpPr>
        <p:spPr>
          <a:xfrm>
            <a:off x="0" y="9955138"/>
            <a:ext cx="24385588" cy="1477328"/>
          </a:xfrm>
          <a:prstGeom prst="rect">
            <a:avLst/>
          </a:prstGeom>
        </p:spPr>
        <p:txBody>
          <a:bodyPr wrap="square" lIns="0" tIns="0" rIns="0" bIns="0">
            <a:spAutoFit/>
          </a:bodyPr>
          <a:lstStyle>
            <a:lvl1pPr marL="0" marR="0" indent="0" algn="ctr" defTabSz="2438462" rtl="0" eaLnBrk="1" fontAlgn="auto" latinLnBrk="0" hangingPunct="1">
              <a:lnSpc>
                <a:spcPct val="100000"/>
              </a:lnSpc>
              <a:spcBef>
                <a:spcPct val="0"/>
              </a:spcBef>
              <a:spcAft>
                <a:spcPts val="0"/>
              </a:spcAft>
              <a:buClrTx/>
              <a:buSzTx/>
              <a:buFontTx/>
              <a:buNone/>
              <a:tabLst>
                <a:tab pos="3641634" algn="l"/>
              </a:tabLst>
              <a:defRPr sz="9600" b="1" i="0" cap="all" baseline="0">
                <a:solidFill>
                  <a:schemeClr val="tx1"/>
                </a:solidFill>
                <a:latin typeface="Public Sans ExtraBold" pitchFamily="2" charset="77"/>
                <a:ea typeface="Public Sans ExtraBold" pitchFamily="2" charset="77"/>
                <a:cs typeface="Public Sans ExtraBold" pitchFamily="2" charset="77"/>
              </a:defRPr>
            </a:lvl1pPr>
          </a:lstStyle>
          <a:p>
            <a:r>
              <a:rPr lang="en-US" dirty="0"/>
              <a:t>Click to add text</a:t>
            </a:r>
            <a:endParaRPr lang="ru-RU" dirty="0"/>
          </a:p>
        </p:txBody>
      </p:sp>
      <p:pic>
        <p:nvPicPr>
          <p:cNvPr id="17" name="Picture 16"/>
          <p:cNvPicPr>
            <a:picLocks noChangeAspect="1"/>
          </p:cNvPicPr>
          <p:nvPr userDrawn="1"/>
        </p:nvPicPr>
        <p:blipFill>
          <a:blip r:embed="rId2"/>
          <a:stretch>
            <a:fillRect/>
          </a:stretch>
        </p:blipFill>
        <p:spPr>
          <a:xfrm>
            <a:off x="10176570" y="2826346"/>
            <a:ext cx="4032448" cy="443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791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21.xml"/><Relationship Id="rId7"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12120786" y="4381773"/>
            <a:ext cx="8428162" cy="2693045"/>
          </a:xfrm>
          <a:prstGeom prst="rect">
            <a:avLst/>
          </a:prstGeom>
        </p:spPr>
        <p:txBody>
          <a:bodyPr vert="horz" wrap="square" lIns="0" tIns="0" rIns="0" bIns="0" rtlCol="0" anchor="ctr">
            <a:spAutoFit/>
          </a:bodyPr>
          <a:lstStyle/>
          <a:p>
            <a:pPr lvl="0"/>
            <a:r>
              <a:rPr lang="en-US" dirty="0"/>
              <a:t>CLICK TO EDIT TITLE</a:t>
            </a:r>
          </a:p>
        </p:txBody>
      </p:sp>
      <p:sp>
        <p:nvSpPr>
          <p:cNvPr id="10" name="Text Placeholder 5"/>
          <p:cNvSpPr txBox="1">
            <a:spLocks/>
          </p:cNvSpPr>
          <p:nvPr userDrawn="1"/>
        </p:nvSpPr>
        <p:spPr>
          <a:xfrm>
            <a:off x="12120786" y="7434858"/>
            <a:ext cx="8428162" cy="1800200"/>
          </a:xfrm>
          <a:prstGeom prst="rect">
            <a:avLst/>
          </a:prstGeom>
        </p:spPr>
        <p:txBody>
          <a:bodyPr/>
          <a:lstStyle>
            <a:lvl1pPr marL="0" indent="0" algn="l" defTabSz="914400" rtl="0" eaLnBrk="1" latinLnBrk="0" hangingPunct="1">
              <a:lnSpc>
                <a:spcPts val="6500"/>
              </a:lnSpc>
              <a:spcBef>
                <a:spcPts val="1000"/>
              </a:spcBef>
              <a:buFont typeface="Arial"/>
              <a:buNone/>
              <a:defRPr sz="6000" b="1" i="0" kern="1200" baseline="0">
                <a:solidFill>
                  <a:schemeClr val="tx1"/>
                </a:solidFill>
                <a:latin typeface="Archivo" charset="0"/>
                <a:ea typeface="Archivo" charset="0"/>
                <a:cs typeface="Archivo" charset="0"/>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5400" b="0" i="0" dirty="0">
                <a:latin typeface="Public Sans Medium" pitchFamily="2" charset="77"/>
              </a:rPr>
              <a:t>CLICK TO EDIT SUBTITLE</a:t>
            </a:r>
          </a:p>
        </p:txBody>
      </p:sp>
    </p:spTree>
    <p:extLst>
      <p:ext uri="{BB962C8B-B14F-4D97-AF65-F5344CB8AC3E}">
        <p14:creationId xmlns:p14="http://schemas.microsoft.com/office/powerpoint/2010/main" val="81283373"/>
      </p:ext>
    </p:extLst>
  </p:cSld>
  <p:clrMap bg1="lt1" tx1="dk1" bg2="lt2" tx2="dk2" accent1="accent1" accent2="accent2" accent3="accent3" accent4="accent4" accent5="accent5" accent6="accent6" hlink="hlink" folHlink="folHlink"/>
  <p:sldLayoutIdLst>
    <p:sldLayoutId id="2147484311" r:id="rId1"/>
    <p:sldLayoutId id="2147484312" r:id="rId2"/>
    <p:sldLayoutId id="2147484310" r:id="rId3"/>
    <p:sldLayoutId id="2147484309" r:id="rId4"/>
    <p:sldLayoutId id="2147484348" r:id="rId5"/>
    <p:sldLayoutId id="2147484346" r:id="rId6"/>
    <p:sldLayoutId id="2147484347"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10500"/>
        </a:lnSpc>
        <a:spcBef>
          <a:spcPct val="0"/>
        </a:spcBef>
        <a:buNone/>
        <a:defRPr lang="en-US" sz="9600" b="1" i="0" kern="1200" dirty="0" smtClean="0">
          <a:solidFill>
            <a:schemeClr val="tx1"/>
          </a:solidFill>
          <a:latin typeface="Public Sans Black" pitchFamily="2" charset="77"/>
          <a:ea typeface="Public Sans Black" pitchFamily="2" charset="77"/>
          <a:cs typeface="Public Sans Black" pitchFamily="2" charset="77"/>
        </a:defRPr>
      </a:lvl1pPr>
    </p:titleStyle>
    <p:bodyStyle>
      <a:lvl1pPr marL="0" indent="0" algn="l" defTabSz="914400" rtl="0" eaLnBrk="1" latinLnBrk="0" hangingPunct="1">
        <a:lnSpc>
          <a:spcPts val="6500"/>
        </a:lnSpc>
        <a:spcBef>
          <a:spcPts val="1000"/>
        </a:spcBef>
        <a:buFont typeface="Arial"/>
        <a:buNone/>
        <a:defRPr sz="6000" b="1" kern="1200" baseline="0">
          <a:solidFill>
            <a:schemeClr val="tx1"/>
          </a:solidFill>
          <a:latin typeface="Archivo Black" charset="0"/>
          <a:ea typeface="Archivo Black" charset="0"/>
          <a:cs typeface="Archivo Black" charset="0"/>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3" name="Title Placeholder 2"/>
          <p:cNvSpPr>
            <a:spLocks noGrp="1"/>
          </p:cNvSpPr>
          <p:nvPr>
            <p:ph type="title"/>
          </p:nvPr>
        </p:nvSpPr>
        <p:spPr>
          <a:xfrm>
            <a:off x="1292454" y="2521471"/>
            <a:ext cx="21032788" cy="1218282"/>
          </a:xfrm>
          <a:prstGeom prst="rect">
            <a:avLst/>
          </a:prstGeom>
        </p:spPr>
        <p:txBody>
          <a:bodyPr vert="horz" lIns="0" tIns="0" rIns="0" bIns="0" rtlCol="0" anchor="t" anchorCtr="0">
            <a:spAutoFit/>
          </a:bodyPr>
          <a:lstStyle/>
          <a:p>
            <a:r>
              <a:rPr lang="en-US" dirty="0"/>
              <a:t>CLICK TO ADD HEADLINE</a:t>
            </a:r>
          </a:p>
        </p:txBody>
      </p:sp>
      <p:sp>
        <p:nvSpPr>
          <p:cNvPr id="4" name="Text Placeholder 3"/>
          <p:cNvSpPr>
            <a:spLocks noGrp="1"/>
          </p:cNvSpPr>
          <p:nvPr>
            <p:ph type="body" idx="1"/>
          </p:nvPr>
        </p:nvSpPr>
        <p:spPr>
          <a:xfrm>
            <a:off x="1292454" y="4482530"/>
            <a:ext cx="21032788" cy="4680769"/>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3393852"/>
      </p:ext>
    </p:extLst>
  </p:cSld>
  <p:clrMap bg1="lt1" tx1="dk1" bg2="lt2" tx2="dk2" accent1="accent1" accent2="accent2" accent3="accent3" accent4="accent4" accent5="accent5" accent6="accent6" hlink="hlink" folHlink="folHlink"/>
  <p:sldLayoutIdLst>
    <p:sldLayoutId id="2147484318" r:id="rId1"/>
    <p:sldLayoutId id="2147484319" r:id="rId2"/>
    <p:sldLayoutId id="2147484320" r:id="rId3"/>
    <p:sldLayoutId id="2147484322" r:id="rId4"/>
    <p:sldLayoutId id="2147484323" r:id="rId5"/>
    <p:sldLayoutId id="2147484324"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2438462" rtl="0" eaLnBrk="1" latinLnBrk="0" hangingPunct="1">
        <a:lnSpc>
          <a:spcPts val="9500"/>
        </a:lnSpc>
        <a:spcBef>
          <a:spcPct val="0"/>
        </a:spcBef>
        <a:buNone/>
        <a:defRPr sz="9000" b="1" i="0" kern="1200" cap="all" baseline="0">
          <a:solidFill>
            <a:schemeClr val="tx1"/>
          </a:solidFill>
          <a:latin typeface="Public Sans ExtraBold" pitchFamily="2" charset="77"/>
          <a:ea typeface="Public Sans ExtraBold" pitchFamily="2" charset="77"/>
          <a:cs typeface="Public Sans ExtraBold" pitchFamily="2" charset="77"/>
        </a:defRPr>
      </a:lvl1pPr>
    </p:titleStyle>
    <p:bodyStyle>
      <a:lvl1pPr marL="457200" indent="-4572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1pPr>
      <a:lvl2pPr marL="91440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2pPr>
      <a:lvl3pPr marL="146304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3pPr>
      <a:lvl4pPr marL="210312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4pPr>
      <a:lvl5pPr marL="265176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5pPr>
      <a:lvl6pPr marL="6705767"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998"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229"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460"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p:bodyStyle>
    <p:otherStyle>
      <a:defPPr>
        <a:defRPr lang="ru-RU"/>
      </a:defPPr>
      <a:lvl1pPr marL="0" algn="l" defTabSz="2438462" rtl="0" eaLnBrk="1" latinLnBrk="0" hangingPunct="1">
        <a:defRPr sz="4800" kern="1200">
          <a:solidFill>
            <a:schemeClr val="tx1"/>
          </a:solidFill>
          <a:latin typeface="+mn-lt"/>
          <a:ea typeface="+mn-ea"/>
          <a:cs typeface="+mn-cs"/>
        </a:defRPr>
      </a:lvl1pPr>
      <a:lvl2pPr marL="1219231" algn="l" defTabSz="2438462" rtl="0" eaLnBrk="1" latinLnBrk="0" hangingPunct="1">
        <a:defRPr sz="4800" kern="1200">
          <a:solidFill>
            <a:schemeClr val="tx1"/>
          </a:solidFill>
          <a:latin typeface="+mn-lt"/>
          <a:ea typeface="+mn-ea"/>
          <a:cs typeface="+mn-cs"/>
        </a:defRPr>
      </a:lvl2pPr>
      <a:lvl3pPr marL="2438462" algn="l" defTabSz="2438462" rtl="0" eaLnBrk="1" latinLnBrk="0" hangingPunct="1">
        <a:defRPr sz="4800" kern="1200">
          <a:solidFill>
            <a:schemeClr val="tx1"/>
          </a:solidFill>
          <a:latin typeface="+mn-lt"/>
          <a:ea typeface="+mn-ea"/>
          <a:cs typeface="+mn-cs"/>
        </a:defRPr>
      </a:lvl3pPr>
      <a:lvl4pPr marL="3657691" algn="l" defTabSz="2438462" rtl="0" eaLnBrk="1" latinLnBrk="0" hangingPunct="1">
        <a:defRPr sz="4800" kern="1200">
          <a:solidFill>
            <a:schemeClr val="tx1"/>
          </a:solidFill>
          <a:latin typeface="+mn-lt"/>
          <a:ea typeface="+mn-ea"/>
          <a:cs typeface="+mn-cs"/>
        </a:defRPr>
      </a:lvl4pPr>
      <a:lvl5pPr marL="4876922" algn="l" defTabSz="2438462" rtl="0" eaLnBrk="1" latinLnBrk="0" hangingPunct="1">
        <a:defRPr sz="4800" kern="1200">
          <a:solidFill>
            <a:schemeClr val="tx1"/>
          </a:solidFill>
          <a:latin typeface="+mn-lt"/>
          <a:ea typeface="+mn-ea"/>
          <a:cs typeface="+mn-cs"/>
        </a:defRPr>
      </a:lvl5pPr>
      <a:lvl6pPr marL="6096153" algn="l" defTabSz="2438462" rtl="0" eaLnBrk="1" latinLnBrk="0" hangingPunct="1">
        <a:defRPr sz="4800" kern="1200">
          <a:solidFill>
            <a:schemeClr val="tx1"/>
          </a:solidFill>
          <a:latin typeface="+mn-lt"/>
          <a:ea typeface="+mn-ea"/>
          <a:cs typeface="+mn-cs"/>
        </a:defRPr>
      </a:lvl6pPr>
      <a:lvl7pPr marL="7315384" algn="l" defTabSz="2438462" rtl="0" eaLnBrk="1" latinLnBrk="0" hangingPunct="1">
        <a:defRPr sz="4800" kern="1200">
          <a:solidFill>
            <a:schemeClr val="tx1"/>
          </a:solidFill>
          <a:latin typeface="+mn-lt"/>
          <a:ea typeface="+mn-ea"/>
          <a:cs typeface="+mn-cs"/>
        </a:defRPr>
      </a:lvl7pPr>
      <a:lvl8pPr marL="8534613" algn="l" defTabSz="2438462" rtl="0" eaLnBrk="1" latinLnBrk="0" hangingPunct="1">
        <a:defRPr sz="4800" kern="1200">
          <a:solidFill>
            <a:schemeClr val="tx1"/>
          </a:solidFill>
          <a:latin typeface="+mn-lt"/>
          <a:ea typeface="+mn-ea"/>
          <a:cs typeface="+mn-cs"/>
        </a:defRPr>
      </a:lvl8pPr>
      <a:lvl9pPr marL="9753844" algn="l" defTabSz="2438462" rtl="0" eaLnBrk="1" latinLnBrk="0" hangingPunct="1">
        <a:defRPr sz="4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4847978" y="5002842"/>
            <a:ext cx="18218024" cy="1800493"/>
          </a:xfrm>
          <a:prstGeom prst="rect">
            <a:avLst/>
          </a:prstGeom>
        </p:spPr>
        <p:txBody>
          <a:bodyPr vert="horz" wrap="square" lIns="0" tIns="0" rIns="0" bIns="0" rtlCol="0" anchor="b" anchorCtr="0">
            <a:spAutoFit/>
          </a:bodyPr>
          <a:lstStyle/>
          <a:p>
            <a:r>
              <a:rPr lang="en-US" dirty="0"/>
              <a:t>CLICK TO EDIT</a:t>
            </a:r>
          </a:p>
        </p:txBody>
      </p:sp>
      <p:sp>
        <p:nvSpPr>
          <p:cNvPr id="13" name="Text Placeholder 12"/>
          <p:cNvSpPr>
            <a:spLocks noGrp="1"/>
          </p:cNvSpPr>
          <p:nvPr>
            <p:ph type="body" idx="1"/>
          </p:nvPr>
        </p:nvSpPr>
        <p:spPr>
          <a:xfrm>
            <a:off x="4847978" y="6902926"/>
            <a:ext cx="16691561" cy="1107996"/>
          </a:xfrm>
          <a:prstGeom prst="rect">
            <a:avLst/>
          </a:prstGeom>
        </p:spPr>
        <p:txBody>
          <a:bodyPr vert="horz" lIns="0" tIns="0" rIns="0" bIns="0" rtlCol="0">
            <a:spAutoFit/>
          </a:bodyPr>
          <a:lstStyle/>
          <a:p>
            <a:pPr lvl="0"/>
            <a:r>
              <a:rPr lang="en-US" dirty="0"/>
              <a:t>CLICK TO EDIT SUBHEAD</a:t>
            </a:r>
          </a:p>
        </p:txBody>
      </p:sp>
    </p:spTree>
    <p:extLst>
      <p:ext uri="{BB962C8B-B14F-4D97-AF65-F5344CB8AC3E}">
        <p14:creationId xmlns:p14="http://schemas.microsoft.com/office/powerpoint/2010/main" val="1675112697"/>
      </p:ext>
    </p:extLst>
  </p:cSld>
  <p:clrMap bg1="lt1" tx1="dk1" bg2="lt2" tx2="dk2" accent1="accent1" accent2="accent2" accent3="accent3" accent4="accent4" accent5="accent5" accent6="accent6" hlink="hlink" folHlink="folHlink"/>
  <p:sldLayoutIdLst>
    <p:sldLayoutId id="2147484327" r:id="rId1"/>
    <p:sldLayoutId id="2147484328" r:id="rId2"/>
    <p:sldLayoutId id="2147484329" r:id="rId3"/>
    <p:sldLayoutId id="2147484345" r:id="rId4"/>
    <p:sldLayoutId id="2147484344"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2438462" rtl="0" eaLnBrk="1" latinLnBrk="0" hangingPunct="1">
        <a:spcBef>
          <a:spcPct val="0"/>
        </a:spcBef>
        <a:buNone/>
        <a:defRPr sz="11700" b="1" i="0" kern="1200" cap="all" baseline="0">
          <a:solidFill>
            <a:schemeClr val="tx1"/>
          </a:solidFill>
          <a:latin typeface="Public Sans ExtraBold" pitchFamily="2" charset="77"/>
          <a:ea typeface="Public Sans ExtraBold" pitchFamily="2" charset="77"/>
          <a:cs typeface="Public Sans ExtraBold" pitchFamily="2" charset="77"/>
        </a:defRPr>
      </a:lvl1pPr>
    </p:titleStyle>
    <p:bodyStyle>
      <a:lvl1pPr marL="0" indent="0" algn="l" defTabSz="2438462" rtl="0" eaLnBrk="1" latinLnBrk="0" hangingPunct="1">
        <a:spcBef>
          <a:spcPct val="20000"/>
        </a:spcBef>
        <a:buFont typeface="Arial" panose="020B0604020202020204" pitchFamily="34" charset="0"/>
        <a:buNone/>
        <a:defRPr sz="7200" b="0" i="0" kern="1200" cap="all" baseline="0">
          <a:solidFill>
            <a:schemeClr val="tx1"/>
          </a:solidFill>
          <a:latin typeface="Public Sans" pitchFamily="2" charset="77"/>
          <a:ea typeface="Public Sans" pitchFamily="2" charset="77"/>
          <a:cs typeface="Public Sans" pitchFamily="2" charset="77"/>
        </a:defRPr>
      </a:lvl1pPr>
      <a:lvl2pPr marL="1219229" indent="0" algn="l" defTabSz="2438462" rtl="0" eaLnBrk="1" latinLnBrk="0" hangingPunct="1">
        <a:spcBef>
          <a:spcPct val="20000"/>
        </a:spcBef>
        <a:buFont typeface="Arial" panose="020B0604020202020204" pitchFamily="34" charset="0"/>
        <a:buNone/>
        <a:defRPr sz="7500" b="1" i="0" kern="1200">
          <a:solidFill>
            <a:schemeClr val="tx1"/>
          </a:solidFill>
          <a:latin typeface="Archivo" charset="0"/>
          <a:ea typeface="Archivo" charset="0"/>
          <a:cs typeface="Archivo" charset="0"/>
        </a:defRPr>
      </a:lvl2pPr>
      <a:lvl3pPr marL="2438461" indent="0" algn="l" defTabSz="2438462" rtl="0" eaLnBrk="1" latinLnBrk="0" hangingPunct="1">
        <a:spcBef>
          <a:spcPct val="20000"/>
        </a:spcBef>
        <a:buFont typeface="Arial" panose="020B0604020202020204" pitchFamily="34" charset="0"/>
        <a:buNone/>
        <a:defRPr sz="6400" b="1" i="0" kern="1200">
          <a:solidFill>
            <a:schemeClr val="tx1"/>
          </a:solidFill>
          <a:latin typeface="Archivo" charset="0"/>
          <a:ea typeface="Archivo" charset="0"/>
          <a:cs typeface="Archivo" charset="0"/>
        </a:defRPr>
      </a:lvl3pPr>
      <a:lvl4pPr marL="3657692" indent="0" algn="l" defTabSz="2438462" rtl="0" eaLnBrk="1" latinLnBrk="0" hangingPunct="1">
        <a:spcBef>
          <a:spcPct val="20000"/>
        </a:spcBef>
        <a:buFont typeface="Arial" panose="020B0604020202020204" pitchFamily="34" charset="0"/>
        <a:buNone/>
        <a:defRPr sz="5300" b="1" i="0" kern="1200">
          <a:solidFill>
            <a:schemeClr val="tx1"/>
          </a:solidFill>
          <a:latin typeface="Archivo" charset="0"/>
          <a:ea typeface="Archivo" charset="0"/>
          <a:cs typeface="Archivo" charset="0"/>
        </a:defRPr>
      </a:lvl4pPr>
      <a:lvl5pPr marL="4876922" indent="0" algn="l" defTabSz="2438462" rtl="0" eaLnBrk="1" latinLnBrk="0" hangingPunct="1">
        <a:spcBef>
          <a:spcPct val="20000"/>
        </a:spcBef>
        <a:buFont typeface="Arial" panose="020B0604020202020204" pitchFamily="34" charset="0"/>
        <a:buNone/>
        <a:defRPr sz="5300" b="1" i="0" kern="1200">
          <a:solidFill>
            <a:schemeClr val="tx1"/>
          </a:solidFill>
          <a:latin typeface="Archivo" charset="0"/>
          <a:ea typeface="Archivo" charset="0"/>
          <a:cs typeface="Archivo" charset="0"/>
        </a:defRPr>
      </a:lvl5pPr>
      <a:lvl6pPr marL="6705767"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998"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229"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460"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p:bodyStyle>
    <p:otherStyle>
      <a:defPPr>
        <a:defRPr lang="ru-RU"/>
      </a:defPPr>
      <a:lvl1pPr marL="0" algn="l" defTabSz="2438462" rtl="0" eaLnBrk="1" latinLnBrk="0" hangingPunct="1">
        <a:defRPr sz="4800" kern="1200">
          <a:solidFill>
            <a:schemeClr val="tx1"/>
          </a:solidFill>
          <a:latin typeface="+mn-lt"/>
          <a:ea typeface="+mn-ea"/>
          <a:cs typeface="+mn-cs"/>
        </a:defRPr>
      </a:lvl1pPr>
      <a:lvl2pPr marL="1219231" algn="l" defTabSz="2438462" rtl="0" eaLnBrk="1" latinLnBrk="0" hangingPunct="1">
        <a:defRPr sz="4800" kern="1200">
          <a:solidFill>
            <a:schemeClr val="tx1"/>
          </a:solidFill>
          <a:latin typeface="+mn-lt"/>
          <a:ea typeface="+mn-ea"/>
          <a:cs typeface="+mn-cs"/>
        </a:defRPr>
      </a:lvl2pPr>
      <a:lvl3pPr marL="2438462" algn="l" defTabSz="2438462" rtl="0" eaLnBrk="1" latinLnBrk="0" hangingPunct="1">
        <a:defRPr sz="4800" kern="1200">
          <a:solidFill>
            <a:schemeClr val="tx1"/>
          </a:solidFill>
          <a:latin typeface="+mn-lt"/>
          <a:ea typeface="+mn-ea"/>
          <a:cs typeface="+mn-cs"/>
        </a:defRPr>
      </a:lvl3pPr>
      <a:lvl4pPr marL="3657691" algn="l" defTabSz="2438462" rtl="0" eaLnBrk="1" latinLnBrk="0" hangingPunct="1">
        <a:defRPr sz="4800" kern="1200">
          <a:solidFill>
            <a:schemeClr val="tx1"/>
          </a:solidFill>
          <a:latin typeface="+mn-lt"/>
          <a:ea typeface="+mn-ea"/>
          <a:cs typeface="+mn-cs"/>
        </a:defRPr>
      </a:lvl4pPr>
      <a:lvl5pPr marL="4876922" algn="l" defTabSz="2438462" rtl="0" eaLnBrk="1" latinLnBrk="0" hangingPunct="1">
        <a:defRPr sz="4800" kern="1200">
          <a:solidFill>
            <a:schemeClr val="tx1"/>
          </a:solidFill>
          <a:latin typeface="+mn-lt"/>
          <a:ea typeface="+mn-ea"/>
          <a:cs typeface="+mn-cs"/>
        </a:defRPr>
      </a:lvl5pPr>
      <a:lvl6pPr marL="6096153" algn="l" defTabSz="2438462" rtl="0" eaLnBrk="1" latinLnBrk="0" hangingPunct="1">
        <a:defRPr sz="4800" kern="1200">
          <a:solidFill>
            <a:schemeClr val="tx1"/>
          </a:solidFill>
          <a:latin typeface="+mn-lt"/>
          <a:ea typeface="+mn-ea"/>
          <a:cs typeface="+mn-cs"/>
        </a:defRPr>
      </a:lvl6pPr>
      <a:lvl7pPr marL="7315384" algn="l" defTabSz="2438462" rtl="0" eaLnBrk="1" latinLnBrk="0" hangingPunct="1">
        <a:defRPr sz="4800" kern="1200">
          <a:solidFill>
            <a:schemeClr val="tx1"/>
          </a:solidFill>
          <a:latin typeface="+mn-lt"/>
          <a:ea typeface="+mn-ea"/>
          <a:cs typeface="+mn-cs"/>
        </a:defRPr>
      </a:lvl7pPr>
      <a:lvl8pPr marL="8534613" algn="l" defTabSz="2438462" rtl="0" eaLnBrk="1" latinLnBrk="0" hangingPunct="1">
        <a:defRPr sz="4800" kern="1200">
          <a:solidFill>
            <a:schemeClr val="tx1"/>
          </a:solidFill>
          <a:latin typeface="+mn-lt"/>
          <a:ea typeface="+mn-ea"/>
          <a:cs typeface="+mn-cs"/>
        </a:defRPr>
      </a:lvl8pPr>
      <a:lvl9pPr marL="9753844" algn="l" defTabSz="2438462" rtl="0" eaLnBrk="1" latinLnBrk="0" hangingPunct="1">
        <a:defRPr sz="4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73114" y="2251651"/>
            <a:ext cx="8473480" cy="3074688"/>
          </a:xfrm>
          <a:prstGeom prst="rect">
            <a:avLst/>
          </a:prstGeom>
        </p:spPr>
        <p:txBody>
          <a:bodyPr vert="horz" wrap="square" lIns="0" tIns="0" rIns="0" bIns="0" rtlCol="0" anchor="b" anchorCtr="0">
            <a:spAutoFit/>
          </a:bodyPr>
          <a:lstStyle/>
          <a:p>
            <a:r>
              <a:rPr lang="en-US" dirty="0"/>
              <a:t>Click to edit Master title style</a:t>
            </a:r>
          </a:p>
        </p:txBody>
      </p:sp>
      <p:pic>
        <p:nvPicPr>
          <p:cNvPr id="8" name="Picture 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3" name="Text Placeholder 2"/>
          <p:cNvSpPr>
            <a:spLocks noGrp="1"/>
          </p:cNvSpPr>
          <p:nvPr>
            <p:ph type="body" idx="1"/>
          </p:nvPr>
        </p:nvSpPr>
        <p:spPr>
          <a:xfrm>
            <a:off x="15073114" y="5687748"/>
            <a:ext cx="8473480" cy="3488134"/>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3150175"/>
      </p:ext>
    </p:extLst>
  </p:cSld>
  <p:clrMap bg1="lt1" tx1="dk1" bg2="lt2" tx2="dk2" accent1="accent1" accent2="accent2" accent3="accent3" accent4="accent4" accent5="accent5" accent6="accent6" hlink="hlink" folHlink="folHlink"/>
  <p:sldLayoutIdLst>
    <p:sldLayoutId id="2147484207" r:id="rId1"/>
    <p:sldLayoutId id="2147484307" r:id="rId2"/>
    <p:sldLayoutId id="2147484204" r:id="rId3"/>
    <p:sldLayoutId id="2147484330" r:id="rId4"/>
    <p:sldLayoutId id="2147484331" r:id="rId5"/>
    <p:sldLayoutId id="2147484306"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7400" b="1" i="0" kern="1200" cap="all" baseline="0">
          <a:solidFill>
            <a:schemeClr val="tx1"/>
          </a:solidFill>
          <a:latin typeface="Public Sans ExtraBold" pitchFamily="2" charset="77"/>
          <a:ea typeface="Public Sans ExtraBold" pitchFamily="2" charset="77"/>
          <a:cs typeface="Public Sans ExtraBold" pitchFamily="2" charset="77"/>
        </a:defRPr>
      </a:lvl1pPr>
    </p:titleStyle>
    <p:bodyStyle>
      <a:lvl1pPr marL="457200" indent="-457200" algn="l" defTabSz="914400" rtl="0" eaLnBrk="1" latinLnBrk="0" hangingPunct="1">
        <a:lnSpc>
          <a:spcPct val="150000"/>
        </a:lnSpc>
        <a:spcBef>
          <a:spcPts val="10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1pPr>
      <a:lvl2pPr marL="9144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2pPr>
      <a:lvl3pPr marL="13716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3pPr>
      <a:lvl4pPr marL="18288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4pPr>
      <a:lvl5pPr marL="22860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0"/>
            <a:ext cx="21032788" cy="265112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676400" y="3651250"/>
            <a:ext cx="21032788" cy="87042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9496543"/>
      </p:ext>
    </p:extLst>
  </p:cSld>
  <p:clrMap bg1="lt1" tx1="dk1" bg2="lt2" tx2="dk2" accent1="accent1" accent2="accent2" accent3="accent3" accent4="accent4" accent5="accent5" accent6="accent6" hlink="hlink" folHlink="folHlink"/>
  <p:sldLayoutIdLst>
    <p:sldLayoutId id="2147484313" r:id="rId1"/>
    <p:sldLayoutId id="2147484300"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i="0" kern="1200">
          <a:solidFill>
            <a:schemeClr val="tx1"/>
          </a:solidFill>
          <a:latin typeface="Public Sans Black" pitchFamily="2" charset="77"/>
          <a:ea typeface="Public Sans Black" pitchFamily="2" charset="77"/>
          <a:cs typeface="Public Sans Black" pitchFamily="2" charset="77"/>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Public Sans" pitchFamily="2" charset="77"/>
          <a:ea typeface="Public Sans" pitchFamily="2" charset="77"/>
          <a:cs typeface="Public Sans" pitchFamily="2" charset="77"/>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Public Sans" pitchFamily="2" charset="77"/>
          <a:ea typeface="Public Sans" pitchFamily="2" charset="77"/>
          <a:cs typeface="Public Sans" pitchFamily="2" charset="77"/>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Public Sans" pitchFamily="2" charset="77"/>
          <a:ea typeface="Public Sans" pitchFamily="2" charset="77"/>
          <a:cs typeface="Public Sans" pitchFamily="2" charset="77"/>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Public Sans" pitchFamily="2" charset="77"/>
          <a:ea typeface="Public Sans" pitchFamily="2" charset="77"/>
          <a:cs typeface="Public Sans" pitchFamily="2" charset="77"/>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Public Sans" pitchFamily="2" charset="77"/>
          <a:ea typeface="Public Sans" pitchFamily="2" charset="77"/>
          <a:cs typeface="Public Sans" pitchFamily="2" charset="77"/>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hyperlink" Target="mailto:stevenp@uidaho.edu" TargetMode="External"/><Relationship Id="rId4" Type="http://schemas.openxmlformats.org/officeDocument/2006/relationships/hyperlink" Target="mailto:timothyn@uidaho.e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package" Target="../embeddings/Microsoft_Word_Document.docx"/><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821193" y="610395"/>
            <a:ext cx="12739736" cy="5181600"/>
          </a:xfrm>
        </p:spPr>
        <p:txBody>
          <a:bodyPr/>
          <a:lstStyle/>
          <a:p>
            <a:pPr algn="ctr"/>
            <a:r>
              <a:rPr lang="en-US" sz="8000" dirty="0"/>
              <a:t>Economic Assessment</a:t>
            </a:r>
            <a:br>
              <a:rPr lang="en-US" sz="8000" dirty="0"/>
            </a:br>
            <a:r>
              <a:rPr lang="en-US" sz="8000" dirty="0"/>
              <a:t>of Lake Pend Oreille Water Management</a:t>
            </a:r>
            <a:br>
              <a:rPr lang="en-US" sz="8000" dirty="0"/>
            </a:br>
            <a:endParaRPr lang="en-US" sz="8000" dirty="0"/>
          </a:p>
        </p:txBody>
      </p:sp>
      <p:sp>
        <p:nvSpPr>
          <p:cNvPr id="8" name="Text Placeholder 7"/>
          <p:cNvSpPr>
            <a:spLocks noGrp="1"/>
          </p:cNvSpPr>
          <p:nvPr>
            <p:ph type="body" sz="quarter" idx="10"/>
          </p:nvPr>
        </p:nvSpPr>
        <p:spPr>
          <a:xfrm>
            <a:off x="12039066" y="6249194"/>
            <a:ext cx="10303991" cy="1800200"/>
          </a:xfrm>
        </p:spPr>
        <p:txBody>
          <a:bodyPr/>
          <a:lstStyle/>
          <a:p>
            <a:pPr algn="ctr"/>
            <a:r>
              <a:rPr lang="en-US" sz="4800" dirty="0"/>
              <a:t>Sponsored by </a:t>
            </a:r>
          </a:p>
          <a:p>
            <a:pPr algn="ctr"/>
            <a:r>
              <a:rPr lang="en-US" sz="4800" dirty="0"/>
              <a:t>the Lakes Commission </a:t>
            </a:r>
          </a:p>
          <a:p>
            <a:pPr algn="ctr"/>
            <a:r>
              <a:rPr lang="en-US" sz="4800" dirty="0"/>
              <a:t>and the </a:t>
            </a:r>
          </a:p>
          <a:p>
            <a:pPr algn="ctr"/>
            <a:r>
              <a:rPr lang="en-US" sz="4800" dirty="0"/>
              <a:t>University of Idaho</a:t>
            </a:r>
          </a:p>
          <a:p>
            <a:pPr algn="ctr"/>
            <a:endParaRPr lang="en-US" sz="4800" dirty="0"/>
          </a:p>
          <a:p>
            <a:pPr algn="ctr"/>
            <a:r>
              <a:rPr lang="en-US" sz="4800" dirty="0"/>
              <a:t>Presentation to the Lakes Commission </a:t>
            </a:r>
          </a:p>
          <a:p>
            <a:pPr algn="ctr"/>
            <a:r>
              <a:rPr lang="en-US" sz="4800" dirty="0"/>
              <a:t>June 3, 2025</a:t>
            </a:r>
          </a:p>
        </p:txBody>
      </p:sp>
    </p:spTree>
    <p:extLst>
      <p:ext uri="{BB962C8B-B14F-4D97-AF65-F5344CB8AC3E}">
        <p14:creationId xmlns:p14="http://schemas.microsoft.com/office/powerpoint/2010/main" val="103141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F8F13-0810-CA55-700F-EA90409777D2}"/>
              </a:ext>
            </a:extLst>
          </p:cNvPr>
          <p:cNvSpPr>
            <a:spLocks noGrp="1"/>
          </p:cNvSpPr>
          <p:nvPr>
            <p:ph type="title"/>
          </p:nvPr>
        </p:nvSpPr>
        <p:spPr>
          <a:xfrm>
            <a:off x="381794" y="610394"/>
            <a:ext cx="24385588" cy="1477328"/>
          </a:xfrm>
        </p:spPr>
        <p:txBody>
          <a:bodyPr/>
          <a:lstStyle/>
          <a:p>
            <a:r>
              <a:rPr lang="en-US" dirty="0"/>
              <a:t>Principal Investigators</a:t>
            </a:r>
          </a:p>
        </p:txBody>
      </p:sp>
      <p:pic>
        <p:nvPicPr>
          <p:cNvPr id="2050" name="Picture 1">
            <a:extLst>
              <a:ext uri="{FF2B5EF4-FFF2-40B4-BE49-F238E27FC236}">
                <a16:creationId xmlns:a16="http://schemas.microsoft.com/office/drawing/2014/main" id="{93EF2FE8-51BC-518F-32FA-CD6301B2E3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803" y="1900034"/>
            <a:ext cx="3629450" cy="420624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2" descr="A person wearing sunglasses&#10;&#10;Description automatically generated with medium confidence">
            <a:extLst>
              <a:ext uri="{FF2B5EF4-FFF2-40B4-BE49-F238E27FC236}">
                <a16:creationId xmlns:a16="http://schemas.microsoft.com/office/drawing/2014/main" id="{0113218C-38D2-8F77-F971-39D2450313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6293"/>
          <a:stretch>
            <a:fillRect/>
          </a:stretch>
        </p:blipFill>
        <p:spPr bwMode="auto">
          <a:xfrm>
            <a:off x="939434" y="1900034"/>
            <a:ext cx="3354777" cy="420624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F397455-A11F-6EE0-83FA-13C2D66D11CF}"/>
              </a:ext>
            </a:extLst>
          </p:cNvPr>
          <p:cNvSpPr>
            <a:spLocks noChangeArrowheads="1"/>
          </p:cNvSpPr>
          <p:nvPr/>
        </p:nvSpPr>
        <p:spPr bwMode="auto">
          <a:xfrm>
            <a:off x="534194" y="7223919"/>
            <a:ext cx="24385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7F5A7C72-5106-6E56-22FD-643D2931E77F}"/>
              </a:ext>
            </a:extLst>
          </p:cNvPr>
          <p:cNvSpPr>
            <a:spLocks noChangeArrowheads="1"/>
          </p:cNvSpPr>
          <p:nvPr/>
        </p:nvSpPr>
        <p:spPr bwMode="auto">
          <a:xfrm>
            <a:off x="14674181" y="6456325"/>
            <a:ext cx="8840788" cy="698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Timothy Nadreau, Co-PI </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B.S., Pure Mathematics (University of Idaho)</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M.S., Applied Agricultural Economics (University of Idaho)</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Ph.D., Economics (Washington State University)</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timothyn@uidaho.edu</a:t>
            </a: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Dr. Nadreau is a regional economist with 20-years of experience doing impact and investment analysis for higher education throughout the U.S., U.K., Canada, and Australia.  He worked as a senior economist at Emsi (</a:t>
            </a:r>
            <a:r>
              <a:rPr kumimoji="0" lang="en-US" altLang="en-US" sz="32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Lightcast</a:t>
            </a: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for nearly nine years where he conducted education impact analysis in every state. He is now an Assistant Professor at </a:t>
            </a:r>
            <a:r>
              <a:rPr kumimoji="0" lang="en-US" altLang="en-US" sz="32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U</a:t>
            </a:r>
            <a:r>
              <a:rPr lang="en-US" altLang="en-US" sz="3200" dirty="0" err="1">
                <a:latin typeface="Times New Roman" panose="02020603050405020304" pitchFamily="18" charset="0"/>
                <a:ea typeface="Times New Roman" panose="02020603050405020304" pitchFamily="18" charset="0"/>
                <a:cs typeface="Times New Roman" panose="02020603050405020304" pitchFamily="18" charset="0"/>
              </a:rPr>
              <a:t>ofI</a:t>
            </a: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65A5C5D5-8968-3317-C3CB-ADB763764391}"/>
              </a:ext>
            </a:extLst>
          </p:cNvPr>
          <p:cNvSpPr>
            <a:spLocks noChangeArrowheads="1"/>
          </p:cNvSpPr>
          <p:nvPr/>
        </p:nvSpPr>
        <p:spPr bwMode="auto">
          <a:xfrm>
            <a:off x="915194" y="6493669"/>
            <a:ext cx="8779425"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Steven Peterson, Co-PI</a:t>
            </a:r>
          </a:p>
          <a:p>
            <a:pPr defTabSz="914400" eaLnBrk="0" fontAlgn="base" hangingPunct="0">
              <a:spcBef>
                <a:spcPct val="0"/>
              </a:spcBef>
              <a:spcAft>
                <a:spcPct val="0"/>
              </a:spcAft>
            </a:pPr>
            <a:r>
              <a:rPr lang="en-US" altLang="en-US"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B.S., Business Administration (Lewis Clark State College)</a:t>
            </a:r>
          </a:p>
          <a:p>
            <a:pPr defTabSz="914400" eaLnBrk="0" fontAlgn="base" hangingPunct="0">
              <a:spcBef>
                <a:spcPct val="0"/>
              </a:spcBef>
              <a:spcAft>
                <a:spcPct val="0"/>
              </a:spcAft>
            </a:pPr>
            <a:r>
              <a:rPr lang="en-US" altLang="en-US"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M.S., Economics (University of Idaho)</a:t>
            </a:r>
          </a:p>
          <a:p>
            <a:pPr defTabSz="914400" eaLnBrk="0" fontAlgn="base" hangingPunct="0">
              <a:spcBef>
                <a:spcPct val="0"/>
              </a:spcBef>
              <a:spcAft>
                <a:spcPct val="0"/>
              </a:spcAft>
            </a:pPr>
            <a:r>
              <a:rPr lang="en-US" alt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hlinkClick r:id="rId5"/>
              </a:rPr>
              <a:t>stevenp@uidaho.edu</a:t>
            </a:r>
            <a:r>
              <a:rPr lang="en-US" alt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p>
          <a:p>
            <a:pPr defTabSz="914400" eaLnBrk="0" fontAlgn="base" hangingPunct="0">
              <a:spcBef>
                <a:spcPct val="0"/>
              </a:spcBef>
              <a:spcAft>
                <a:spcPct val="0"/>
              </a:spcAft>
            </a:pPr>
            <a:r>
              <a:rPr lang="en-US" altLang="en-US"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Mr. Peterson is a regional economist and Associate Clinical Faculty member at the University of Idaho. He has worked extensively throughout Idaho and has conducted impact assessments on nearly every industry in Idaho including studies on energy, education, health care, tribal studies, manufacturing, agriculture, recreation, tourism, occupational analyses, and state budgeting analyses. </a:t>
            </a:r>
          </a:p>
        </p:txBody>
      </p:sp>
    </p:spTree>
    <p:extLst>
      <p:ext uri="{BB962C8B-B14F-4D97-AF65-F5344CB8AC3E}">
        <p14:creationId xmlns:p14="http://schemas.microsoft.com/office/powerpoint/2010/main" val="3614752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p:cNvSpPr>
            <a:spLocks noGrp="1"/>
          </p:cNvSpPr>
          <p:nvPr>
            <p:ph type="body" sz="quarter" idx="10"/>
          </p:nvPr>
        </p:nvSpPr>
        <p:spPr>
          <a:xfrm>
            <a:off x="1753454" y="1981995"/>
            <a:ext cx="15554325" cy="830997"/>
          </a:xfrm>
        </p:spPr>
        <p:txBody>
          <a:bodyPr/>
          <a:lstStyle/>
          <a:p>
            <a:r>
              <a:rPr lang="en-US" dirty="0"/>
              <a:t>purpose</a:t>
            </a:r>
          </a:p>
        </p:txBody>
      </p:sp>
      <p:sp>
        <p:nvSpPr>
          <p:cNvPr id="8" name="Text Placeholder 7"/>
          <p:cNvSpPr>
            <a:spLocks noGrp="1"/>
          </p:cNvSpPr>
          <p:nvPr>
            <p:ph type="body" sz="quarter" idx="11"/>
          </p:nvPr>
        </p:nvSpPr>
        <p:spPr>
          <a:xfrm>
            <a:off x="1777252" y="3048794"/>
            <a:ext cx="15986025" cy="11624464"/>
          </a:xfrm>
        </p:spPr>
        <p:txBody>
          <a:bodyPr/>
          <a:lstStyle/>
          <a:p>
            <a:pPr marL="457200" indent="-457200">
              <a:buFont typeface="Arial" panose="020B0604020202020204" pitchFamily="34" charset="0"/>
              <a:buChar char="•"/>
            </a:pPr>
            <a:r>
              <a:rPr lang="en-US" dirty="0"/>
              <a:t>Economic tradeoff between energy, flood control, and recreation</a:t>
            </a:r>
          </a:p>
          <a:p>
            <a:pPr marL="457200" indent="-457200">
              <a:buFont typeface="Arial" panose="020B0604020202020204" pitchFamily="34" charset="0"/>
              <a:buChar char="•"/>
            </a:pPr>
            <a:r>
              <a:rPr lang="en-US" dirty="0"/>
              <a:t>Variable lake elevation affects:</a:t>
            </a:r>
          </a:p>
          <a:p>
            <a:pPr marL="1371600" lvl="1" indent="-457200">
              <a:buFont typeface="Arial" panose="020B0604020202020204" pitchFamily="34" charset="0"/>
              <a:buChar char="•"/>
            </a:pPr>
            <a:r>
              <a:rPr lang="en-US" dirty="0"/>
              <a:t>Tourism season and industry activity</a:t>
            </a:r>
          </a:p>
          <a:p>
            <a:pPr marL="1371600" lvl="1" indent="-457200">
              <a:buFont typeface="Arial" panose="020B0604020202020204" pitchFamily="34" charset="0"/>
              <a:buChar char="•"/>
            </a:pPr>
            <a:r>
              <a:rPr lang="en-US" dirty="0"/>
              <a:t>Long-run regional economic growth rates</a:t>
            </a:r>
          </a:p>
          <a:p>
            <a:pPr marL="1371600" lvl="1" indent="-457200">
              <a:buFont typeface="Arial" panose="020B0604020202020204" pitchFamily="34" charset="0"/>
              <a:buChar char="•"/>
            </a:pPr>
            <a:r>
              <a:rPr lang="en-US" dirty="0"/>
              <a:t>Flood control and energy production</a:t>
            </a:r>
          </a:p>
          <a:p>
            <a:pPr marL="457200" indent="-457200">
              <a:buFont typeface="Arial" panose="020B0604020202020204" pitchFamily="34" charset="0"/>
              <a:buChar char="•"/>
            </a:pPr>
            <a:r>
              <a:rPr lang="en-US" dirty="0"/>
              <a:t>Focus is on:</a:t>
            </a:r>
          </a:p>
          <a:p>
            <a:pPr marL="1371600" lvl="1" indent="-457200">
              <a:buFont typeface="Arial" panose="020B0604020202020204" pitchFamily="34" charset="0"/>
              <a:buChar char="•"/>
            </a:pPr>
            <a:r>
              <a:rPr lang="en-US" dirty="0"/>
              <a:t> Sandpoint (Bonner County) economy</a:t>
            </a:r>
          </a:p>
          <a:p>
            <a:pPr marL="1371600" lvl="1" indent="-457200">
              <a:buFont typeface="Arial" panose="020B0604020202020204" pitchFamily="34" charset="0"/>
              <a:buChar char="•"/>
            </a:pPr>
            <a:r>
              <a:rPr lang="en-US" dirty="0"/>
              <a:t>Injections and leakages </a:t>
            </a:r>
          </a:p>
          <a:p>
            <a:pPr marL="1371600" lvl="1" indent="-457200">
              <a:buFont typeface="Arial" panose="020B0604020202020204" pitchFamily="34" charset="0"/>
              <a:buChar char="•"/>
            </a:pPr>
            <a:r>
              <a:rPr lang="en-US" dirty="0"/>
              <a:t>Economic Metrics:  Output (sales), gross regional product, total compensation, jobs </a:t>
            </a:r>
          </a:p>
          <a:p>
            <a:pPr marL="1920240" lvl="2" indent="-457200">
              <a:buFont typeface="Arial" panose="020B0604020202020204" pitchFamily="34" charset="0"/>
              <a:buChar char="•"/>
            </a:pPr>
            <a:endParaRPr lang="en-US" dirty="0"/>
          </a:p>
          <a:p>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137320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4E182-8995-47F7-897E-A38B40FA835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17FED3B-21EB-4957-C98C-1FE7F5A5C65D}"/>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6073498D-04B7-6BC0-3A32-46A9B02CEE71}"/>
              </a:ext>
            </a:extLst>
          </p:cNvPr>
          <p:cNvSpPr>
            <a:spLocks noGrp="1"/>
          </p:cNvSpPr>
          <p:nvPr>
            <p:ph type="body" sz="quarter" idx="10"/>
          </p:nvPr>
        </p:nvSpPr>
        <p:spPr>
          <a:xfrm>
            <a:off x="1753454" y="1981995"/>
            <a:ext cx="15554325" cy="830997"/>
          </a:xfrm>
        </p:spPr>
        <p:txBody>
          <a:bodyPr/>
          <a:lstStyle/>
          <a:p>
            <a:r>
              <a:rPr lang="en-US" dirty="0"/>
              <a:t>Current Timeline</a:t>
            </a:r>
          </a:p>
        </p:txBody>
      </p:sp>
      <p:sp>
        <p:nvSpPr>
          <p:cNvPr id="8" name="Text Placeholder 7">
            <a:extLst>
              <a:ext uri="{FF2B5EF4-FFF2-40B4-BE49-F238E27FC236}">
                <a16:creationId xmlns:a16="http://schemas.microsoft.com/office/drawing/2014/main" id="{D49E86B5-0858-40FF-E38D-AF083D3F0853}"/>
              </a:ext>
            </a:extLst>
          </p:cNvPr>
          <p:cNvSpPr>
            <a:spLocks noGrp="1"/>
          </p:cNvSpPr>
          <p:nvPr>
            <p:ph type="body" sz="quarter" idx="11"/>
          </p:nvPr>
        </p:nvSpPr>
        <p:spPr>
          <a:xfrm>
            <a:off x="1777252" y="3048794"/>
            <a:ext cx="15986025" cy="2622000"/>
          </a:xfrm>
        </p:spPr>
        <p:txBody>
          <a:bodyPr/>
          <a:lstStyle/>
          <a:p>
            <a:pPr marL="1920240" lvl="2" indent="-457200">
              <a:buFont typeface="Arial" panose="020B0604020202020204" pitchFamily="34" charset="0"/>
              <a:buChar char="•"/>
            </a:pPr>
            <a:endParaRPr lang="en-US" dirty="0"/>
          </a:p>
          <a:p>
            <a:endParaRPr lang="en-US" dirty="0"/>
          </a:p>
          <a:p>
            <a:pPr marL="457200" indent="-457200">
              <a:buFont typeface="Arial" panose="020B0604020202020204" pitchFamily="34" charset="0"/>
              <a:buChar char="•"/>
            </a:pPr>
            <a:endParaRPr lang="en-US" dirty="0"/>
          </a:p>
        </p:txBody>
      </p:sp>
      <p:pic>
        <p:nvPicPr>
          <p:cNvPr id="2" name="Picture 1">
            <a:extLst>
              <a:ext uri="{FF2B5EF4-FFF2-40B4-BE49-F238E27FC236}">
                <a16:creationId xmlns:a16="http://schemas.microsoft.com/office/drawing/2014/main" id="{6764F289-F817-24E9-E66E-4B8FFB872A78}"/>
              </a:ext>
            </a:extLst>
          </p:cNvPr>
          <p:cNvPicPr>
            <a:picLocks noChangeAspect="1"/>
          </p:cNvPicPr>
          <p:nvPr/>
        </p:nvPicPr>
        <p:blipFill>
          <a:blip r:embed="rId2"/>
          <a:stretch>
            <a:fillRect/>
          </a:stretch>
        </p:blipFill>
        <p:spPr>
          <a:xfrm>
            <a:off x="755807" y="3715787"/>
            <a:ext cx="22873974" cy="6953007"/>
          </a:xfrm>
          <a:prstGeom prst="rect">
            <a:avLst/>
          </a:prstGeom>
        </p:spPr>
      </p:pic>
    </p:spTree>
    <p:extLst>
      <p:ext uri="{BB962C8B-B14F-4D97-AF65-F5344CB8AC3E}">
        <p14:creationId xmlns:p14="http://schemas.microsoft.com/office/powerpoint/2010/main" val="144228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53763-3C84-D682-ED40-E5FBD8AFB24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E16B1FC-9C73-6079-F681-46E672EADCFC}"/>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FFB75D74-B598-E349-E7C7-B91B6C8AEFD0}"/>
              </a:ext>
            </a:extLst>
          </p:cNvPr>
          <p:cNvSpPr>
            <a:spLocks noGrp="1"/>
          </p:cNvSpPr>
          <p:nvPr>
            <p:ph type="body" sz="quarter" idx="10"/>
          </p:nvPr>
        </p:nvSpPr>
        <p:spPr>
          <a:xfrm>
            <a:off x="1753454" y="1981995"/>
            <a:ext cx="15554325" cy="830997"/>
          </a:xfrm>
        </p:spPr>
        <p:txBody>
          <a:bodyPr/>
          <a:lstStyle/>
          <a:p>
            <a:r>
              <a:rPr lang="en-US" dirty="0"/>
              <a:t>Draft outline</a:t>
            </a:r>
          </a:p>
        </p:txBody>
      </p:sp>
      <p:sp>
        <p:nvSpPr>
          <p:cNvPr id="8" name="Text Placeholder 7">
            <a:extLst>
              <a:ext uri="{FF2B5EF4-FFF2-40B4-BE49-F238E27FC236}">
                <a16:creationId xmlns:a16="http://schemas.microsoft.com/office/drawing/2014/main" id="{1A160426-C740-69B0-7940-9B3FFEFA60A0}"/>
              </a:ext>
            </a:extLst>
          </p:cNvPr>
          <p:cNvSpPr>
            <a:spLocks noGrp="1"/>
          </p:cNvSpPr>
          <p:nvPr>
            <p:ph type="body" sz="quarter" idx="11"/>
          </p:nvPr>
        </p:nvSpPr>
        <p:spPr>
          <a:xfrm>
            <a:off x="5426969" y="2896394"/>
            <a:ext cx="15986025" cy="8918595"/>
          </a:xfrm>
        </p:spPr>
        <p:txBody>
          <a:bodyPr/>
          <a:lstStyle/>
          <a:p>
            <a:pPr marL="1977390" lvl="2" indent="-514350">
              <a:buFont typeface="+mj-lt"/>
              <a:buAutoNum type="arabicPeriod"/>
            </a:pPr>
            <a:r>
              <a:rPr lang="en-US" dirty="0"/>
              <a:t>Introduction and Purpose of the Study</a:t>
            </a:r>
          </a:p>
          <a:p>
            <a:pPr marL="1977390" lvl="2" indent="-514350">
              <a:buFont typeface="+mj-lt"/>
              <a:buAutoNum type="arabicPeriod"/>
            </a:pPr>
            <a:r>
              <a:rPr lang="en-US" dirty="0"/>
              <a:t>Lake Management and Tradeoffs </a:t>
            </a:r>
          </a:p>
          <a:p>
            <a:pPr marL="1977390" lvl="2" indent="-514350">
              <a:spcAft>
                <a:spcPts val="600"/>
              </a:spcAft>
              <a:buFont typeface="+mj-lt"/>
              <a:buAutoNum type="arabicPeriod"/>
            </a:pPr>
            <a:r>
              <a:rPr lang="en-US" dirty="0"/>
              <a:t>Regional Economic Profiles</a:t>
            </a:r>
          </a:p>
          <a:p>
            <a:pPr marL="2560320" lvl="3" indent="-457200">
              <a:spcAft>
                <a:spcPts val="600"/>
              </a:spcAft>
              <a:buFontTx/>
              <a:buChar char="̶"/>
            </a:pPr>
            <a:r>
              <a:rPr lang="en-US" dirty="0"/>
              <a:t>Idaho Economy Overview</a:t>
            </a:r>
          </a:p>
          <a:p>
            <a:pPr marL="2560320" lvl="3" indent="-457200">
              <a:spcAft>
                <a:spcPts val="600"/>
              </a:spcAft>
              <a:buFontTx/>
              <a:buChar char="̶"/>
            </a:pPr>
            <a:r>
              <a:rPr lang="en-US" dirty="0"/>
              <a:t>Bonner County Economy Overview</a:t>
            </a:r>
          </a:p>
          <a:p>
            <a:pPr marL="2560320" lvl="3" indent="-457200">
              <a:spcAft>
                <a:spcPts val="600"/>
              </a:spcAft>
              <a:buFontTx/>
              <a:buChar char="̶"/>
            </a:pPr>
            <a:r>
              <a:rPr lang="en-US" dirty="0"/>
              <a:t>Lake level and tourism analysis</a:t>
            </a:r>
          </a:p>
          <a:p>
            <a:pPr marL="1977390" lvl="2" indent="-514350">
              <a:buFont typeface="+mj-lt"/>
              <a:buAutoNum type="arabicPeriod"/>
            </a:pPr>
            <a:r>
              <a:rPr lang="en-US" dirty="0"/>
              <a:t>Economic Data and Survey Summary</a:t>
            </a:r>
          </a:p>
          <a:p>
            <a:pPr marL="1977390" lvl="2" indent="-514350">
              <a:spcAft>
                <a:spcPts val="600"/>
              </a:spcAft>
              <a:buFont typeface="+mj-lt"/>
              <a:buAutoNum type="arabicPeriod"/>
            </a:pPr>
            <a:r>
              <a:rPr lang="en-US" dirty="0"/>
              <a:t>Economic Model</a:t>
            </a:r>
          </a:p>
          <a:p>
            <a:pPr marL="2560320" lvl="3" indent="-457200">
              <a:spcAft>
                <a:spcPts val="600"/>
              </a:spcAft>
              <a:buFontTx/>
              <a:buChar char="̶"/>
            </a:pPr>
            <a:r>
              <a:rPr lang="en-US" dirty="0"/>
              <a:t>Regression analysis (Direct Effects)</a:t>
            </a:r>
          </a:p>
          <a:p>
            <a:pPr marL="2560320" lvl="3" indent="-457200">
              <a:spcAft>
                <a:spcPts val="600"/>
              </a:spcAft>
              <a:buFontTx/>
              <a:buChar char="̶"/>
            </a:pPr>
            <a:r>
              <a:rPr lang="en-US" dirty="0"/>
              <a:t>Input-output analysis</a:t>
            </a:r>
          </a:p>
          <a:p>
            <a:pPr marL="1977390" lvl="2" indent="-514350">
              <a:buFont typeface="+mj-lt"/>
              <a:buAutoNum type="arabicPeriod"/>
            </a:pPr>
            <a:r>
              <a:rPr lang="en-US" dirty="0"/>
              <a:t>Results and Implications</a:t>
            </a:r>
          </a:p>
        </p:txBody>
      </p:sp>
    </p:spTree>
    <p:extLst>
      <p:ext uri="{BB962C8B-B14F-4D97-AF65-F5344CB8AC3E}">
        <p14:creationId xmlns:p14="http://schemas.microsoft.com/office/powerpoint/2010/main" val="387257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ACC38-CC2D-7F84-36BF-C31E0C3717B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9C198A6-36F4-D48F-6C1E-05559E86DF62}"/>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329DB019-122F-64D3-8EC2-5EBD685AC423}"/>
              </a:ext>
            </a:extLst>
          </p:cNvPr>
          <p:cNvSpPr>
            <a:spLocks noGrp="1"/>
          </p:cNvSpPr>
          <p:nvPr>
            <p:ph type="body" sz="quarter" idx="10"/>
          </p:nvPr>
        </p:nvSpPr>
        <p:spPr>
          <a:xfrm>
            <a:off x="1753454" y="1981995"/>
            <a:ext cx="15554325" cy="830997"/>
          </a:xfrm>
        </p:spPr>
        <p:txBody>
          <a:bodyPr/>
          <a:lstStyle/>
          <a:p>
            <a:r>
              <a:rPr lang="en-US" dirty="0"/>
              <a:t>Input-Output Models</a:t>
            </a:r>
          </a:p>
        </p:txBody>
      </p:sp>
      <p:graphicFrame>
        <p:nvGraphicFramePr>
          <p:cNvPr id="8" name="Object 7">
            <a:extLst>
              <a:ext uri="{FF2B5EF4-FFF2-40B4-BE49-F238E27FC236}">
                <a16:creationId xmlns:a16="http://schemas.microsoft.com/office/drawing/2014/main" id="{20A8B996-0A06-318E-02CA-4600DA17E43A}"/>
              </a:ext>
            </a:extLst>
          </p:cNvPr>
          <p:cNvGraphicFramePr>
            <a:graphicFrameLocks noChangeAspect="1"/>
          </p:cNvGraphicFramePr>
          <p:nvPr>
            <p:extLst>
              <p:ext uri="{D42A27DB-BD31-4B8C-83A1-F6EECF244321}">
                <p14:modId xmlns:p14="http://schemas.microsoft.com/office/powerpoint/2010/main" val="207901824"/>
              </p:ext>
            </p:extLst>
          </p:nvPr>
        </p:nvGraphicFramePr>
        <p:xfrm>
          <a:off x="2515394" y="3348784"/>
          <a:ext cx="16747646" cy="9892912"/>
        </p:xfrm>
        <a:graphic>
          <a:graphicData uri="http://schemas.openxmlformats.org/presentationml/2006/ole">
            <mc:AlternateContent xmlns:mc="http://schemas.openxmlformats.org/markup-compatibility/2006">
              <mc:Choice xmlns:v="urn:schemas-microsoft-com:vml" Requires="v">
                <p:oleObj name="Document" r:id="rId2" imgW="6455050" imgH="3837334" progId="Word.Document.12">
                  <p:embed/>
                </p:oleObj>
              </mc:Choice>
              <mc:Fallback>
                <p:oleObj name="Document" r:id="rId2" imgW="6455050" imgH="3837334" progId="Word.Document.12">
                  <p:embed/>
                  <p:pic>
                    <p:nvPicPr>
                      <p:cNvPr id="0" name=""/>
                      <p:cNvPicPr/>
                      <p:nvPr/>
                    </p:nvPicPr>
                    <p:blipFill>
                      <a:blip r:embed="rId3"/>
                      <a:stretch>
                        <a:fillRect/>
                      </a:stretch>
                    </p:blipFill>
                    <p:spPr>
                      <a:xfrm>
                        <a:off x="2515394" y="3348784"/>
                        <a:ext cx="16747646" cy="9892912"/>
                      </a:xfrm>
                      <a:prstGeom prst="rect">
                        <a:avLst/>
                      </a:prstGeom>
                    </p:spPr>
                  </p:pic>
                </p:oleObj>
              </mc:Fallback>
            </mc:AlternateContent>
          </a:graphicData>
        </a:graphic>
      </p:graphicFrame>
    </p:spTree>
    <p:extLst>
      <p:ext uri="{BB962C8B-B14F-4D97-AF65-F5344CB8AC3E}">
        <p14:creationId xmlns:p14="http://schemas.microsoft.com/office/powerpoint/2010/main" val="86876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B1036-EE39-DB29-E0E2-B19AA96AB63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E207694-A77E-5262-23B4-A963DC53583F}"/>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B19D0764-5094-2A92-CB18-101445D9BDC1}"/>
              </a:ext>
            </a:extLst>
          </p:cNvPr>
          <p:cNvSpPr>
            <a:spLocks noGrp="1"/>
          </p:cNvSpPr>
          <p:nvPr>
            <p:ph type="body" sz="quarter" idx="10"/>
          </p:nvPr>
        </p:nvSpPr>
        <p:spPr>
          <a:xfrm>
            <a:off x="1753454" y="1981995"/>
            <a:ext cx="15554325" cy="830997"/>
          </a:xfrm>
        </p:spPr>
        <p:txBody>
          <a:bodyPr/>
          <a:lstStyle/>
          <a:p>
            <a:r>
              <a:rPr lang="en-US" dirty="0"/>
              <a:t>Limitations</a:t>
            </a:r>
          </a:p>
        </p:txBody>
      </p:sp>
      <p:sp>
        <p:nvSpPr>
          <p:cNvPr id="8" name="Text Placeholder 7">
            <a:extLst>
              <a:ext uri="{FF2B5EF4-FFF2-40B4-BE49-F238E27FC236}">
                <a16:creationId xmlns:a16="http://schemas.microsoft.com/office/drawing/2014/main" id="{07824E52-2501-8837-CC85-143E9A2D95CE}"/>
              </a:ext>
            </a:extLst>
          </p:cNvPr>
          <p:cNvSpPr>
            <a:spLocks noGrp="1"/>
          </p:cNvSpPr>
          <p:nvPr>
            <p:ph type="body" sz="quarter" idx="11"/>
          </p:nvPr>
        </p:nvSpPr>
        <p:spPr>
          <a:xfrm>
            <a:off x="3124994" y="4039394"/>
            <a:ext cx="15986025" cy="6328143"/>
          </a:xfrm>
        </p:spPr>
        <p:txBody>
          <a:bodyPr/>
          <a:lstStyle/>
          <a:p>
            <a:pPr marL="1977390" lvl="2" indent="-514350">
              <a:buFont typeface="+mj-lt"/>
              <a:buAutoNum type="arabicPeriod"/>
            </a:pPr>
            <a:r>
              <a:rPr lang="en-US" dirty="0"/>
              <a:t>The focus of this study is primarily on the economics due to budget and very short time limitations</a:t>
            </a:r>
          </a:p>
          <a:p>
            <a:pPr marL="1977390" lvl="2" indent="-514350">
              <a:buFont typeface="+mj-lt"/>
              <a:buAutoNum type="arabicPeriod"/>
            </a:pPr>
            <a:r>
              <a:rPr lang="en-US" dirty="0"/>
              <a:t>The goal is to establish a benchmark study that can be built upon in the future  </a:t>
            </a:r>
          </a:p>
          <a:p>
            <a:pPr marL="1977390" lvl="2" indent="-514350">
              <a:spcAft>
                <a:spcPts val="600"/>
              </a:spcAft>
              <a:buFont typeface="+mj-lt"/>
              <a:buAutoNum type="arabicPeriod"/>
            </a:pPr>
            <a:r>
              <a:rPr lang="en-US" dirty="0"/>
              <a:t>Topical limitations</a:t>
            </a:r>
          </a:p>
          <a:p>
            <a:pPr marL="2560320" lvl="3" indent="-457200">
              <a:spcAft>
                <a:spcPts val="600"/>
              </a:spcAft>
              <a:buFontTx/>
              <a:buChar char="̶"/>
            </a:pPr>
            <a:r>
              <a:rPr lang="en-US" dirty="0"/>
              <a:t>Wildlife habitat </a:t>
            </a:r>
          </a:p>
          <a:p>
            <a:pPr marL="2560320" lvl="3" indent="-457200">
              <a:spcAft>
                <a:spcPts val="600"/>
              </a:spcAft>
              <a:buFontTx/>
              <a:buChar char="̶"/>
            </a:pPr>
            <a:r>
              <a:rPr lang="en-US" dirty="0"/>
              <a:t>Fisheries</a:t>
            </a:r>
          </a:p>
          <a:p>
            <a:pPr marL="2560320" lvl="3" indent="-457200">
              <a:spcAft>
                <a:spcPts val="600"/>
              </a:spcAft>
              <a:buFontTx/>
              <a:buChar char="̶"/>
            </a:pPr>
            <a:r>
              <a:rPr lang="en-US" dirty="0"/>
              <a:t>Other</a:t>
            </a:r>
          </a:p>
          <a:p>
            <a:pPr lvl="2" indent="0">
              <a:buNone/>
            </a:pPr>
            <a:endParaRPr lang="en-US" dirty="0"/>
          </a:p>
        </p:txBody>
      </p:sp>
    </p:spTree>
    <p:extLst>
      <p:ext uri="{BB962C8B-B14F-4D97-AF65-F5344CB8AC3E}">
        <p14:creationId xmlns:p14="http://schemas.microsoft.com/office/powerpoint/2010/main" val="3774932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2EF79-241B-ECCA-CA6D-9FE161A180FB}"/>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2784451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tle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template_16x9_NEW" id="{A2395FBF-25A9-3041-91DF-8046167F6345}" vid="{931C19B3-F744-2F46-8668-1DF78ECF4906}"/>
    </a:ext>
  </a:extLst>
</a:theme>
</file>

<file path=ppt/theme/theme2.xml><?xml version="1.0" encoding="utf-8"?>
<a:theme xmlns:a="http://schemas.openxmlformats.org/drawingml/2006/main" name="Text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i-template_16x9_NEW" id="{A2395FBF-25A9-3041-91DF-8046167F6345}" vid="{C0806AD7-033C-F943-883D-5B9164DDFC12}"/>
    </a:ext>
  </a:extLst>
</a:theme>
</file>

<file path=ppt/theme/theme3.xml><?xml version="1.0" encoding="utf-8"?>
<a:theme xmlns:a="http://schemas.openxmlformats.org/drawingml/2006/main" name="Section Intro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Другая 5">
      <a:majorFont>
        <a:latin typeface="Source Serif Pro"/>
        <a:ea typeface=""/>
        <a:cs typeface=""/>
      </a:majorFont>
      <a:minorFont>
        <a:latin typeface="Calibri"/>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i-template_16x9_NEW" id="{A2395FBF-25A9-3041-91DF-8046167F6345}" vid="{82E975F8-D410-B448-90A0-D7FD5342312D}"/>
    </a:ext>
  </a:extLst>
</a:theme>
</file>

<file path=ppt/theme/theme4.xml><?xml version="1.0" encoding="utf-8"?>
<a:theme xmlns:a="http://schemas.openxmlformats.org/drawingml/2006/main" name="U of I Media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template_16x9_NEW" id="{A2395FBF-25A9-3041-91DF-8046167F6345}" vid="{C2986D36-1F32-D946-90DC-89E9BFF3A4C1}"/>
    </a:ext>
  </a:extLst>
</a:theme>
</file>

<file path=ppt/theme/theme5.xml><?xml version="1.0" encoding="utf-8"?>
<a:theme xmlns:a="http://schemas.openxmlformats.org/drawingml/2006/main" name="Closing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template_16x9_NEW" id="{A2395FBF-25A9-3041-91DF-8046167F6345}" vid="{F5567F14-0A73-EF43-A152-01A7FEECD820}"/>
    </a:ext>
  </a:extLst>
</a:theme>
</file>

<file path=ppt/theme/theme6.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Title Slides</Template>
  <TotalTime>1067</TotalTime>
  <Words>434</Words>
  <Application>Microsoft Office PowerPoint</Application>
  <PresentationFormat>Custom</PresentationFormat>
  <Paragraphs>59</Paragraphs>
  <Slides>8</Slides>
  <Notes>0</Notes>
  <HiddenSlides>0</HiddenSlides>
  <MMClips>0</MMClips>
  <ScaleCrop>false</ScaleCrop>
  <HeadingPairs>
    <vt:vector size="8" baseType="variant">
      <vt:variant>
        <vt:lpstr>Fonts Used</vt:lpstr>
      </vt:variant>
      <vt:variant>
        <vt:i4>11</vt:i4>
      </vt:variant>
      <vt:variant>
        <vt:lpstr>Theme</vt:lpstr>
      </vt:variant>
      <vt:variant>
        <vt:i4>5</vt:i4>
      </vt:variant>
      <vt:variant>
        <vt:lpstr>Embedded OLE Servers</vt:lpstr>
      </vt:variant>
      <vt:variant>
        <vt:i4>1</vt:i4>
      </vt:variant>
      <vt:variant>
        <vt:lpstr>Slide Titles</vt:lpstr>
      </vt:variant>
      <vt:variant>
        <vt:i4>8</vt:i4>
      </vt:variant>
    </vt:vector>
  </HeadingPairs>
  <TitlesOfParts>
    <vt:vector size="25" baseType="lpstr">
      <vt:lpstr>Archivo</vt:lpstr>
      <vt:lpstr>Archivo Black</vt:lpstr>
      <vt:lpstr>Archivo Regular</vt:lpstr>
      <vt:lpstr>Arial</vt:lpstr>
      <vt:lpstr>Helvetica</vt:lpstr>
      <vt:lpstr>Public Sans</vt:lpstr>
      <vt:lpstr>Public Sans Black</vt:lpstr>
      <vt:lpstr>Public Sans ExtraBold</vt:lpstr>
      <vt:lpstr>Public Sans Medium</vt:lpstr>
      <vt:lpstr>Times New Roman</vt:lpstr>
      <vt:lpstr>Wingdings</vt:lpstr>
      <vt:lpstr>Title Slides</vt:lpstr>
      <vt:lpstr>Text Slides</vt:lpstr>
      <vt:lpstr>Section Intro Slides</vt:lpstr>
      <vt:lpstr>U of I Media Slides</vt:lpstr>
      <vt:lpstr>Closing Slides</vt:lpstr>
      <vt:lpstr>Document</vt:lpstr>
      <vt:lpstr>Economic Assessment of Lake Pend Oreille Water Management </vt:lpstr>
      <vt:lpstr>Principal Investigators</vt:lpstr>
      <vt:lpstr>Economic Assessment of Lake Pend Oreille Water Management </vt:lpstr>
      <vt:lpstr>Economic Assessment of Lake Pend Oreille Water Management </vt:lpstr>
      <vt:lpstr>Economic Assessment of Lake Pend Oreille Water Management </vt:lpstr>
      <vt:lpstr>Economic Assessment of Lake Pend Oreille Water Management </vt:lpstr>
      <vt:lpstr>Economic Assessment of Lake Pend Oreille Water Management </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Scharbach, Karla (kscharbach@uidaho.edu)</dc:creator>
  <cp:lastModifiedBy>Molly McCahon</cp:lastModifiedBy>
  <cp:revision>21</cp:revision>
  <cp:lastPrinted>2025-06-03T14:23:47Z</cp:lastPrinted>
  <dcterms:created xsi:type="dcterms:W3CDTF">2023-11-21T19:08:09Z</dcterms:created>
  <dcterms:modified xsi:type="dcterms:W3CDTF">2025-06-03T14:42:32Z</dcterms:modified>
</cp:coreProperties>
</file>