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1" r:id="rId4"/>
    <p:sldMasterId id="2147483739" r:id="rId5"/>
  </p:sldMasterIdLst>
  <p:notesMasterIdLst>
    <p:notesMasterId r:id="rId26"/>
  </p:notesMasterIdLst>
  <p:handoutMasterIdLst>
    <p:handoutMasterId r:id="rId27"/>
  </p:handoutMasterIdLst>
  <p:sldIdLst>
    <p:sldId id="291" r:id="rId6"/>
    <p:sldId id="257" r:id="rId7"/>
    <p:sldId id="298" r:id="rId8"/>
    <p:sldId id="309" r:id="rId9"/>
    <p:sldId id="292" r:id="rId10"/>
    <p:sldId id="300" r:id="rId11"/>
    <p:sldId id="293" r:id="rId12"/>
    <p:sldId id="295" r:id="rId13"/>
    <p:sldId id="308" r:id="rId14"/>
    <p:sldId id="311" r:id="rId15"/>
    <p:sldId id="307" r:id="rId16"/>
    <p:sldId id="306" r:id="rId17"/>
    <p:sldId id="310" r:id="rId18"/>
    <p:sldId id="312" r:id="rId19"/>
    <p:sldId id="304" r:id="rId20"/>
    <p:sldId id="305" r:id="rId21"/>
    <p:sldId id="303" r:id="rId22"/>
    <p:sldId id="302" r:id="rId23"/>
    <p:sldId id="301" r:id="rId24"/>
    <p:sldId id="29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515"/>
    <a:srgbClr val="58595B"/>
    <a:srgbClr val="82C341"/>
    <a:srgbClr val="008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917B2A-9DDE-4D0C-BE57-1AB18CA39E2D}" v="1902" dt="2025-06-02T18:19:24.940"/>
    <p1510:client id="{9DF92A10-837A-45CC-B6F1-640B66E68DC6}" v="104" dt="2025-05-30T17:57:21.018"/>
  </p1510:revLst>
</p1510:revInfo>
</file>

<file path=ppt/tableStyles.xml><?xml version="1.0" encoding="utf-8"?>
<a:tblStyleLst xmlns:a="http://schemas.openxmlformats.org/drawingml/2006/main" def="{5C22544A-7EE6-4342-B048-85BDC9FD1C3A}">
  <a:tblStyle styleId="{677C0241-BB8B-47E3-AEDE-C25888606C7D}" styleName="Avista Financial Table">
    <a:wholeTbl>
      <a:tcTxStyle>
        <a:fontRef idx="minor"/>
        <a:srgbClr val="58595B"/>
      </a:tcTxStyle>
      <a:tcStyle>
        <a:tcBdr>
          <a:left>
            <a:ln w="3175" cmpd="sng">
              <a:solidFill>
                <a:srgbClr val="FFFFFF"/>
              </a:solidFill>
            </a:ln>
          </a:left>
          <a:right>
            <a:ln w="3175" cmpd="sng">
              <a:solidFill>
                <a:srgbClr val="FFFFFF"/>
              </a:solidFill>
            </a:ln>
          </a:right>
          <a:top>
            <a:ln w="3175" cmpd="sng">
              <a:solidFill>
                <a:srgbClr val="FFFFFF"/>
              </a:solidFill>
            </a:ln>
          </a:top>
          <a:bottom>
            <a:ln w="3175" cmpd="sng">
              <a:solidFill>
                <a:srgbClr val="FFFFFF"/>
              </a:solidFill>
            </a:ln>
          </a:bottom>
          <a:insideH>
            <a:ln w="12700" cmpd="sng">
              <a:solidFill>
                <a:srgbClr val="58595B"/>
              </a:solidFill>
            </a:ln>
          </a:insideH>
          <a:insideV>
            <a:ln w="76200" cmpd="sng">
              <a:solidFill>
                <a:srgbClr val="FFFFFF"/>
              </a:solidFill>
            </a:ln>
          </a:insideV>
        </a:tcBdr>
        <a:fill>
          <a:solidFill>
            <a:srgbClr val="F1F2F2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F8F9F8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>
        <a:fontRef idx="minor"/>
        <a:srgbClr val="58595B"/>
      </a:tcTxStyle>
      <a:tcStyle>
        <a:tcBdr/>
      </a:tcStyle>
    </a:firstCol>
    <a:lastRow>
      <a:tcTxStyle b="on">
        <a:fontRef idx="minor"/>
        <a:srgbClr val="58595B"/>
      </a:tcTxStyle>
      <a:tcStyle>
        <a:tcBdr/>
        <a:fill>
          <a:solidFill>
            <a:srgbClr val="D9D9D9"/>
          </a:solidFill>
        </a:fill>
      </a:tcStyle>
    </a:lastRow>
    <a:firstRow>
      <a:tcTxStyle b="on">
        <a:fontRef idx="minor"/>
        <a:srgbClr val="FFFFFF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327"/>
  </p:normalViewPr>
  <p:slideViewPr>
    <p:cSldViewPr snapToGrid="0" snapToObjects="1">
      <p:cViewPr varScale="1">
        <p:scale>
          <a:sx n="78" d="100"/>
          <a:sy n="78" d="100"/>
        </p:scale>
        <p:origin x="606" y="2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4" d="100"/>
          <a:sy n="144" d="100"/>
        </p:scale>
        <p:origin x="337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5E3FA4-80D0-406C-A7A5-CDB95240071F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02A27F54-4C09-4153-A20E-BA01D664C6E4}">
      <dgm:prSet phldrT="[Text]"/>
      <dgm:spPr/>
      <dgm:t>
        <a:bodyPr/>
        <a:lstStyle/>
        <a:p>
          <a:r>
            <a:rPr lang="en-US"/>
            <a:t>Eric Oldenburg</a:t>
          </a:r>
        </a:p>
        <a:p>
          <a:r>
            <a:rPr lang="en-US"/>
            <a:t>Paul Kusnierz</a:t>
          </a:r>
        </a:p>
        <a:p>
          <a:r>
            <a:rPr lang="en-US"/>
            <a:t>Shana Bernall</a:t>
          </a:r>
        </a:p>
        <a:p>
          <a:r>
            <a:rPr lang="en-US"/>
            <a:t>Sean Moran</a:t>
          </a:r>
        </a:p>
        <a:p>
          <a:r>
            <a:rPr lang="en-US"/>
            <a:t>Will Bass</a:t>
          </a:r>
        </a:p>
        <a:p>
          <a:r>
            <a:rPr lang="en-US"/>
            <a:t>Ben Birdsall</a:t>
          </a:r>
        </a:p>
        <a:p>
          <a:r>
            <a:rPr lang="en-US"/>
            <a:t>Robert Jakubowski</a:t>
          </a:r>
        </a:p>
        <a:p>
          <a:r>
            <a:rPr lang="en-US"/>
            <a:t>Mack Woodruff</a:t>
          </a:r>
        </a:p>
        <a:p>
          <a:r>
            <a:rPr lang="en-US"/>
            <a:t>Josh Storaasli</a:t>
          </a:r>
        </a:p>
        <a:p>
          <a:r>
            <a:rPr lang="en-US"/>
            <a:t>Kevin Duffy</a:t>
          </a:r>
        </a:p>
        <a:p>
          <a:r>
            <a:rPr lang="en-US"/>
            <a:t>Tim Tholl</a:t>
          </a:r>
        </a:p>
        <a:p>
          <a:r>
            <a:rPr lang="en-US"/>
            <a:t>Dylan Gollen</a:t>
          </a:r>
        </a:p>
        <a:p>
          <a:r>
            <a:rPr lang="en-US"/>
            <a:t>(Seasonal x4)</a:t>
          </a:r>
        </a:p>
      </dgm:t>
    </dgm:pt>
    <dgm:pt modelId="{B023ED1F-F55C-44A5-9613-4460A92C745D}" type="parTrans" cxnId="{81EBE839-980E-4A15-9B83-3D015EA800FA}">
      <dgm:prSet/>
      <dgm:spPr/>
      <dgm:t>
        <a:bodyPr/>
        <a:lstStyle/>
        <a:p>
          <a:endParaRPr lang="en-US"/>
        </a:p>
      </dgm:t>
    </dgm:pt>
    <dgm:pt modelId="{50BA4FE3-6FC7-4E24-B8DB-DDF7CCF07E7B}" type="sibTrans" cxnId="{81EBE839-980E-4A15-9B83-3D015EA800FA}">
      <dgm:prSet/>
      <dgm:spPr/>
      <dgm:t>
        <a:bodyPr/>
        <a:lstStyle/>
        <a:p>
          <a:endParaRPr lang="en-US"/>
        </a:p>
      </dgm:t>
    </dgm:pt>
    <dgm:pt modelId="{232763AB-10C5-4EE0-8FF4-993DDADE39EF}">
      <dgm:prSet phldrT="[Text]"/>
      <dgm:spPr/>
      <dgm:t>
        <a:bodyPr/>
        <a:lstStyle/>
        <a:p>
          <a:r>
            <a:rPr lang="en-US"/>
            <a:t>Arthur Potts</a:t>
          </a:r>
        </a:p>
        <a:p>
          <a:r>
            <a:rPr lang="en-US"/>
            <a:t>Jeremy Stover</a:t>
          </a:r>
        </a:p>
        <a:p>
          <a:r>
            <a:rPr lang="en-US"/>
            <a:t>Shawn Wilkinson</a:t>
          </a:r>
        </a:p>
        <a:p>
          <a:r>
            <a:rPr lang="en-US"/>
            <a:t>Davina Brown</a:t>
          </a:r>
        </a:p>
        <a:p>
          <a:r>
            <a:rPr lang="en-US"/>
            <a:t>(Seasonal)</a:t>
          </a:r>
        </a:p>
      </dgm:t>
    </dgm:pt>
    <dgm:pt modelId="{93A97923-4496-46E2-9BCB-9D578AE19C32}" type="parTrans" cxnId="{217F2EE2-72AE-4508-83EF-68FB6224F28D}">
      <dgm:prSet/>
      <dgm:spPr/>
      <dgm:t>
        <a:bodyPr/>
        <a:lstStyle/>
        <a:p>
          <a:endParaRPr lang="en-US"/>
        </a:p>
      </dgm:t>
    </dgm:pt>
    <dgm:pt modelId="{630D1289-A90E-43BE-BFEE-AE95C727D7F2}" type="sibTrans" cxnId="{217F2EE2-72AE-4508-83EF-68FB6224F28D}">
      <dgm:prSet/>
      <dgm:spPr/>
      <dgm:t>
        <a:bodyPr/>
        <a:lstStyle/>
        <a:p>
          <a:endParaRPr lang="en-US"/>
        </a:p>
      </dgm:t>
    </dgm:pt>
    <dgm:pt modelId="{CCF0FE61-7F87-4F6E-93C7-E1FCA69E5F86}">
      <dgm:prSet phldrT="[Text]"/>
      <dgm:spPr/>
      <dgm:t>
        <a:bodyPr/>
        <a:lstStyle/>
        <a:p>
          <a:r>
            <a:rPr lang="en-US"/>
            <a:t>Lisa Johnson</a:t>
          </a:r>
        </a:p>
      </dgm:t>
    </dgm:pt>
    <dgm:pt modelId="{FF0654F6-74BC-48FB-823F-AB4AF404E734}" type="parTrans" cxnId="{FD791688-44E2-405B-ADD0-B9514E143C6B}">
      <dgm:prSet/>
      <dgm:spPr/>
      <dgm:t>
        <a:bodyPr/>
        <a:lstStyle/>
        <a:p>
          <a:endParaRPr lang="en-US"/>
        </a:p>
      </dgm:t>
    </dgm:pt>
    <dgm:pt modelId="{3960C3D3-395B-4C53-B073-C677B6CD545E}" type="sibTrans" cxnId="{FD791688-44E2-405B-ADD0-B9514E143C6B}">
      <dgm:prSet/>
      <dgm:spPr/>
      <dgm:t>
        <a:bodyPr/>
        <a:lstStyle/>
        <a:p>
          <a:endParaRPr lang="en-US"/>
        </a:p>
      </dgm:t>
    </dgm:pt>
    <dgm:pt modelId="{0B8D5B18-A142-4B4F-AF62-37109A8F1098}" type="pres">
      <dgm:prSet presAssocID="{DE5E3FA4-80D0-406C-A7A5-CDB95240071F}" presName="Name0" presStyleCnt="0">
        <dgm:presLayoutVars>
          <dgm:dir/>
          <dgm:resizeHandles val="exact"/>
        </dgm:presLayoutVars>
      </dgm:prSet>
      <dgm:spPr/>
    </dgm:pt>
    <dgm:pt modelId="{9E9AE3B6-18FC-4134-8EA0-9FD850148439}" type="pres">
      <dgm:prSet presAssocID="{DE5E3FA4-80D0-406C-A7A5-CDB95240071F}" presName="bkgdShp" presStyleLbl="alignAccFollowNode1" presStyleIdx="0" presStyleCnt="1"/>
      <dgm:spPr/>
    </dgm:pt>
    <dgm:pt modelId="{120CD5B2-3325-4221-8E2F-0982F186E467}" type="pres">
      <dgm:prSet presAssocID="{DE5E3FA4-80D0-406C-A7A5-CDB95240071F}" presName="linComp" presStyleCnt="0"/>
      <dgm:spPr/>
    </dgm:pt>
    <dgm:pt modelId="{01B9DFFE-614D-4B32-9205-C6FD24E52AF9}" type="pres">
      <dgm:prSet presAssocID="{02A27F54-4C09-4153-A20E-BA01D664C6E4}" presName="compNode" presStyleCnt="0"/>
      <dgm:spPr/>
    </dgm:pt>
    <dgm:pt modelId="{B229038C-1822-448A-AAF7-72FF9C455BD2}" type="pres">
      <dgm:prSet presAssocID="{02A27F54-4C09-4153-A20E-BA01D664C6E4}" presName="node" presStyleLbl="node1" presStyleIdx="0" presStyleCnt="3">
        <dgm:presLayoutVars>
          <dgm:bulletEnabled val="1"/>
        </dgm:presLayoutVars>
      </dgm:prSet>
      <dgm:spPr/>
    </dgm:pt>
    <dgm:pt modelId="{23AB4DA7-5A78-4F1A-B295-0EF681017AC0}" type="pres">
      <dgm:prSet presAssocID="{02A27F54-4C09-4153-A20E-BA01D664C6E4}" presName="invisiNode" presStyleLbl="node1" presStyleIdx="0" presStyleCnt="3"/>
      <dgm:spPr/>
    </dgm:pt>
    <dgm:pt modelId="{A204B986-B4A5-4C1A-BBBE-74D8644C4ABA}" type="pres">
      <dgm:prSet presAssocID="{02A27F54-4C09-4153-A20E-BA01D664C6E4}" presName="imagNode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03BE0FD-4605-4729-87A7-345B3EFF9E8A}" type="pres">
      <dgm:prSet presAssocID="{50BA4FE3-6FC7-4E24-B8DB-DDF7CCF07E7B}" presName="sibTrans" presStyleLbl="sibTrans2D1" presStyleIdx="0" presStyleCnt="0"/>
      <dgm:spPr/>
    </dgm:pt>
    <dgm:pt modelId="{C83B2059-F6FF-4375-9CE6-7A31C55C6693}" type="pres">
      <dgm:prSet presAssocID="{232763AB-10C5-4EE0-8FF4-993DDADE39EF}" presName="compNode" presStyleCnt="0"/>
      <dgm:spPr/>
    </dgm:pt>
    <dgm:pt modelId="{632AE52C-24FB-4E54-AAD0-54805CECB003}" type="pres">
      <dgm:prSet presAssocID="{232763AB-10C5-4EE0-8FF4-993DDADE39EF}" presName="node" presStyleLbl="node1" presStyleIdx="1" presStyleCnt="3">
        <dgm:presLayoutVars>
          <dgm:bulletEnabled val="1"/>
        </dgm:presLayoutVars>
      </dgm:prSet>
      <dgm:spPr/>
    </dgm:pt>
    <dgm:pt modelId="{5354E7DC-EF0D-40E2-9D40-D9E152CC01E7}" type="pres">
      <dgm:prSet presAssocID="{232763AB-10C5-4EE0-8FF4-993DDADE39EF}" presName="invisiNode" presStyleLbl="node1" presStyleIdx="1" presStyleCnt="3"/>
      <dgm:spPr/>
    </dgm:pt>
    <dgm:pt modelId="{873406EC-5E46-4570-AAE5-E064D6077F4E}" type="pres">
      <dgm:prSet presAssocID="{232763AB-10C5-4EE0-8FF4-993DDADE39E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2000" b="-2000"/>
          </a:stretch>
        </a:blipFill>
      </dgm:spPr>
    </dgm:pt>
    <dgm:pt modelId="{D8F0F837-329F-4B44-8BBE-1F1420587DAA}" type="pres">
      <dgm:prSet presAssocID="{630D1289-A90E-43BE-BFEE-AE95C727D7F2}" presName="sibTrans" presStyleLbl="sibTrans2D1" presStyleIdx="0" presStyleCnt="0"/>
      <dgm:spPr/>
    </dgm:pt>
    <dgm:pt modelId="{2D375C4E-5C8C-44CD-8EF7-4D51ABFEF98B}" type="pres">
      <dgm:prSet presAssocID="{CCF0FE61-7F87-4F6E-93C7-E1FCA69E5F86}" presName="compNode" presStyleCnt="0"/>
      <dgm:spPr/>
    </dgm:pt>
    <dgm:pt modelId="{7042B454-4A8C-4BC6-929F-4BF7B85B528C}" type="pres">
      <dgm:prSet presAssocID="{CCF0FE61-7F87-4F6E-93C7-E1FCA69E5F86}" presName="node" presStyleLbl="node1" presStyleIdx="2" presStyleCnt="3">
        <dgm:presLayoutVars>
          <dgm:bulletEnabled val="1"/>
        </dgm:presLayoutVars>
      </dgm:prSet>
      <dgm:spPr/>
    </dgm:pt>
    <dgm:pt modelId="{A26E67C3-70C8-44C2-9A10-B3B87ED7624A}" type="pres">
      <dgm:prSet presAssocID="{CCF0FE61-7F87-4F6E-93C7-E1FCA69E5F86}" presName="invisiNode" presStyleLbl="node1" presStyleIdx="2" presStyleCnt="3"/>
      <dgm:spPr/>
    </dgm:pt>
    <dgm:pt modelId="{40C81059-0730-432A-9322-7CC314D8F72E}" type="pres">
      <dgm:prSet presAssocID="{CCF0FE61-7F87-4F6E-93C7-E1FCA69E5F86}" presName="imagNode" presStyleLbl="fgImgPlace1" presStyleIdx="2" presStyleCnt="3" custAng="5400000" custScaleX="88413" custScaleY="86356"/>
      <dgm:spPr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</dgm:spPr>
    </dgm:pt>
  </dgm:ptLst>
  <dgm:cxnLst>
    <dgm:cxn modelId="{CE543E23-2ECB-462E-B87A-6EC5A33F6E91}" type="presOf" srcId="{02A27F54-4C09-4153-A20E-BA01D664C6E4}" destId="{B229038C-1822-448A-AAF7-72FF9C455BD2}" srcOrd="0" destOrd="0" presId="urn:microsoft.com/office/officeart/2005/8/layout/pList2"/>
    <dgm:cxn modelId="{E48A9928-77C3-4D36-AB5D-D7B77E125DEF}" type="presOf" srcId="{50BA4FE3-6FC7-4E24-B8DB-DDF7CCF07E7B}" destId="{E03BE0FD-4605-4729-87A7-345B3EFF9E8A}" srcOrd="0" destOrd="0" presId="urn:microsoft.com/office/officeart/2005/8/layout/pList2"/>
    <dgm:cxn modelId="{81EBE839-980E-4A15-9B83-3D015EA800FA}" srcId="{DE5E3FA4-80D0-406C-A7A5-CDB95240071F}" destId="{02A27F54-4C09-4153-A20E-BA01D664C6E4}" srcOrd="0" destOrd="0" parTransId="{B023ED1F-F55C-44A5-9613-4460A92C745D}" sibTransId="{50BA4FE3-6FC7-4E24-B8DB-DDF7CCF07E7B}"/>
    <dgm:cxn modelId="{8CC15448-EB6B-4B18-9F54-F829F3D4AB67}" type="presOf" srcId="{CCF0FE61-7F87-4F6E-93C7-E1FCA69E5F86}" destId="{7042B454-4A8C-4BC6-929F-4BF7B85B528C}" srcOrd="0" destOrd="0" presId="urn:microsoft.com/office/officeart/2005/8/layout/pList2"/>
    <dgm:cxn modelId="{F9369F7A-CC6B-4677-864C-487E866A75FC}" type="presOf" srcId="{232763AB-10C5-4EE0-8FF4-993DDADE39EF}" destId="{632AE52C-24FB-4E54-AAD0-54805CECB003}" srcOrd="0" destOrd="0" presId="urn:microsoft.com/office/officeart/2005/8/layout/pList2"/>
    <dgm:cxn modelId="{FD791688-44E2-405B-ADD0-B9514E143C6B}" srcId="{DE5E3FA4-80D0-406C-A7A5-CDB95240071F}" destId="{CCF0FE61-7F87-4F6E-93C7-E1FCA69E5F86}" srcOrd="2" destOrd="0" parTransId="{FF0654F6-74BC-48FB-823F-AB4AF404E734}" sibTransId="{3960C3D3-395B-4C53-B073-C677B6CD545E}"/>
    <dgm:cxn modelId="{89CD28A2-8FF9-4489-AA7D-50104C834EEA}" type="presOf" srcId="{630D1289-A90E-43BE-BFEE-AE95C727D7F2}" destId="{D8F0F837-329F-4B44-8BBE-1F1420587DAA}" srcOrd="0" destOrd="0" presId="urn:microsoft.com/office/officeart/2005/8/layout/pList2"/>
    <dgm:cxn modelId="{217F2EE2-72AE-4508-83EF-68FB6224F28D}" srcId="{DE5E3FA4-80D0-406C-A7A5-CDB95240071F}" destId="{232763AB-10C5-4EE0-8FF4-993DDADE39EF}" srcOrd="1" destOrd="0" parTransId="{93A97923-4496-46E2-9BCB-9D578AE19C32}" sibTransId="{630D1289-A90E-43BE-BFEE-AE95C727D7F2}"/>
    <dgm:cxn modelId="{49EB0AE9-43ED-4828-8AA6-47A8243F0A77}" type="presOf" srcId="{DE5E3FA4-80D0-406C-A7A5-CDB95240071F}" destId="{0B8D5B18-A142-4B4F-AF62-37109A8F1098}" srcOrd="0" destOrd="0" presId="urn:microsoft.com/office/officeart/2005/8/layout/pList2"/>
    <dgm:cxn modelId="{4319AE4A-BE91-4765-9075-DFE32422A6B5}" type="presParOf" srcId="{0B8D5B18-A142-4B4F-AF62-37109A8F1098}" destId="{9E9AE3B6-18FC-4134-8EA0-9FD850148439}" srcOrd="0" destOrd="0" presId="urn:microsoft.com/office/officeart/2005/8/layout/pList2"/>
    <dgm:cxn modelId="{EE7C5977-5FD6-4C39-88E2-C6B3D48E9CFC}" type="presParOf" srcId="{0B8D5B18-A142-4B4F-AF62-37109A8F1098}" destId="{120CD5B2-3325-4221-8E2F-0982F186E467}" srcOrd="1" destOrd="0" presId="urn:microsoft.com/office/officeart/2005/8/layout/pList2"/>
    <dgm:cxn modelId="{60009287-8F8C-4F50-BA94-46F92DA3114C}" type="presParOf" srcId="{120CD5B2-3325-4221-8E2F-0982F186E467}" destId="{01B9DFFE-614D-4B32-9205-C6FD24E52AF9}" srcOrd="0" destOrd="0" presId="urn:microsoft.com/office/officeart/2005/8/layout/pList2"/>
    <dgm:cxn modelId="{9E06E119-34F7-4C4F-A8EA-DC91D15C35D2}" type="presParOf" srcId="{01B9DFFE-614D-4B32-9205-C6FD24E52AF9}" destId="{B229038C-1822-448A-AAF7-72FF9C455BD2}" srcOrd="0" destOrd="0" presId="urn:microsoft.com/office/officeart/2005/8/layout/pList2"/>
    <dgm:cxn modelId="{9FD99957-8440-4B0F-B12D-C1C5469EC7B7}" type="presParOf" srcId="{01B9DFFE-614D-4B32-9205-C6FD24E52AF9}" destId="{23AB4DA7-5A78-4F1A-B295-0EF681017AC0}" srcOrd="1" destOrd="0" presId="urn:microsoft.com/office/officeart/2005/8/layout/pList2"/>
    <dgm:cxn modelId="{EA2CE3DA-E23E-4736-8475-F93B77EA917B}" type="presParOf" srcId="{01B9DFFE-614D-4B32-9205-C6FD24E52AF9}" destId="{A204B986-B4A5-4C1A-BBBE-74D8644C4ABA}" srcOrd="2" destOrd="0" presId="urn:microsoft.com/office/officeart/2005/8/layout/pList2"/>
    <dgm:cxn modelId="{26BE58DA-074F-450E-A589-40A927AD48EA}" type="presParOf" srcId="{120CD5B2-3325-4221-8E2F-0982F186E467}" destId="{E03BE0FD-4605-4729-87A7-345B3EFF9E8A}" srcOrd="1" destOrd="0" presId="urn:microsoft.com/office/officeart/2005/8/layout/pList2"/>
    <dgm:cxn modelId="{17D39F24-6E14-4B77-9099-E9771096E9CD}" type="presParOf" srcId="{120CD5B2-3325-4221-8E2F-0982F186E467}" destId="{C83B2059-F6FF-4375-9CE6-7A31C55C6693}" srcOrd="2" destOrd="0" presId="urn:microsoft.com/office/officeart/2005/8/layout/pList2"/>
    <dgm:cxn modelId="{139CC879-41E2-41F5-B7CF-6F822BABCBAF}" type="presParOf" srcId="{C83B2059-F6FF-4375-9CE6-7A31C55C6693}" destId="{632AE52C-24FB-4E54-AAD0-54805CECB003}" srcOrd="0" destOrd="0" presId="urn:microsoft.com/office/officeart/2005/8/layout/pList2"/>
    <dgm:cxn modelId="{9EFD39AE-6C34-4479-AF7B-6A918CDDE10C}" type="presParOf" srcId="{C83B2059-F6FF-4375-9CE6-7A31C55C6693}" destId="{5354E7DC-EF0D-40E2-9D40-D9E152CC01E7}" srcOrd="1" destOrd="0" presId="urn:microsoft.com/office/officeart/2005/8/layout/pList2"/>
    <dgm:cxn modelId="{4B2A1A4C-40C3-42F7-91BD-944496B0E9FB}" type="presParOf" srcId="{C83B2059-F6FF-4375-9CE6-7A31C55C6693}" destId="{873406EC-5E46-4570-AAE5-E064D6077F4E}" srcOrd="2" destOrd="0" presId="urn:microsoft.com/office/officeart/2005/8/layout/pList2"/>
    <dgm:cxn modelId="{A64F8B2F-6AF6-4435-ACC6-E4EC452687F8}" type="presParOf" srcId="{120CD5B2-3325-4221-8E2F-0982F186E467}" destId="{D8F0F837-329F-4B44-8BBE-1F1420587DAA}" srcOrd="3" destOrd="0" presId="urn:microsoft.com/office/officeart/2005/8/layout/pList2"/>
    <dgm:cxn modelId="{20792A86-5CDF-4A95-830D-8D3A066BADBE}" type="presParOf" srcId="{120CD5B2-3325-4221-8E2F-0982F186E467}" destId="{2D375C4E-5C8C-44CD-8EF7-4D51ABFEF98B}" srcOrd="4" destOrd="0" presId="urn:microsoft.com/office/officeart/2005/8/layout/pList2"/>
    <dgm:cxn modelId="{A4D0C8DD-0998-4130-8C13-5A4D85D605B8}" type="presParOf" srcId="{2D375C4E-5C8C-44CD-8EF7-4D51ABFEF98B}" destId="{7042B454-4A8C-4BC6-929F-4BF7B85B528C}" srcOrd="0" destOrd="0" presId="urn:microsoft.com/office/officeart/2005/8/layout/pList2"/>
    <dgm:cxn modelId="{CDDF9FF2-3FBE-4428-AD3F-647640CF2BBC}" type="presParOf" srcId="{2D375C4E-5C8C-44CD-8EF7-4D51ABFEF98B}" destId="{A26E67C3-70C8-44C2-9A10-B3B87ED7624A}" srcOrd="1" destOrd="0" presId="urn:microsoft.com/office/officeart/2005/8/layout/pList2"/>
    <dgm:cxn modelId="{5ED3D496-D3F7-403D-AAED-F39C91FCD37F}" type="presParOf" srcId="{2D375C4E-5C8C-44CD-8EF7-4D51ABFEF98B}" destId="{40C81059-0730-432A-9322-7CC314D8F72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AE3B6-18FC-4134-8EA0-9FD850148439}">
      <dsp:nvSpPr>
        <dsp:cNvPr id="0" name=""/>
        <dsp:cNvSpPr/>
      </dsp:nvSpPr>
      <dsp:spPr>
        <a:xfrm>
          <a:off x="0" y="0"/>
          <a:ext cx="9200331" cy="27353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4B986-B4A5-4C1A-BBBE-74D8644C4ABA}">
      <dsp:nvSpPr>
        <dsp:cNvPr id="0" name=""/>
        <dsp:cNvSpPr/>
      </dsp:nvSpPr>
      <dsp:spPr>
        <a:xfrm>
          <a:off x="276009" y="364711"/>
          <a:ext cx="2702597" cy="20059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9038C-1822-448A-AAF7-72FF9C455BD2}">
      <dsp:nvSpPr>
        <dsp:cNvPr id="0" name=""/>
        <dsp:cNvSpPr/>
      </dsp:nvSpPr>
      <dsp:spPr>
        <a:xfrm rot="10800000">
          <a:off x="276009" y="2735335"/>
          <a:ext cx="2702597" cy="334318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Eric Oldenburg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Paul Kusnierz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Shana Bernall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Sean Moran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Will Bass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Ben Birdsall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Robert Jakubowski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Mack Woodruff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Josh Storaasli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Kevin Duffy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Tim Tholl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Dylan Gollen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(Seasonal x4)</a:t>
          </a:r>
        </a:p>
      </dsp:txBody>
      <dsp:txXfrm rot="10800000">
        <a:off x="359123" y="2735335"/>
        <a:ext cx="2536369" cy="3260074"/>
      </dsp:txXfrm>
    </dsp:sp>
    <dsp:sp modelId="{873406EC-5E46-4570-AAE5-E064D6077F4E}">
      <dsp:nvSpPr>
        <dsp:cNvPr id="0" name=""/>
        <dsp:cNvSpPr/>
      </dsp:nvSpPr>
      <dsp:spPr>
        <a:xfrm>
          <a:off x="3248866" y="364711"/>
          <a:ext cx="2702597" cy="20059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AE52C-24FB-4E54-AAD0-54805CECB003}">
      <dsp:nvSpPr>
        <dsp:cNvPr id="0" name=""/>
        <dsp:cNvSpPr/>
      </dsp:nvSpPr>
      <dsp:spPr>
        <a:xfrm rot="10800000">
          <a:off x="3248866" y="2735335"/>
          <a:ext cx="2702597" cy="334318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Arthur Potts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Jeremy Stover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Shawn Wilkinson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Davina Brown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(Seasonal)</a:t>
          </a:r>
        </a:p>
      </dsp:txBody>
      <dsp:txXfrm rot="10800000">
        <a:off x="3331980" y="2735335"/>
        <a:ext cx="2536369" cy="3260074"/>
      </dsp:txXfrm>
    </dsp:sp>
    <dsp:sp modelId="{40C81059-0730-432A-9322-7CC314D8F72E}">
      <dsp:nvSpPr>
        <dsp:cNvPr id="0" name=""/>
        <dsp:cNvSpPr/>
      </dsp:nvSpPr>
      <dsp:spPr>
        <a:xfrm rot="5400000">
          <a:off x="6378298" y="501554"/>
          <a:ext cx="2389447" cy="173222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2B454-4A8C-4BC6-929F-4BF7B85B528C}">
      <dsp:nvSpPr>
        <dsp:cNvPr id="0" name=""/>
        <dsp:cNvSpPr/>
      </dsp:nvSpPr>
      <dsp:spPr>
        <a:xfrm rot="10800000">
          <a:off x="6221723" y="2735335"/>
          <a:ext cx="2702597" cy="334318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Lisa Johnson</a:t>
          </a:r>
        </a:p>
      </dsp:txBody>
      <dsp:txXfrm rot="10800000">
        <a:off x="6304837" y="2735335"/>
        <a:ext cx="2536369" cy="3260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0A124F-D544-FF4A-85EE-65D684F08F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A903C-DBAB-2D49-A34B-4D818231B5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E46BC-531E-374F-8BF4-45F4E948DCA2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B955C-2BC0-CB4A-8324-AE3711E3F5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18ABD-9C57-1D4D-8F86-EF0BD36BD5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EB521-3F81-7E47-8E97-71358C03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03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77502-2145-2441-95D4-28B6463AEC71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F0112-7E17-5E4A-AE31-FEEDCE0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4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4D454-7089-8944-BE68-56D9F55DF1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05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F0112-7E17-5E4A-AE31-FEEDCE097A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85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6C91-7E66-9E6C-9A6E-D1714FAD3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860EB-22DA-84F1-0875-D9AAA8EC5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EF961D-FD3C-3F3B-B61F-1150AEB4D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2022 Derr Island completed – project plan in 2022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CBCF6-F70D-3EBA-794C-0FC8EA32B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F0112-7E17-5E4A-AE31-FEEDCE097A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03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2022 Derr Island completed – project plan in 2022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F0112-7E17-5E4A-AE31-FEEDCE097A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7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6435D42-A41A-854A-8F9E-B346F4AF86EA}"/>
              </a:ext>
            </a:extLst>
          </p:cNvPr>
          <p:cNvSpPr/>
          <p:nvPr userDrawn="1"/>
        </p:nvSpPr>
        <p:spPr>
          <a:xfrm>
            <a:off x="-1222" y="1195729"/>
            <a:ext cx="12193222" cy="46811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71BED9-39A6-3149-93A6-C15136140ACC}"/>
              </a:ext>
            </a:extLst>
          </p:cNvPr>
          <p:cNvGrpSpPr/>
          <p:nvPr userDrawn="1"/>
        </p:nvGrpSpPr>
        <p:grpSpPr>
          <a:xfrm>
            <a:off x="311792" y="887267"/>
            <a:ext cx="3425164" cy="1640469"/>
            <a:chOff x="483609" y="650416"/>
            <a:chExt cx="3683660" cy="17642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6484BCE-2913-7C48-B850-4047C17B34B6}"/>
                </a:ext>
              </a:extLst>
            </p:cNvPr>
            <p:cNvGrpSpPr/>
            <p:nvPr userDrawn="1"/>
          </p:nvGrpSpPr>
          <p:grpSpPr>
            <a:xfrm>
              <a:off x="483609" y="982156"/>
              <a:ext cx="3683660" cy="1432535"/>
              <a:chOff x="-1221" y="920444"/>
              <a:chExt cx="2256385" cy="87748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8EBBCA3-76A6-C348-95AD-1CCE3076D8CE}"/>
                  </a:ext>
                </a:extLst>
              </p:cNvPr>
              <p:cNvSpPr/>
              <p:nvPr userDrawn="1"/>
            </p:nvSpPr>
            <p:spPr>
              <a:xfrm>
                <a:off x="-1221" y="920444"/>
                <a:ext cx="2256385" cy="87748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2FE07023-5451-3346-9524-B97A9B01FD3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63057" y="1190888"/>
                <a:ext cx="1706684" cy="332471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C94F0E-8679-D64A-B7BD-9E57AF36BC53}"/>
                </a:ext>
              </a:extLst>
            </p:cNvPr>
            <p:cNvSpPr/>
            <p:nvPr userDrawn="1"/>
          </p:nvSpPr>
          <p:spPr>
            <a:xfrm>
              <a:off x="483609" y="650416"/>
              <a:ext cx="3683660" cy="331739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Subtitle">
            <a:extLst>
              <a:ext uri="{FF2B5EF4-FFF2-40B4-BE49-F238E27FC236}">
                <a16:creationId xmlns:a16="http://schemas.microsoft.com/office/drawing/2014/main" id="{32BB54E4-2D33-5E4E-B5E9-0F1C59D61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01603" y="4556037"/>
            <a:ext cx="9158309" cy="1068204"/>
          </a:xfrm>
        </p:spPr>
        <p:txBody>
          <a:bodyPr lIns="18000">
            <a:normAutofit/>
          </a:bodyPr>
          <a:lstStyle>
            <a:lvl1pPr marL="0" indent="0" algn="l">
              <a:buNone/>
              <a:defRPr lang="en-US" sz="2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 userDrawn="1">
            <p:ph type="body" sz="quarter" idx="2" hasCustomPrompt="1"/>
          </p:nvPr>
        </p:nvSpPr>
        <p:spPr>
          <a:xfrm>
            <a:off x="695325" y="6035911"/>
            <a:ext cx="9164587" cy="631992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800" dirty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date or presenter name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EC4EB20-7382-C448-B9A6-ADA0FBC4783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01654" y="2803818"/>
            <a:ext cx="9158309" cy="1594410"/>
          </a:xfrm>
        </p:spPr>
        <p:txBody>
          <a:bodyPr tIns="0"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86404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Subtitle">
            <a:extLst>
              <a:ext uri="{FF2B5EF4-FFF2-40B4-BE49-F238E27FC236}">
                <a16:creationId xmlns:a16="http://schemas.microsoft.com/office/drawing/2014/main" id="{32BB54E4-2D33-5E4E-B5E9-0F1C59D61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95274" y="4563247"/>
            <a:ext cx="8959850" cy="1068204"/>
          </a:xfrm>
        </p:spPr>
        <p:txBody>
          <a:bodyPr lIns="18000">
            <a:normAutofit/>
          </a:bodyPr>
          <a:lstStyle>
            <a:lvl1pPr marL="0" indent="0" algn="l">
              <a:buNone/>
              <a:defRPr lang="en-US" sz="2400" dirty="0">
                <a:solidFill>
                  <a:srgbClr val="5859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EC4EB20-7382-C448-B9A6-ADA0FBC4783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95325" y="2559185"/>
            <a:ext cx="8959850" cy="183218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22608-8476-5940-9A55-721DC0362722}"/>
              </a:ext>
            </a:extLst>
          </p:cNvPr>
          <p:cNvSpPr/>
          <p:nvPr userDrawn="1"/>
        </p:nvSpPr>
        <p:spPr>
          <a:xfrm>
            <a:off x="0" y="-1"/>
            <a:ext cx="194127" cy="1730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9CD5C8C-0415-0C4B-94D4-C2751885B5F2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4C091DD-5CD4-4C43-882A-5F5692F021D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C6AF6C-5DE8-084A-8ECF-33AD82B1A76B}"/>
              </a:ext>
            </a:extLst>
          </p:cNvPr>
          <p:cNvSpPr/>
          <p:nvPr userDrawn="1"/>
        </p:nvSpPr>
        <p:spPr>
          <a:xfrm>
            <a:off x="0" y="0"/>
            <a:ext cx="88900" cy="4391374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30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009605D-F1A6-BD46-A173-60C4CDACF3B2}"/>
              </a:ext>
            </a:extLst>
          </p:cNvPr>
          <p:cNvSpPr/>
          <p:nvPr userDrawn="1"/>
        </p:nvSpPr>
        <p:spPr>
          <a:xfrm>
            <a:off x="0" y="0"/>
            <a:ext cx="88900" cy="120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D48451-CABC-7049-A6B4-73418476FDC1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0" y="0"/>
            <a:ext cx="12192000" cy="6334125"/>
          </a:xfrm>
          <a:custGeom>
            <a:avLst/>
            <a:gdLst>
              <a:gd name="connsiteX0" fmla="*/ 88900 w 12192000"/>
              <a:gd name="connsiteY0" fmla="*/ 0 h 6334125"/>
              <a:gd name="connsiteX1" fmla="*/ 12192000 w 12192000"/>
              <a:gd name="connsiteY1" fmla="*/ 0 h 6334125"/>
              <a:gd name="connsiteX2" fmla="*/ 12192000 w 12192000"/>
              <a:gd name="connsiteY2" fmla="*/ 6334125 h 6334125"/>
              <a:gd name="connsiteX3" fmla="*/ 0 w 12192000"/>
              <a:gd name="connsiteY3" fmla="*/ 6334125 h 6334125"/>
              <a:gd name="connsiteX4" fmla="*/ 0 w 12192000"/>
              <a:gd name="connsiteY4" fmla="*/ 1203157 h 6334125"/>
              <a:gd name="connsiteX5" fmla="*/ 88900 w 12192000"/>
              <a:gd name="connsiteY5" fmla="*/ 1203157 h 6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334125">
                <a:moveTo>
                  <a:pt x="88900" y="0"/>
                </a:moveTo>
                <a:lnTo>
                  <a:pt x="12192000" y="0"/>
                </a:lnTo>
                <a:lnTo>
                  <a:pt x="12192000" y="6334125"/>
                </a:lnTo>
                <a:lnTo>
                  <a:pt x="0" y="6334125"/>
                </a:lnTo>
                <a:lnTo>
                  <a:pt x="0" y="1203157"/>
                </a:lnTo>
                <a:lnTo>
                  <a:pt x="88900" y="12031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90000" tIns="90000" bIns="90000" anchor="b">
            <a:noAutofit/>
          </a:bodyPr>
          <a:lstStyle>
            <a:lvl1pPr marL="0" indent="0">
              <a:buNone/>
              <a:defRPr sz="1200" i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Optionally, add a photo background by dragging an image into this placeholder. Ensure the text is still legible over the chosen image.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2525713" y="1592263"/>
            <a:ext cx="7129461" cy="3678237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1000"/>
              </a:spcBef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key message statement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5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 noChangeAspect="1"/>
          </p:cNvSpPr>
          <p:nvPr>
            <p:ph idx="3"/>
          </p:nvPr>
        </p:nvSpPr>
        <p:spPr>
          <a:xfrm>
            <a:off x="695323" y="1592263"/>
            <a:ext cx="10801352" cy="4284662"/>
          </a:xfrm>
        </p:spPr>
        <p:txBody>
          <a:bodyPr tIns="0" rIns="216000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3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 noChangeAspect="1"/>
          </p:cNvSpPr>
          <p:nvPr>
            <p:ph idx="3"/>
          </p:nvPr>
        </p:nvSpPr>
        <p:spPr>
          <a:xfrm>
            <a:off x="695324" y="1592263"/>
            <a:ext cx="5292726" cy="4284662"/>
          </a:xfrm>
        </p:spPr>
        <p:txBody>
          <a:bodyPr tIns="0" rIns="54000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 noChangeAspect="1"/>
          </p:cNvSpPr>
          <p:nvPr>
            <p:ph idx="5"/>
          </p:nvPr>
        </p:nvSpPr>
        <p:spPr>
          <a:xfrm>
            <a:off x="6204671" y="1592263"/>
            <a:ext cx="5292727" cy="4284662"/>
          </a:xfrm>
        </p:spPr>
        <p:txBody>
          <a:bodyPr tIns="0" rIns="54000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695325" y="1592263"/>
            <a:ext cx="10801350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sz="1200" i="1">
                <a:solidFill>
                  <a:srgbClr val="58595B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56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695323" y="1592263"/>
            <a:ext cx="5292727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6203952" y="1592263"/>
            <a:ext cx="5292723" cy="4284661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7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0" y="1582738"/>
            <a:ext cx="4378325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7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0" y="1582738"/>
            <a:ext cx="4371709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7119493" y="3835093"/>
            <a:ext cx="4377181" cy="204183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7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1" y="1582739"/>
            <a:ext cx="2067512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9426575" y="1582739"/>
            <a:ext cx="2070100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/>
          </p:nvPr>
        </p:nvSpPr>
        <p:spPr>
          <a:xfrm>
            <a:off x="7118350" y="3835725"/>
            <a:ext cx="4378326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9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op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88976" y="2626675"/>
            <a:ext cx="5299074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688975" y="1582737"/>
            <a:ext cx="529907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body" sz="quarter" idx="7" hasCustomPrompt="1"/>
          </p:nvPr>
        </p:nvSpPr>
        <p:spPr>
          <a:xfrm>
            <a:off x="6203950" y="2626721"/>
            <a:ext cx="5299072" cy="3250193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63588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03950" y="1582736"/>
            <a:ext cx="5299069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8DE63B6-E4ED-F54F-90E7-1224A51830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C4A1171-274C-5443-B186-3E3633222E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856D7E-1123-1346-B433-A005CE956B41}"/>
              </a:ext>
            </a:extLst>
          </p:cNvPr>
          <p:cNvCxnSpPr>
            <a:cxnSpLocks/>
          </p:cNvCxnSpPr>
          <p:nvPr userDrawn="1"/>
        </p:nvCxnSpPr>
        <p:spPr>
          <a:xfrm>
            <a:off x="68897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203B92-E1F5-0A4D-89F8-8B882465E2FA}"/>
              </a:ext>
            </a:extLst>
          </p:cNvPr>
          <p:cNvCxnSpPr>
            <a:cxnSpLocks/>
          </p:cNvCxnSpPr>
          <p:nvPr userDrawn="1"/>
        </p:nvCxnSpPr>
        <p:spPr>
          <a:xfrm>
            <a:off x="6203950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667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88976" y="2626675"/>
            <a:ext cx="3463924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688976" y="1582737"/>
            <a:ext cx="3463922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body" sz="quarter" idx="7" hasCustomPrompt="1"/>
          </p:nvPr>
        </p:nvSpPr>
        <p:spPr>
          <a:xfrm>
            <a:off x="4359646" y="2626721"/>
            <a:ext cx="3463923" cy="3250193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90638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9646" y="1582736"/>
            <a:ext cx="346392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0" name="Placeholder 7">
            <a:extLst>
              <a:ext uri="{FF2B5EF4-FFF2-40B4-BE49-F238E27FC236}">
                <a16:creationId xmlns:a16="http://schemas.microsoft.com/office/drawing/2014/main" id="{3EC5B326-26B5-CD4A-9BA2-4476F5ECEF45}"/>
              </a:ext>
            </a:extLst>
          </p:cNvPr>
          <p:cNvSpPr>
            <a:spLocks noGrp="1"/>
          </p:cNvSpPr>
          <p:nvPr>
            <p:ph type="body" sz="quarter" idx="8" hasCustomPrompt="1"/>
          </p:nvPr>
        </p:nvSpPr>
        <p:spPr>
          <a:xfrm>
            <a:off x="8032751" y="2626675"/>
            <a:ext cx="3463923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11150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8032751" y="1582737"/>
            <a:ext cx="346392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8DE63B6-E4ED-F54F-90E7-1224A51830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C4A1171-274C-5443-B186-3E3633222E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856D7E-1123-1346-B433-A005CE956B41}"/>
              </a:ext>
            </a:extLst>
          </p:cNvPr>
          <p:cNvCxnSpPr>
            <a:cxnSpLocks/>
          </p:cNvCxnSpPr>
          <p:nvPr userDrawn="1"/>
        </p:nvCxnSpPr>
        <p:spPr>
          <a:xfrm>
            <a:off x="68897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203B92-E1F5-0A4D-89F8-8B882465E2FA}"/>
              </a:ext>
            </a:extLst>
          </p:cNvPr>
          <p:cNvCxnSpPr>
            <a:cxnSpLocks/>
          </p:cNvCxnSpPr>
          <p:nvPr userDrawn="1"/>
        </p:nvCxnSpPr>
        <p:spPr>
          <a:xfrm>
            <a:off x="435964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F6A04D-74AF-F647-A011-77B12220305E}"/>
              </a:ext>
            </a:extLst>
          </p:cNvPr>
          <p:cNvCxnSpPr>
            <a:cxnSpLocks/>
          </p:cNvCxnSpPr>
          <p:nvPr userDrawn="1"/>
        </p:nvCxnSpPr>
        <p:spPr>
          <a:xfrm>
            <a:off x="8032751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585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701952" y="4353759"/>
            <a:ext cx="3448171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695324" y="1592262"/>
            <a:ext cx="3457576" cy="2600597"/>
          </a:xfrm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4360862" y="4353759"/>
            <a:ext cx="3456725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 hasCustomPrompt="1"/>
          </p:nvPr>
        </p:nvSpPr>
        <p:spPr>
          <a:xfrm>
            <a:off x="4360862" y="1592262"/>
            <a:ext cx="3456725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8032751" y="4353759"/>
            <a:ext cx="3448168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 hasCustomPrompt="1"/>
          </p:nvPr>
        </p:nvSpPr>
        <p:spPr>
          <a:xfrm>
            <a:off x="8032750" y="1592262"/>
            <a:ext cx="3448169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2C39DD6-6D21-484C-99ED-A9D788C9A0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D5F1DB6-3BE9-1649-AE17-929004CF8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laceholder 1">
            <a:extLst>
              <a:ext uri="{FF2B5EF4-FFF2-40B4-BE49-F238E27FC236}">
                <a16:creationId xmlns:a16="http://schemas.microsoft.com/office/drawing/2014/main" id="{461C3441-0F7C-254D-A316-32D7CB5039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952" y="4750420"/>
            <a:ext cx="3448171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laceholder 3">
            <a:extLst>
              <a:ext uri="{FF2B5EF4-FFF2-40B4-BE49-F238E27FC236}">
                <a16:creationId xmlns:a16="http://schemas.microsoft.com/office/drawing/2014/main" id="{B4E6D169-2BFB-B746-9B17-6F884DC869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0862" y="4750420"/>
            <a:ext cx="3456725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Placeholder 5">
            <a:extLst>
              <a:ext uri="{FF2B5EF4-FFF2-40B4-BE49-F238E27FC236}">
                <a16:creationId xmlns:a16="http://schemas.microsoft.com/office/drawing/2014/main" id="{4E2CE56F-F392-7840-935A-652065C3F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32751" y="4750420"/>
            <a:ext cx="344816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24453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701953" y="4353759"/>
            <a:ext cx="2531508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695324" y="1592262"/>
            <a:ext cx="2538413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3450262" y="4353759"/>
            <a:ext cx="2537788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 hasCustomPrompt="1"/>
          </p:nvPr>
        </p:nvSpPr>
        <p:spPr>
          <a:xfrm>
            <a:off x="3450262" y="1592262"/>
            <a:ext cx="2537788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203953" y="4353759"/>
            <a:ext cx="2531506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 hasCustomPrompt="1"/>
          </p:nvPr>
        </p:nvSpPr>
        <p:spPr>
          <a:xfrm>
            <a:off x="6203952" y="1592262"/>
            <a:ext cx="2531507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0" name="Placeholder 7">
            <a:extLst>
              <a:ext uri="{FF2B5EF4-FFF2-40B4-BE49-F238E27FC236}">
                <a16:creationId xmlns:a16="http://schemas.microsoft.com/office/drawing/2014/main" id="{3EC5B326-26B5-CD4A-9BA2-4476F5ECEF45}"/>
              </a:ext>
            </a:extLst>
          </p:cNvPr>
          <p:cNvSpPr>
            <a:spLocks noGrp="1"/>
          </p:cNvSpPr>
          <p:nvPr>
            <p:ph type="body" sz="quarter" idx="8" hasCustomPrompt="1"/>
          </p:nvPr>
        </p:nvSpPr>
        <p:spPr>
          <a:xfrm>
            <a:off x="8952259" y="4353759"/>
            <a:ext cx="2544415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1" name="Placeholder 8">
            <a:extLst>
              <a:ext uri="{FF2B5EF4-FFF2-40B4-BE49-F238E27FC236}">
                <a16:creationId xmlns:a16="http://schemas.microsoft.com/office/drawing/2014/main" id="{FFFEFE57-61D6-FD45-85E4-4FCEA07463B1}"/>
              </a:ext>
            </a:extLst>
          </p:cNvPr>
          <p:cNvSpPr>
            <a:spLocks noGrp="1"/>
          </p:cNvSpPr>
          <p:nvPr>
            <p:ph type="pic" sz="quarter" idx="9" hasCustomPrompt="1"/>
          </p:nvPr>
        </p:nvSpPr>
        <p:spPr>
          <a:xfrm>
            <a:off x="8952259" y="1592262"/>
            <a:ext cx="2544415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2C39DD6-6D21-484C-99ED-A9D788C9A0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D5F1DB6-3BE9-1649-AE17-929004CF8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laceholder 1">
            <a:extLst>
              <a:ext uri="{FF2B5EF4-FFF2-40B4-BE49-F238E27FC236}">
                <a16:creationId xmlns:a16="http://schemas.microsoft.com/office/drawing/2014/main" id="{461C3441-0F7C-254D-A316-32D7CB5039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953" y="4750420"/>
            <a:ext cx="253150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laceholder 3">
            <a:extLst>
              <a:ext uri="{FF2B5EF4-FFF2-40B4-BE49-F238E27FC236}">
                <a16:creationId xmlns:a16="http://schemas.microsoft.com/office/drawing/2014/main" id="{B4E6D169-2BFB-B746-9B17-6F884DC869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0262" y="4750420"/>
            <a:ext cx="253778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Placeholder 5">
            <a:extLst>
              <a:ext uri="{FF2B5EF4-FFF2-40B4-BE49-F238E27FC236}">
                <a16:creationId xmlns:a16="http://schemas.microsoft.com/office/drawing/2014/main" id="{4E2CE56F-F392-7840-935A-652065C3F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53" y="4750420"/>
            <a:ext cx="2531506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Placeholder 7">
            <a:extLst>
              <a:ext uri="{FF2B5EF4-FFF2-40B4-BE49-F238E27FC236}">
                <a16:creationId xmlns:a16="http://schemas.microsoft.com/office/drawing/2014/main" id="{CA0BE5AE-A21D-3D44-90A9-185415ADC1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52259" y="4750420"/>
            <a:ext cx="2544415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23568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+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40D3D9-8F79-1741-A3F8-42158C9C8258}"/>
              </a:ext>
            </a:extLst>
          </p:cNvPr>
          <p:cNvSpPr/>
          <p:nvPr userDrawn="1"/>
        </p:nvSpPr>
        <p:spPr>
          <a:xfrm>
            <a:off x="0" y="1"/>
            <a:ext cx="12192000" cy="6334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0CE5FF-51C6-294C-878B-039C6CA424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4710223"/>
            <a:ext cx="10801350" cy="116670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an additional message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013DA-7514-C548-A217-717DB653E3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B2D2D-B64E-2446-837B-2E160765D6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B8850-8E78-574B-9451-3F1A131592F7}"/>
              </a:ext>
            </a:extLst>
          </p:cNvPr>
          <p:cNvSpPr txBox="1"/>
          <p:nvPr userDrawn="1"/>
        </p:nvSpPr>
        <p:spPr>
          <a:xfrm>
            <a:off x="599629" y="2452957"/>
            <a:ext cx="4103688" cy="22159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400" b="1" dirty="0">
                <a:solidFill>
                  <a:schemeClr val="bg1"/>
                </a:solidFill>
              </a:rPr>
              <a:t>Q&amp;A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E5E70-A775-744A-96BF-189D6490B534}"/>
              </a:ext>
            </a:extLst>
          </p:cNvPr>
          <p:cNvSpPr/>
          <p:nvPr userDrawn="1"/>
        </p:nvSpPr>
        <p:spPr>
          <a:xfrm>
            <a:off x="0" y="0"/>
            <a:ext cx="88900" cy="4391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63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03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97869-8DAE-44A2-9297-7453F14B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A1CBA-E145-4F80-B330-34338414E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1B879-5CAC-4D93-9FEA-5663D7E56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5085-EEFC-4841-ACC4-2C5BD216430D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F4A0-6381-45B5-86B9-75EFF87F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1AB43-0656-487A-B910-1B7BA04A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76AE-4C41-45DE-8076-8374D81FC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90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DF3B8-2D96-C144-9EA3-07DA15A1588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7304-5C2E-A74A-88A5-ECDB73E05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7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6435D42-A41A-854A-8F9E-B346F4AF86EA}"/>
              </a:ext>
            </a:extLst>
          </p:cNvPr>
          <p:cNvSpPr/>
          <p:nvPr userDrawn="1"/>
        </p:nvSpPr>
        <p:spPr>
          <a:xfrm>
            <a:off x="-1222" y="1195729"/>
            <a:ext cx="12193222" cy="46811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71BED9-39A6-3149-93A6-C15136140ACC}"/>
              </a:ext>
            </a:extLst>
          </p:cNvPr>
          <p:cNvGrpSpPr/>
          <p:nvPr userDrawn="1"/>
        </p:nvGrpSpPr>
        <p:grpSpPr>
          <a:xfrm>
            <a:off x="311792" y="887267"/>
            <a:ext cx="3425164" cy="1640469"/>
            <a:chOff x="483609" y="650416"/>
            <a:chExt cx="3683660" cy="17642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6484BCE-2913-7C48-B850-4047C17B34B6}"/>
                </a:ext>
              </a:extLst>
            </p:cNvPr>
            <p:cNvGrpSpPr/>
            <p:nvPr userDrawn="1"/>
          </p:nvGrpSpPr>
          <p:grpSpPr>
            <a:xfrm>
              <a:off x="483609" y="982156"/>
              <a:ext cx="3683660" cy="1432535"/>
              <a:chOff x="-1221" y="920444"/>
              <a:chExt cx="2256385" cy="87748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8EBBCA3-76A6-C348-95AD-1CCE3076D8CE}"/>
                  </a:ext>
                </a:extLst>
              </p:cNvPr>
              <p:cNvSpPr/>
              <p:nvPr userDrawn="1"/>
            </p:nvSpPr>
            <p:spPr>
              <a:xfrm>
                <a:off x="-1221" y="920444"/>
                <a:ext cx="2256385" cy="87748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2FE07023-5451-3346-9524-B97A9B01FD3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63057" y="1190888"/>
                <a:ext cx="1706684" cy="332471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C94F0E-8679-D64A-B7BD-9E57AF36BC53}"/>
                </a:ext>
              </a:extLst>
            </p:cNvPr>
            <p:cNvSpPr/>
            <p:nvPr userDrawn="1"/>
          </p:nvSpPr>
          <p:spPr>
            <a:xfrm>
              <a:off x="483609" y="650416"/>
              <a:ext cx="3683660" cy="3317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Subtitle">
            <a:extLst>
              <a:ext uri="{FF2B5EF4-FFF2-40B4-BE49-F238E27FC236}">
                <a16:creationId xmlns:a16="http://schemas.microsoft.com/office/drawing/2014/main" id="{32BB54E4-2D33-5E4E-B5E9-0F1C59D61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01603" y="4556037"/>
            <a:ext cx="9158309" cy="1068204"/>
          </a:xfrm>
        </p:spPr>
        <p:txBody>
          <a:bodyPr lIns="18000">
            <a:normAutofit/>
          </a:bodyPr>
          <a:lstStyle>
            <a:lvl1pPr marL="0" indent="0" algn="l">
              <a:buNone/>
              <a:defRPr lang="en-US" sz="2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 userDrawn="1">
            <p:ph type="body" sz="quarter" idx="2" hasCustomPrompt="1"/>
          </p:nvPr>
        </p:nvSpPr>
        <p:spPr>
          <a:xfrm>
            <a:off x="695325" y="6035911"/>
            <a:ext cx="9164587" cy="631992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800" dirty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date or presenter name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EC4EB20-7382-C448-B9A6-ADA0FBC4783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01654" y="2803818"/>
            <a:ext cx="9158309" cy="1594410"/>
          </a:xfrm>
        </p:spPr>
        <p:txBody>
          <a:bodyPr tIns="0"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5608812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Subtitle">
            <a:extLst>
              <a:ext uri="{FF2B5EF4-FFF2-40B4-BE49-F238E27FC236}">
                <a16:creationId xmlns:a16="http://schemas.microsoft.com/office/drawing/2014/main" id="{32BB54E4-2D33-5E4E-B5E9-0F1C59D61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95274" y="4563247"/>
            <a:ext cx="8959850" cy="1068204"/>
          </a:xfrm>
        </p:spPr>
        <p:txBody>
          <a:bodyPr lIns="18000">
            <a:normAutofit/>
          </a:bodyPr>
          <a:lstStyle>
            <a:lvl1pPr marL="0" indent="0" algn="l">
              <a:buNone/>
              <a:defRPr lang="en-US" sz="2400" dirty="0">
                <a:solidFill>
                  <a:srgbClr val="5859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EC4EB20-7382-C448-B9A6-ADA0FBC4783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95325" y="2559185"/>
            <a:ext cx="8959850" cy="183218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22608-8476-5940-9A55-721DC0362722}"/>
              </a:ext>
            </a:extLst>
          </p:cNvPr>
          <p:cNvSpPr/>
          <p:nvPr userDrawn="1"/>
        </p:nvSpPr>
        <p:spPr>
          <a:xfrm>
            <a:off x="0" y="-1"/>
            <a:ext cx="194127" cy="1730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9CD5C8C-0415-0C4B-94D4-C2751885B5F2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4C091DD-5CD4-4C43-882A-5F5692F021D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C6AF6C-5DE8-084A-8ECF-33AD82B1A76B}"/>
              </a:ext>
            </a:extLst>
          </p:cNvPr>
          <p:cNvSpPr/>
          <p:nvPr userDrawn="1"/>
        </p:nvSpPr>
        <p:spPr>
          <a:xfrm>
            <a:off x="0" y="0"/>
            <a:ext cx="88900" cy="43913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51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009605D-F1A6-BD46-A173-60C4CDACF3B2}"/>
              </a:ext>
            </a:extLst>
          </p:cNvPr>
          <p:cNvSpPr/>
          <p:nvPr userDrawn="1"/>
        </p:nvSpPr>
        <p:spPr>
          <a:xfrm>
            <a:off x="0" y="0"/>
            <a:ext cx="88900" cy="120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D48451-CABC-7049-A6B4-73418476FDC1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0" y="0"/>
            <a:ext cx="12192000" cy="6334125"/>
          </a:xfrm>
          <a:custGeom>
            <a:avLst/>
            <a:gdLst>
              <a:gd name="connsiteX0" fmla="*/ 88900 w 12192000"/>
              <a:gd name="connsiteY0" fmla="*/ 0 h 6334125"/>
              <a:gd name="connsiteX1" fmla="*/ 12192000 w 12192000"/>
              <a:gd name="connsiteY1" fmla="*/ 0 h 6334125"/>
              <a:gd name="connsiteX2" fmla="*/ 12192000 w 12192000"/>
              <a:gd name="connsiteY2" fmla="*/ 6334125 h 6334125"/>
              <a:gd name="connsiteX3" fmla="*/ 0 w 12192000"/>
              <a:gd name="connsiteY3" fmla="*/ 6334125 h 6334125"/>
              <a:gd name="connsiteX4" fmla="*/ 0 w 12192000"/>
              <a:gd name="connsiteY4" fmla="*/ 1203157 h 6334125"/>
              <a:gd name="connsiteX5" fmla="*/ 88900 w 12192000"/>
              <a:gd name="connsiteY5" fmla="*/ 1203157 h 6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334125">
                <a:moveTo>
                  <a:pt x="88900" y="0"/>
                </a:moveTo>
                <a:lnTo>
                  <a:pt x="12192000" y="0"/>
                </a:lnTo>
                <a:lnTo>
                  <a:pt x="12192000" y="6334125"/>
                </a:lnTo>
                <a:lnTo>
                  <a:pt x="0" y="6334125"/>
                </a:lnTo>
                <a:lnTo>
                  <a:pt x="0" y="1203157"/>
                </a:lnTo>
                <a:lnTo>
                  <a:pt x="88900" y="12031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90000" tIns="90000" bIns="90000" anchor="b">
            <a:noAutofit/>
          </a:bodyPr>
          <a:lstStyle>
            <a:lvl1pPr marL="0" indent="0">
              <a:buNone/>
              <a:defRPr sz="1200" i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Optionally, add a photo background by dragging an image into this placeholder. Ensure the text is still legible over the chosen image.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2525713" y="1592263"/>
            <a:ext cx="7129461" cy="3678237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1000"/>
              </a:spcBef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key message statement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86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 noChangeAspect="1"/>
          </p:cNvSpPr>
          <p:nvPr>
            <p:ph idx="3"/>
          </p:nvPr>
        </p:nvSpPr>
        <p:spPr>
          <a:xfrm>
            <a:off x="695323" y="1592263"/>
            <a:ext cx="10801352" cy="4284662"/>
          </a:xfrm>
        </p:spPr>
        <p:txBody>
          <a:bodyPr tIns="0" rIns="2160000"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09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 noChangeAspect="1"/>
          </p:cNvSpPr>
          <p:nvPr>
            <p:ph idx="3"/>
          </p:nvPr>
        </p:nvSpPr>
        <p:spPr>
          <a:xfrm>
            <a:off x="695324" y="1592263"/>
            <a:ext cx="5292726" cy="4284662"/>
          </a:xfrm>
        </p:spPr>
        <p:txBody>
          <a:bodyPr tIns="0" rIns="540000"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 noChangeAspect="1"/>
          </p:cNvSpPr>
          <p:nvPr>
            <p:ph idx="5"/>
          </p:nvPr>
        </p:nvSpPr>
        <p:spPr>
          <a:xfrm>
            <a:off x="6204671" y="1592263"/>
            <a:ext cx="5292727" cy="4284662"/>
          </a:xfrm>
        </p:spPr>
        <p:txBody>
          <a:bodyPr tIns="0" rIns="540000"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695325" y="1592263"/>
            <a:ext cx="10801350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sz="1200" i="1">
                <a:solidFill>
                  <a:srgbClr val="58595B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16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695323" y="1592263"/>
            <a:ext cx="5292727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6203952" y="1592263"/>
            <a:ext cx="5292723" cy="4284661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3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0" y="1582738"/>
            <a:ext cx="4378325" cy="428466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468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0" y="1582738"/>
            <a:ext cx="4371709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7119493" y="3835093"/>
            <a:ext cx="4377181" cy="2041832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50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695324" y="1592263"/>
            <a:ext cx="6207126" cy="428466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/>
          </p:nvPr>
        </p:nvSpPr>
        <p:spPr>
          <a:xfrm>
            <a:off x="7118351" y="1582739"/>
            <a:ext cx="2067512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/>
          </p:nvPr>
        </p:nvSpPr>
        <p:spPr>
          <a:xfrm>
            <a:off x="9426575" y="1582739"/>
            <a:ext cx="2070100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/>
          </p:nvPr>
        </p:nvSpPr>
        <p:spPr>
          <a:xfrm>
            <a:off x="7118350" y="3835725"/>
            <a:ext cx="4378326" cy="2041200"/>
          </a:xfrm>
          <a:noFill/>
        </p:spPr>
        <p:txBody>
          <a:bodyPr lIns="90000" tIns="90000" rIns="90000" bIns="90000" anchor="t">
            <a:normAutofit/>
          </a:bodyPr>
          <a:lstStyle>
            <a:lvl1pPr marL="0" indent="0" algn="l">
              <a:buNone/>
              <a:defRPr lang="en-US" sz="1200" i="1" dirty="0"/>
            </a:lvl1pPr>
          </a:lstStyle>
          <a:p>
            <a:pPr lvl="0"/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1466314-C7AD-254C-B442-039906C5DB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F5DE626-3552-2C43-ABE1-9D38AFD26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76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op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88976" y="2626675"/>
            <a:ext cx="5299074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688975" y="1582737"/>
            <a:ext cx="529907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body" sz="quarter" idx="7" hasCustomPrompt="1"/>
          </p:nvPr>
        </p:nvSpPr>
        <p:spPr>
          <a:xfrm>
            <a:off x="6203950" y="2626721"/>
            <a:ext cx="5299072" cy="3250193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63588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03950" y="1582736"/>
            <a:ext cx="5299069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8DE63B6-E4ED-F54F-90E7-1224A51830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C4A1171-274C-5443-B186-3E3633222E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856D7E-1123-1346-B433-A005CE956B41}"/>
              </a:ext>
            </a:extLst>
          </p:cNvPr>
          <p:cNvCxnSpPr>
            <a:cxnSpLocks/>
          </p:cNvCxnSpPr>
          <p:nvPr userDrawn="1"/>
        </p:nvCxnSpPr>
        <p:spPr>
          <a:xfrm>
            <a:off x="68897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203B92-E1F5-0A4D-89F8-8B882465E2FA}"/>
              </a:ext>
            </a:extLst>
          </p:cNvPr>
          <p:cNvCxnSpPr>
            <a:cxnSpLocks/>
          </p:cNvCxnSpPr>
          <p:nvPr userDrawn="1"/>
        </p:nvCxnSpPr>
        <p:spPr>
          <a:xfrm>
            <a:off x="6203950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591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88976" y="2626675"/>
            <a:ext cx="3463924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688976" y="1582737"/>
            <a:ext cx="3463922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body" sz="quarter" idx="7" hasCustomPrompt="1"/>
          </p:nvPr>
        </p:nvSpPr>
        <p:spPr>
          <a:xfrm>
            <a:off x="4359646" y="2626721"/>
            <a:ext cx="3463923" cy="3250193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65125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90638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9646" y="1582736"/>
            <a:ext cx="346392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0" name="Placeholder 7">
            <a:extLst>
              <a:ext uri="{FF2B5EF4-FFF2-40B4-BE49-F238E27FC236}">
                <a16:creationId xmlns:a16="http://schemas.microsoft.com/office/drawing/2014/main" id="{3EC5B326-26B5-CD4A-9BA2-4476F5ECEF45}"/>
              </a:ext>
            </a:extLst>
          </p:cNvPr>
          <p:cNvSpPr>
            <a:spLocks noGrp="1"/>
          </p:cNvSpPr>
          <p:nvPr>
            <p:ph type="body" sz="quarter" idx="8" hasCustomPrompt="1"/>
          </p:nvPr>
        </p:nvSpPr>
        <p:spPr>
          <a:xfrm>
            <a:off x="8032751" y="2626675"/>
            <a:ext cx="3463923" cy="3249734"/>
          </a:xfrm>
          <a:noFill/>
          <a:ln w="19050">
            <a:noFill/>
          </a:ln>
        </p:spPr>
        <p:txBody>
          <a:bodyPr lIns="0" tIns="0" rIns="540000" bIns="0">
            <a:normAutofit/>
          </a:bodyPr>
          <a:lstStyle>
            <a:lvl1pPr marL="0" indent="0">
              <a:buNone/>
              <a:defRPr lang="en-US" dirty="0" smtClean="0"/>
            </a:lvl1pPr>
            <a:lvl2pPr marL="311150" indent="-225425">
              <a:tabLst/>
              <a:defRPr lang="en-US" dirty="0" smtClean="0"/>
            </a:lvl2pPr>
            <a:lvl3pPr marL="720725" indent="-236538">
              <a:tabLst/>
              <a:defRPr lang="en-US" dirty="0" smtClean="0"/>
            </a:lvl3pPr>
            <a:lvl4pPr marL="1247775" indent="-225425">
              <a:tabLst/>
              <a:defRPr lang="en-US" dirty="0" smtClean="0"/>
            </a:lvl4pPr>
            <a:lvl5pPr marL="1785938" indent="-236538">
              <a:tabLst/>
              <a:defRPr lang="en-US" dirty="0" smtClean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8032751" y="1582737"/>
            <a:ext cx="3463921" cy="602443"/>
          </a:xfrm>
          <a:noFill/>
          <a:ln w="19050">
            <a:noFill/>
          </a:ln>
        </p:spPr>
        <p:txBody>
          <a:bodyPr lIns="0" tIns="0" rIns="540000" bIns="0" anchor="b"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8DE63B6-E4ED-F54F-90E7-1224A51830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C4A1171-274C-5443-B186-3E3633222E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856D7E-1123-1346-B433-A005CE956B41}"/>
              </a:ext>
            </a:extLst>
          </p:cNvPr>
          <p:cNvCxnSpPr>
            <a:cxnSpLocks/>
          </p:cNvCxnSpPr>
          <p:nvPr userDrawn="1"/>
        </p:nvCxnSpPr>
        <p:spPr>
          <a:xfrm>
            <a:off x="68897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203B92-E1F5-0A4D-89F8-8B882465E2FA}"/>
              </a:ext>
            </a:extLst>
          </p:cNvPr>
          <p:cNvCxnSpPr>
            <a:cxnSpLocks/>
          </p:cNvCxnSpPr>
          <p:nvPr userDrawn="1"/>
        </p:nvCxnSpPr>
        <p:spPr>
          <a:xfrm>
            <a:off x="4359646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F6A04D-74AF-F647-A011-77B12220305E}"/>
              </a:ext>
            </a:extLst>
          </p:cNvPr>
          <p:cNvCxnSpPr>
            <a:cxnSpLocks/>
          </p:cNvCxnSpPr>
          <p:nvPr userDrawn="1"/>
        </p:nvCxnSpPr>
        <p:spPr>
          <a:xfrm>
            <a:off x="8032751" y="2337580"/>
            <a:ext cx="288924" cy="0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200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701952" y="4353759"/>
            <a:ext cx="3448171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695324" y="1592262"/>
            <a:ext cx="3457576" cy="2600597"/>
          </a:xfrm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4360862" y="4353759"/>
            <a:ext cx="3456725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 hasCustomPrompt="1"/>
          </p:nvPr>
        </p:nvSpPr>
        <p:spPr>
          <a:xfrm>
            <a:off x="4360862" y="1592262"/>
            <a:ext cx="3456725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8032751" y="4353759"/>
            <a:ext cx="3448168" cy="249299"/>
          </a:xfrm>
        </p:spPr>
        <p:txBody>
          <a:bodyPr wrap="square"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 hasCustomPrompt="1"/>
          </p:nvPr>
        </p:nvSpPr>
        <p:spPr>
          <a:xfrm>
            <a:off x="8032750" y="1592262"/>
            <a:ext cx="3448169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2C39DD6-6D21-484C-99ED-A9D788C9A0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D5F1DB6-3BE9-1649-AE17-929004CF8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laceholder 1">
            <a:extLst>
              <a:ext uri="{FF2B5EF4-FFF2-40B4-BE49-F238E27FC236}">
                <a16:creationId xmlns:a16="http://schemas.microsoft.com/office/drawing/2014/main" id="{461C3441-0F7C-254D-A316-32D7CB5039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952" y="4750420"/>
            <a:ext cx="3448171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laceholder 3">
            <a:extLst>
              <a:ext uri="{FF2B5EF4-FFF2-40B4-BE49-F238E27FC236}">
                <a16:creationId xmlns:a16="http://schemas.microsoft.com/office/drawing/2014/main" id="{B4E6D169-2BFB-B746-9B17-6F884DC869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0862" y="4750420"/>
            <a:ext cx="3456725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Placeholder 5">
            <a:extLst>
              <a:ext uri="{FF2B5EF4-FFF2-40B4-BE49-F238E27FC236}">
                <a16:creationId xmlns:a16="http://schemas.microsoft.com/office/drawing/2014/main" id="{4E2CE56F-F392-7840-935A-652065C3F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32751" y="4750420"/>
            <a:ext cx="344816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12291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ic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FACF452-012E-8A45-A4AF-F9DE34E05F32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701953" y="4353759"/>
            <a:ext cx="2531508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4E0BEF11-5F93-7E4D-8406-F7B4B784D4C9}"/>
              </a:ext>
            </a:extLst>
          </p:cNvPr>
          <p:cNvSpPr>
            <a:spLocks noGrp="1"/>
          </p:cNvSpPr>
          <p:nvPr>
            <p:ph type="pic" sz="quarter" idx="3" hasCustomPrompt="1"/>
          </p:nvPr>
        </p:nvSpPr>
        <p:spPr>
          <a:xfrm>
            <a:off x="695324" y="1592262"/>
            <a:ext cx="2538413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706EC8C-9324-1748-96F0-D51C23C4E567}"/>
              </a:ext>
            </a:extLst>
          </p:cNvPr>
          <p:cNvSpPr>
            <a:spLocks noGrp="1"/>
          </p:cNvSpPr>
          <p:nvPr>
            <p:ph type="body" sz="quarter" idx="4" hasCustomPrompt="1"/>
          </p:nvPr>
        </p:nvSpPr>
        <p:spPr>
          <a:xfrm>
            <a:off x="3450262" y="4353759"/>
            <a:ext cx="2537788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7B387941-94AB-484A-B7EA-62C057F65554}"/>
              </a:ext>
            </a:extLst>
          </p:cNvPr>
          <p:cNvSpPr>
            <a:spLocks noGrp="1"/>
          </p:cNvSpPr>
          <p:nvPr>
            <p:ph type="pic" sz="quarter" idx="5" hasCustomPrompt="1"/>
          </p:nvPr>
        </p:nvSpPr>
        <p:spPr>
          <a:xfrm>
            <a:off x="3450262" y="1592262"/>
            <a:ext cx="2537788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22446B71-692F-B246-A851-A58E881E264C}"/>
              </a:ext>
            </a:extLst>
          </p:cNvPr>
          <p:cNvSpPr>
            <a:spLocks noGrp="1"/>
          </p:cNvSpPr>
          <p:nvPr>
            <p:ph type="body" sz="quarter" idx="6" hasCustomPrompt="1"/>
          </p:nvPr>
        </p:nvSpPr>
        <p:spPr>
          <a:xfrm>
            <a:off x="6203953" y="4353759"/>
            <a:ext cx="2531506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9" name="Placeholder 6">
            <a:extLst>
              <a:ext uri="{FF2B5EF4-FFF2-40B4-BE49-F238E27FC236}">
                <a16:creationId xmlns:a16="http://schemas.microsoft.com/office/drawing/2014/main" id="{A62C8844-8305-ED44-B536-FB54DB22036D}"/>
              </a:ext>
            </a:extLst>
          </p:cNvPr>
          <p:cNvSpPr>
            <a:spLocks noGrp="1"/>
          </p:cNvSpPr>
          <p:nvPr>
            <p:ph type="pic" sz="quarter" idx="7" hasCustomPrompt="1"/>
          </p:nvPr>
        </p:nvSpPr>
        <p:spPr>
          <a:xfrm>
            <a:off x="6203952" y="1592262"/>
            <a:ext cx="2531507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0" name="Placeholder 7">
            <a:extLst>
              <a:ext uri="{FF2B5EF4-FFF2-40B4-BE49-F238E27FC236}">
                <a16:creationId xmlns:a16="http://schemas.microsoft.com/office/drawing/2014/main" id="{3EC5B326-26B5-CD4A-9BA2-4476F5ECEF45}"/>
              </a:ext>
            </a:extLst>
          </p:cNvPr>
          <p:cNvSpPr>
            <a:spLocks noGrp="1"/>
          </p:cNvSpPr>
          <p:nvPr>
            <p:ph type="body" sz="quarter" idx="8" hasCustomPrompt="1"/>
          </p:nvPr>
        </p:nvSpPr>
        <p:spPr>
          <a:xfrm>
            <a:off x="8952259" y="4353759"/>
            <a:ext cx="2544415" cy="249299"/>
          </a:xfrm>
        </p:spPr>
        <p:txBody>
          <a:bodyPr lIns="180000" tIns="0" rIns="180000" anchor="t">
            <a:spAutoFit/>
          </a:bodyPr>
          <a:lstStyle>
            <a:lvl1pPr marL="0" indent="0" algn="ct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11" name="Placeholder 8">
            <a:extLst>
              <a:ext uri="{FF2B5EF4-FFF2-40B4-BE49-F238E27FC236}">
                <a16:creationId xmlns:a16="http://schemas.microsoft.com/office/drawing/2014/main" id="{FFFEFE57-61D6-FD45-85E4-4FCEA07463B1}"/>
              </a:ext>
            </a:extLst>
          </p:cNvPr>
          <p:cNvSpPr>
            <a:spLocks noGrp="1"/>
          </p:cNvSpPr>
          <p:nvPr>
            <p:ph type="pic" sz="quarter" idx="9" hasCustomPrompt="1"/>
          </p:nvPr>
        </p:nvSpPr>
        <p:spPr>
          <a:xfrm>
            <a:off x="8952259" y="1592262"/>
            <a:ext cx="2544415" cy="2600597"/>
          </a:xfrm>
        </p:spPr>
        <p:txBody>
          <a:bodyPr lIns="90000" tIns="90000" rIns="90000" bIns="90000"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Paste a graphic from the library into this placeholder or click the icon to add a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2C39DD6-6D21-484C-99ED-A9D788C9A0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D5F1DB6-3BE9-1649-AE17-929004CF8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laceholder 1">
            <a:extLst>
              <a:ext uri="{FF2B5EF4-FFF2-40B4-BE49-F238E27FC236}">
                <a16:creationId xmlns:a16="http://schemas.microsoft.com/office/drawing/2014/main" id="{461C3441-0F7C-254D-A316-32D7CB5039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953" y="4750420"/>
            <a:ext cx="253150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laceholder 3">
            <a:extLst>
              <a:ext uri="{FF2B5EF4-FFF2-40B4-BE49-F238E27FC236}">
                <a16:creationId xmlns:a16="http://schemas.microsoft.com/office/drawing/2014/main" id="{B4E6D169-2BFB-B746-9B17-6F884DC869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0262" y="4750420"/>
            <a:ext cx="2537788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Placeholder 5">
            <a:extLst>
              <a:ext uri="{FF2B5EF4-FFF2-40B4-BE49-F238E27FC236}">
                <a16:creationId xmlns:a16="http://schemas.microsoft.com/office/drawing/2014/main" id="{4E2CE56F-F392-7840-935A-652065C3F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53" y="4750420"/>
            <a:ext cx="2531506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Placeholder 7">
            <a:extLst>
              <a:ext uri="{FF2B5EF4-FFF2-40B4-BE49-F238E27FC236}">
                <a16:creationId xmlns:a16="http://schemas.microsoft.com/office/drawing/2014/main" id="{CA0BE5AE-A21D-3D44-90A9-185415ADC1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52259" y="4750420"/>
            <a:ext cx="2544415" cy="1126505"/>
          </a:xfrm>
        </p:spPr>
        <p:txBody>
          <a:bodyPr lIns="180000" rIns="18000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86585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+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40D3D9-8F79-1741-A3F8-42158C9C8258}"/>
              </a:ext>
            </a:extLst>
          </p:cNvPr>
          <p:cNvSpPr/>
          <p:nvPr userDrawn="1"/>
        </p:nvSpPr>
        <p:spPr>
          <a:xfrm>
            <a:off x="0" y="1"/>
            <a:ext cx="12192000" cy="6334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0CE5FF-51C6-294C-878B-039C6CA424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4710223"/>
            <a:ext cx="10801350" cy="116670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an additional message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013DA-7514-C548-A217-717DB653E3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B2D2D-B64E-2446-837B-2E160765D6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B8850-8E78-574B-9451-3F1A131592F7}"/>
              </a:ext>
            </a:extLst>
          </p:cNvPr>
          <p:cNvSpPr txBox="1"/>
          <p:nvPr userDrawn="1"/>
        </p:nvSpPr>
        <p:spPr>
          <a:xfrm>
            <a:off x="599629" y="2452957"/>
            <a:ext cx="4103688" cy="22159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400" b="1" dirty="0">
                <a:solidFill>
                  <a:schemeClr val="bg1"/>
                </a:solidFill>
              </a:rPr>
              <a:t>Q&amp;A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E5E70-A775-744A-96BF-189D6490B534}"/>
              </a:ext>
            </a:extLst>
          </p:cNvPr>
          <p:cNvSpPr/>
          <p:nvPr userDrawn="1"/>
        </p:nvSpPr>
        <p:spPr>
          <a:xfrm>
            <a:off x="0" y="0"/>
            <a:ext cx="88900" cy="4391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169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5DA8-3ECD-DA45-984E-04E34DA2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BA98-9636-D842-8925-3501B9575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Optional footer for data sources, etc.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F3D1F-C85C-4746-9775-8CC46F947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3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F56F2-054F-654B-9FC7-BE530542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"/>
            <a:ext cx="10801350" cy="119697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B8295-AB73-214E-A3BA-92F259BAF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592267"/>
            <a:ext cx="10801351" cy="4284658"/>
          </a:xfrm>
          <a:prstGeom prst="rect">
            <a:avLst/>
          </a:prstGeom>
        </p:spPr>
        <p:txBody>
          <a:bodyPr vert="horz" lIns="0" tIns="0" rIns="5400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AA042-99A3-0A4D-9F57-6A3FD4F3C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16675"/>
            <a:ext cx="95589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Optional footer for data sources, etc.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F0A26-F8F3-0649-9E70-D1F6E020C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391" y="6416675"/>
            <a:ext cx="40103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06AF13A-8495-A74F-B63A-A0D06A2ED13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729017" y="6492983"/>
            <a:ext cx="992765" cy="19339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672F18-1A00-E147-9289-B5458D1928F6}"/>
              </a:ext>
            </a:extLst>
          </p:cNvPr>
          <p:cNvCxnSpPr/>
          <p:nvPr userDrawn="1"/>
        </p:nvCxnSpPr>
        <p:spPr>
          <a:xfrm>
            <a:off x="0" y="6338824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2CC87F0-1076-1C4D-9393-2F702781B174}"/>
              </a:ext>
            </a:extLst>
          </p:cNvPr>
          <p:cNvSpPr/>
          <p:nvPr userDrawn="1"/>
        </p:nvSpPr>
        <p:spPr>
          <a:xfrm>
            <a:off x="0" y="0"/>
            <a:ext cx="88900" cy="1203157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DB9993-7F57-F349-BDDD-57C1AB761AF0}"/>
              </a:ext>
            </a:extLst>
          </p:cNvPr>
          <p:cNvGrpSpPr/>
          <p:nvPr userDrawn="1"/>
        </p:nvGrpSpPr>
        <p:grpSpPr>
          <a:xfrm>
            <a:off x="479425" y="-742723"/>
            <a:ext cx="11233149" cy="498764"/>
            <a:chOff x="479425" y="-2497094"/>
            <a:chExt cx="11233149" cy="498764"/>
          </a:xfrm>
          <a:noFill/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66CD016-3382-DB4C-98A6-9473E4C18E6E}"/>
                </a:ext>
              </a:extLst>
            </p:cNvPr>
            <p:cNvSpPr/>
            <p:nvPr userDrawn="1"/>
          </p:nvSpPr>
          <p:spPr>
            <a:xfrm>
              <a:off x="139752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B5FAAAC-CE45-C946-AE2A-68BD9692FFDA}"/>
                </a:ext>
              </a:extLst>
            </p:cNvPr>
            <p:cNvSpPr/>
            <p:nvPr userDrawn="1"/>
          </p:nvSpPr>
          <p:spPr>
            <a:xfrm>
              <a:off x="3233737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ED6184E-281A-2641-8BD5-E43A54D65E58}"/>
                </a:ext>
              </a:extLst>
            </p:cNvPr>
            <p:cNvSpPr/>
            <p:nvPr userDrawn="1"/>
          </p:nvSpPr>
          <p:spPr>
            <a:xfrm>
              <a:off x="506994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7F0070D-1D75-CA42-9E0D-8C7E7A6DEA49}"/>
                </a:ext>
              </a:extLst>
            </p:cNvPr>
            <p:cNvSpPr/>
            <p:nvPr userDrawn="1"/>
          </p:nvSpPr>
          <p:spPr>
            <a:xfrm>
              <a:off x="6906153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C6DA7D3-3E98-E643-A0A3-FA760D4B343C}"/>
                </a:ext>
              </a:extLst>
            </p:cNvPr>
            <p:cNvSpPr/>
            <p:nvPr userDrawn="1"/>
          </p:nvSpPr>
          <p:spPr>
            <a:xfrm>
              <a:off x="8742361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4385FC-2953-8B42-BAD3-C08C36A29CA8}"/>
                </a:ext>
              </a:extLst>
            </p:cNvPr>
            <p:cNvSpPr/>
            <p:nvPr userDrawn="1"/>
          </p:nvSpPr>
          <p:spPr>
            <a:xfrm>
              <a:off x="1057856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FE11A22-5897-5646-A1DF-0087CE2E6E06}"/>
                </a:ext>
              </a:extLst>
            </p:cNvPr>
            <p:cNvSpPr/>
            <p:nvPr userDrawn="1"/>
          </p:nvSpPr>
          <p:spPr>
            <a:xfrm>
              <a:off x="11496674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FAA6E93-D886-0443-B9D3-FAF9CF728135}"/>
                </a:ext>
              </a:extLst>
            </p:cNvPr>
            <p:cNvSpPr/>
            <p:nvPr userDrawn="1"/>
          </p:nvSpPr>
          <p:spPr>
            <a:xfrm>
              <a:off x="47942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4AC37FC-638A-8244-A071-21DE4834E688}"/>
                </a:ext>
              </a:extLst>
            </p:cNvPr>
            <p:cNvSpPr/>
            <p:nvPr userDrawn="1"/>
          </p:nvSpPr>
          <p:spPr>
            <a:xfrm>
              <a:off x="2315633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A0A0F72-D31B-324A-B16F-D1326F84CF63}"/>
                </a:ext>
              </a:extLst>
            </p:cNvPr>
            <p:cNvSpPr/>
            <p:nvPr userDrawn="1"/>
          </p:nvSpPr>
          <p:spPr>
            <a:xfrm>
              <a:off x="4151841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D3BF073-299C-E347-B193-1FF2F86C16B1}"/>
                </a:ext>
              </a:extLst>
            </p:cNvPr>
            <p:cNvSpPr/>
            <p:nvPr userDrawn="1"/>
          </p:nvSpPr>
          <p:spPr>
            <a:xfrm>
              <a:off x="598804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171C742-8B34-FE4D-845C-35F68D3AE663}"/>
                </a:ext>
              </a:extLst>
            </p:cNvPr>
            <p:cNvSpPr/>
            <p:nvPr userDrawn="1"/>
          </p:nvSpPr>
          <p:spPr>
            <a:xfrm>
              <a:off x="7824257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9AE23F5-BC73-D140-A27E-F9DB815274B5}"/>
                </a:ext>
              </a:extLst>
            </p:cNvPr>
            <p:cNvSpPr/>
            <p:nvPr userDrawn="1"/>
          </p:nvSpPr>
          <p:spPr>
            <a:xfrm>
              <a:off x="966046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762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8" r:id="rId3"/>
    <p:sldLayoutId id="2147483724" r:id="rId4"/>
    <p:sldLayoutId id="2147483725" r:id="rId5"/>
    <p:sldLayoutId id="2147483726" r:id="rId6"/>
    <p:sldLayoutId id="2147483727" r:id="rId7"/>
    <p:sldLayoutId id="2147483737" r:id="rId8"/>
    <p:sldLayoutId id="2147483736" r:id="rId9"/>
    <p:sldLayoutId id="2147483729" r:id="rId10"/>
    <p:sldLayoutId id="2147483738" r:id="rId11"/>
    <p:sldLayoutId id="2147483731" r:id="rId12"/>
    <p:sldLayoutId id="2147483735" r:id="rId13"/>
    <p:sldLayoutId id="2147483730" r:id="rId14"/>
    <p:sldLayoutId id="2147483732" r:id="rId15"/>
    <p:sldLayoutId id="2147483734" r:id="rId16"/>
    <p:sldLayoutId id="2147483756" r:id="rId17"/>
    <p:sldLayoutId id="2147483757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2800"/>
        </a:spcBef>
        <a:buClrTx/>
        <a:buSzPct val="110000"/>
        <a:buFont typeface="Arial" panose="020B0604020202020204" pitchFamily="34" charset="0"/>
        <a:buChar char="•"/>
        <a:tabLst/>
        <a:defRPr sz="2400" b="0" i="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75000"/>
          </a:schemeClr>
        </a:buClr>
        <a:buSzPct val="110000"/>
        <a:buFont typeface="Arial" panose="020B0604020202020204" pitchFamily="34" charset="0"/>
        <a:buChar char="•"/>
        <a:defRPr sz="2000" b="0" i="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8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None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438">
          <p15:clr>
            <a:srgbClr val="C35EA4"/>
          </p15:clr>
        </p15:guide>
        <p15:guide id="4" pos="7242">
          <p15:clr>
            <a:srgbClr val="C35EA4"/>
          </p15:clr>
        </p15:guide>
        <p15:guide id="6" orient="horz" pos="3702" userDrawn="1">
          <p15:clr>
            <a:srgbClr val="C35EA4"/>
          </p15:clr>
        </p15:guide>
        <p15:guide id="7" orient="horz" pos="754">
          <p15:clr>
            <a:srgbClr val="5ACBF0"/>
          </p15:clr>
        </p15:guide>
        <p15:guide id="8" orient="horz" pos="997" userDrawn="1">
          <p15:clr>
            <a:srgbClr val="C35EA4"/>
          </p15:clr>
        </p15:guide>
        <p15:guide id="9" pos="1458">
          <p15:clr>
            <a:srgbClr val="A4A3A4"/>
          </p15:clr>
        </p15:guide>
        <p15:guide id="10" pos="1591">
          <p15:clr>
            <a:srgbClr val="A4A3A4"/>
          </p15:clr>
        </p15:guide>
        <p15:guide id="11" pos="2616">
          <p15:clr>
            <a:srgbClr val="A4A3A4"/>
          </p15:clr>
        </p15:guide>
        <p15:guide id="12" pos="2747">
          <p15:clr>
            <a:srgbClr val="A4A3A4"/>
          </p15:clr>
        </p15:guide>
        <p15:guide id="13" pos="3772">
          <p15:clr>
            <a:srgbClr val="A4A3A4"/>
          </p15:clr>
        </p15:guide>
        <p15:guide id="14" pos="3908">
          <p15:clr>
            <a:srgbClr val="A4A3A4"/>
          </p15:clr>
        </p15:guide>
        <p15:guide id="15" pos="4930">
          <p15:clr>
            <a:srgbClr val="A4A3A4"/>
          </p15:clr>
        </p15:guide>
        <p15:guide id="16" pos="5060">
          <p15:clr>
            <a:srgbClr val="A4A3A4"/>
          </p15:clr>
        </p15:guide>
        <p15:guide id="17" pos="6082">
          <p15:clr>
            <a:srgbClr val="A4A3A4"/>
          </p15:clr>
        </p15:guide>
        <p15:guide id="18" pos="6219">
          <p15:clr>
            <a:srgbClr val="A4A3A4"/>
          </p15:clr>
        </p15:guide>
        <p15:guide id="19" pos="882">
          <p15:clr>
            <a:srgbClr val="A4A3A4"/>
          </p15:clr>
        </p15:guide>
        <p15:guide id="20" pos="1012">
          <p15:clr>
            <a:srgbClr val="A4A3A4"/>
          </p15:clr>
        </p15:guide>
        <p15:guide id="21" pos="2037">
          <p15:clr>
            <a:srgbClr val="A4A3A4"/>
          </p15:clr>
        </p15:guide>
        <p15:guide id="22" pos="2171">
          <p15:clr>
            <a:srgbClr val="A4A3A4"/>
          </p15:clr>
        </p15:guide>
        <p15:guide id="23" pos="3192">
          <p15:clr>
            <a:srgbClr val="A4A3A4"/>
          </p15:clr>
        </p15:guide>
        <p15:guide id="24" pos="3326">
          <p15:clr>
            <a:srgbClr val="A4A3A4"/>
          </p15:clr>
        </p15:guide>
        <p15:guide id="25" pos="4348">
          <p15:clr>
            <a:srgbClr val="A4A3A4"/>
          </p15:clr>
        </p15:guide>
        <p15:guide id="26" pos="4484">
          <p15:clr>
            <a:srgbClr val="A4A3A4"/>
          </p15:clr>
        </p15:guide>
        <p15:guide id="27" pos="5506">
          <p15:clr>
            <a:srgbClr val="A4A3A4"/>
          </p15:clr>
        </p15:guide>
        <p15:guide id="28" pos="5640">
          <p15:clr>
            <a:srgbClr val="A4A3A4"/>
          </p15:clr>
        </p15:guide>
        <p15:guide id="29" pos="6665">
          <p15:clr>
            <a:srgbClr val="A4A3A4"/>
          </p15:clr>
        </p15:guide>
        <p15:guide id="30" pos="6795">
          <p15:clr>
            <a:srgbClr val="A4A3A4"/>
          </p15:clr>
        </p15:guide>
        <p15:guide id="32" pos="302">
          <p15:clr>
            <a:srgbClr val="5ACBF0"/>
          </p15:clr>
        </p15:guide>
        <p15:guide id="33" pos="7378">
          <p15:clr>
            <a:srgbClr val="5ACBF0"/>
          </p15:clr>
        </p15:guide>
        <p15:guide id="34" orient="horz" pos="3990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F56F2-054F-654B-9FC7-BE530542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"/>
            <a:ext cx="10801350" cy="119697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B8295-AB73-214E-A3BA-92F259BAF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592267"/>
            <a:ext cx="10801351" cy="4284658"/>
          </a:xfrm>
          <a:prstGeom prst="rect">
            <a:avLst/>
          </a:prstGeom>
        </p:spPr>
        <p:txBody>
          <a:bodyPr vert="horz" lIns="0" tIns="0" rIns="54000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 </a:t>
            </a:r>
          </a:p>
          <a:p>
            <a:pPr lvl="6"/>
            <a:r>
              <a:rPr lang="en-US" dirty="0"/>
              <a:t> </a:t>
            </a:r>
          </a:p>
          <a:p>
            <a:pPr lvl="7"/>
            <a:r>
              <a:rPr lang="en-US" dirty="0"/>
              <a:t> </a:t>
            </a:r>
          </a:p>
          <a:p>
            <a:pPr lvl="8"/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AA042-99A3-0A4D-9F57-6A3FD4F3C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16675"/>
            <a:ext cx="95589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Optional footer for data sources, etc.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F0A26-F8F3-0649-9E70-D1F6E020C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391" y="6416675"/>
            <a:ext cx="40103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C4C01C-10F0-BE40-8C25-99B2B118CB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06AF13A-8495-A74F-B63A-A0D06A2ED13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9017" y="6492983"/>
            <a:ext cx="992765" cy="19339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672F18-1A00-E147-9289-B5458D1928F6}"/>
              </a:ext>
            </a:extLst>
          </p:cNvPr>
          <p:cNvCxnSpPr/>
          <p:nvPr userDrawn="1"/>
        </p:nvCxnSpPr>
        <p:spPr>
          <a:xfrm>
            <a:off x="0" y="6338824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2CC87F0-1076-1C4D-9393-2F702781B174}"/>
              </a:ext>
            </a:extLst>
          </p:cNvPr>
          <p:cNvSpPr/>
          <p:nvPr userDrawn="1"/>
        </p:nvSpPr>
        <p:spPr>
          <a:xfrm>
            <a:off x="0" y="0"/>
            <a:ext cx="88900" cy="12031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DB9993-7F57-F349-BDDD-57C1AB761AF0}"/>
              </a:ext>
            </a:extLst>
          </p:cNvPr>
          <p:cNvGrpSpPr/>
          <p:nvPr userDrawn="1"/>
        </p:nvGrpSpPr>
        <p:grpSpPr>
          <a:xfrm>
            <a:off x="479425" y="-742723"/>
            <a:ext cx="11233149" cy="498764"/>
            <a:chOff x="479425" y="-2497094"/>
            <a:chExt cx="11233149" cy="498764"/>
          </a:xfrm>
          <a:noFill/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66CD016-3382-DB4C-98A6-9473E4C18E6E}"/>
                </a:ext>
              </a:extLst>
            </p:cNvPr>
            <p:cNvSpPr/>
            <p:nvPr userDrawn="1"/>
          </p:nvSpPr>
          <p:spPr>
            <a:xfrm>
              <a:off x="139752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B5FAAAC-CE45-C946-AE2A-68BD9692FFDA}"/>
                </a:ext>
              </a:extLst>
            </p:cNvPr>
            <p:cNvSpPr/>
            <p:nvPr userDrawn="1"/>
          </p:nvSpPr>
          <p:spPr>
            <a:xfrm>
              <a:off x="3233737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ED6184E-281A-2641-8BD5-E43A54D65E58}"/>
                </a:ext>
              </a:extLst>
            </p:cNvPr>
            <p:cNvSpPr/>
            <p:nvPr userDrawn="1"/>
          </p:nvSpPr>
          <p:spPr>
            <a:xfrm>
              <a:off x="506994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7F0070D-1D75-CA42-9E0D-8C7E7A6DEA49}"/>
                </a:ext>
              </a:extLst>
            </p:cNvPr>
            <p:cNvSpPr/>
            <p:nvPr userDrawn="1"/>
          </p:nvSpPr>
          <p:spPr>
            <a:xfrm>
              <a:off x="6906153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C6DA7D3-3E98-E643-A0A3-FA760D4B343C}"/>
                </a:ext>
              </a:extLst>
            </p:cNvPr>
            <p:cNvSpPr/>
            <p:nvPr userDrawn="1"/>
          </p:nvSpPr>
          <p:spPr>
            <a:xfrm>
              <a:off x="8742361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4385FC-2953-8B42-BAD3-C08C36A29CA8}"/>
                </a:ext>
              </a:extLst>
            </p:cNvPr>
            <p:cNvSpPr/>
            <p:nvPr userDrawn="1"/>
          </p:nvSpPr>
          <p:spPr>
            <a:xfrm>
              <a:off x="1057856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FE11A22-5897-5646-A1DF-0087CE2E6E06}"/>
                </a:ext>
              </a:extLst>
            </p:cNvPr>
            <p:cNvSpPr/>
            <p:nvPr userDrawn="1"/>
          </p:nvSpPr>
          <p:spPr>
            <a:xfrm>
              <a:off x="11496674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FAA6E93-D886-0443-B9D3-FAF9CF728135}"/>
                </a:ext>
              </a:extLst>
            </p:cNvPr>
            <p:cNvSpPr/>
            <p:nvPr userDrawn="1"/>
          </p:nvSpPr>
          <p:spPr>
            <a:xfrm>
              <a:off x="47942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4AC37FC-638A-8244-A071-21DE4834E688}"/>
                </a:ext>
              </a:extLst>
            </p:cNvPr>
            <p:cNvSpPr/>
            <p:nvPr userDrawn="1"/>
          </p:nvSpPr>
          <p:spPr>
            <a:xfrm>
              <a:off x="2315633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A0A0F72-D31B-324A-B16F-D1326F84CF63}"/>
                </a:ext>
              </a:extLst>
            </p:cNvPr>
            <p:cNvSpPr/>
            <p:nvPr userDrawn="1"/>
          </p:nvSpPr>
          <p:spPr>
            <a:xfrm>
              <a:off x="4151841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D3BF073-299C-E347-B193-1FF2F86C16B1}"/>
                </a:ext>
              </a:extLst>
            </p:cNvPr>
            <p:cNvSpPr/>
            <p:nvPr userDrawn="1"/>
          </p:nvSpPr>
          <p:spPr>
            <a:xfrm>
              <a:off x="5988049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171C742-8B34-FE4D-845C-35F68D3AE663}"/>
                </a:ext>
              </a:extLst>
            </p:cNvPr>
            <p:cNvSpPr/>
            <p:nvPr userDrawn="1"/>
          </p:nvSpPr>
          <p:spPr>
            <a:xfrm>
              <a:off x="7824257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9AE23F5-BC73-D140-A27E-F9DB815274B5}"/>
                </a:ext>
              </a:extLst>
            </p:cNvPr>
            <p:cNvSpPr/>
            <p:nvPr userDrawn="1"/>
          </p:nvSpPr>
          <p:spPr>
            <a:xfrm>
              <a:off x="9660465" y="-2497094"/>
              <a:ext cx="215900" cy="4987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890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2800"/>
        </a:spcBef>
        <a:buClrTx/>
        <a:buSzPct val="110000"/>
        <a:buFont typeface="Arial" panose="020B0604020202020204" pitchFamily="34" charset="0"/>
        <a:buChar char="•"/>
        <a:tabLst/>
        <a:defRPr sz="2400" b="0" i="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75000"/>
          </a:schemeClr>
        </a:buClr>
        <a:buSzPct val="110000"/>
        <a:buFont typeface="Arial" panose="020B0604020202020204" pitchFamily="34" charset="0"/>
        <a:buChar char="•"/>
        <a:defRPr sz="2000" b="0" i="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8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SzPct val="110000"/>
        <a:buFont typeface="System Font Regular"/>
        <a:buChar char="-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System Font Regular"/>
        <a:buChar char="-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438">
          <p15:clr>
            <a:srgbClr val="C35EA4"/>
          </p15:clr>
        </p15:guide>
        <p15:guide id="4" pos="7242">
          <p15:clr>
            <a:srgbClr val="C35EA4"/>
          </p15:clr>
        </p15:guide>
        <p15:guide id="6" orient="horz" pos="3702">
          <p15:clr>
            <a:srgbClr val="C35EA4"/>
          </p15:clr>
        </p15:guide>
        <p15:guide id="7" orient="horz" pos="754">
          <p15:clr>
            <a:srgbClr val="5ACBF0"/>
          </p15:clr>
        </p15:guide>
        <p15:guide id="8" orient="horz" pos="997">
          <p15:clr>
            <a:srgbClr val="C35EA4"/>
          </p15:clr>
        </p15:guide>
        <p15:guide id="9" pos="1458">
          <p15:clr>
            <a:srgbClr val="A4A3A4"/>
          </p15:clr>
        </p15:guide>
        <p15:guide id="10" pos="1591">
          <p15:clr>
            <a:srgbClr val="A4A3A4"/>
          </p15:clr>
        </p15:guide>
        <p15:guide id="11" pos="2616">
          <p15:clr>
            <a:srgbClr val="A4A3A4"/>
          </p15:clr>
        </p15:guide>
        <p15:guide id="12" pos="2747">
          <p15:clr>
            <a:srgbClr val="A4A3A4"/>
          </p15:clr>
        </p15:guide>
        <p15:guide id="13" pos="3772">
          <p15:clr>
            <a:srgbClr val="A4A3A4"/>
          </p15:clr>
        </p15:guide>
        <p15:guide id="14" pos="3908">
          <p15:clr>
            <a:srgbClr val="A4A3A4"/>
          </p15:clr>
        </p15:guide>
        <p15:guide id="15" pos="4930">
          <p15:clr>
            <a:srgbClr val="A4A3A4"/>
          </p15:clr>
        </p15:guide>
        <p15:guide id="16" pos="5060">
          <p15:clr>
            <a:srgbClr val="A4A3A4"/>
          </p15:clr>
        </p15:guide>
        <p15:guide id="17" pos="6082">
          <p15:clr>
            <a:srgbClr val="A4A3A4"/>
          </p15:clr>
        </p15:guide>
        <p15:guide id="18" pos="6219">
          <p15:clr>
            <a:srgbClr val="A4A3A4"/>
          </p15:clr>
        </p15:guide>
        <p15:guide id="19" pos="882">
          <p15:clr>
            <a:srgbClr val="A4A3A4"/>
          </p15:clr>
        </p15:guide>
        <p15:guide id="20" pos="1012">
          <p15:clr>
            <a:srgbClr val="A4A3A4"/>
          </p15:clr>
        </p15:guide>
        <p15:guide id="21" pos="2037">
          <p15:clr>
            <a:srgbClr val="A4A3A4"/>
          </p15:clr>
        </p15:guide>
        <p15:guide id="22" pos="2171">
          <p15:clr>
            <a:srgbClr val="A4A3A4"/>
          </p15:clr>
        </p15:guide>
        <p15:guide id="23" pos="3192">
          <p15:clr>
            <a:srgbClr val="A4A3A4"/>
          </p15:clr>
        </p15:guide>
        <p15:guide id="24" pos="3326">
          <p15:clr>
            <a:srgbClr val="A4A3A4"/>
          </p15:clr>
        </p15:guide>
        <p15:guide id="25" pos="4348">
          <p15:clr>
            <a:srgbClr val="A4A3A4"/>
          </p15:clr>
        </p15:guide>
        <p15:guide id="26" pos="4484">
          <p15:clr>
            <a:srgbClr val="A4A3A4"/>
          </p15:clr>
        </p15:guide>
        <p15:guide id="27" pos="5506">
          <p15:clr>
            <a:srgbClr val="A4A3A4"/>
          </p15:clr>
        </p15:guide>
        <p15:guide id="28" pos="5640">
          <p15:clr>
            <a:srgbClr val="A4A3A4"/>
          </p15:clr>
        </p15:guide>
        <p15:guide id="29" pos="6665">
          <p15:clr>
            <a:srgbClr val="A4A3A4"/>
          </p15:clr>
        </p15:guide>
        <p15:guide id="30" pos="6795">
          <p15:clr>
            <a:srgbClr val="A4A3A4"/>
          </p15:clr>
        </p15:guide>
        <p15:guide id="32" pos="302">
          <p15:clr>
            <a:srgbClr val="5ACBF0"/>
          </p15:clr>
        </p15:guide>
        <p15:guide id="33" pos="7378">
          <p15:clr>
            <a:srgbClr val="5ACBF0"/>
          </p15:clr>
        </p15:guide>
        <p15:guide id="34" orient="horz" pos="3990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onica.ott@avistacorp.co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C7CC487-D0CE-5545-A841-BE60DDDE4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603" y="4556037"/>
            <a:ext cx="9158309" cy="806076"/>
          </a:xfrm>
        </p:spPr>
        <p:txBody>
          <a:bodyPr/>
          <a:lstStyle/>
          <a:p>
            <a:r>
              <a:rPr lang="en-US" dirty="0"/>
              <a:t>Eric Oldenburg and Monica Ott	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51E9610-A7D6-8F4D-ABAE-A665FC0AAD20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/>
        <p:txBody>
          <a:bodyPr/>
          <a:lstStyle/>
          <a:p>
            <a:r>
              <a:rPr lang="en-US" dirty="0"/>
              <a:t>June 3, 2025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E48492A-180E-6740-9654-4968A223D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54" y="2803818"/>
            <a:ext cx="10982346" cy="1594410"/>
          </a:xfrm>
        </p:spPr>
        <p:txBody>
          <a:bodyPr/>
          <a:lstStyle/>
          <a:p>
            <a:r>
              <a:rPr lang="en-US" dirty="0"/>
              <a:t>Avista’s Clark Fork River Operations			</a:t>
            </a:r>
          </a:p>
        </p:txBody>
      </p:sp>
    </p:spTree>
    <p:extLst>
      <p:ext uri="{BB962C8B-B14F-4D97-AF65-F5344CB8AC3E}">
        <p14:creationId xmlns:p14="http://schemas.microsoft.com/office/powerpoint/2010/main" val="217461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535F5216-A251-264A-90E9-34FE25A5F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90" b="27580"/>
          <a:stretch/>
        </p:blipFill>
        <p:spPr>
          <a:xfrm>
            <a:off x="1472894" y="0"/>
            <a:ext cx="9251276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009E8-0AE9-AF43-8F9A-2FE44F8BD4BC}"/>
              </a:ext>
            </a:extLst>
          </p:cNvPr>
          <p:cNvSpPr/>
          <p:nvPr/>
        </p:nvSpPr>
        <p:spPr>
          <a:xfrm>
            <a:off x="433714" y="4291948"/>
            <a:ext cx="3380418" cy="2051825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227195-5585-204A-8100-4E3DADC6BB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51" r="62985" b="61679"/>
          <a:stretch/>
        </p:blipFill>
        <p:spPr>
          <a:xfrm>
            <a:off x="677122" y="4490127"/>
            <a:ext cx="2893602" cy="1655466"/>
          </a:xfrm>
          <a:prstGeom prst="rect">
            <a:avLst/>
          </a:prstGeom>
        </p:spPr>
      </p:pic>
      <p:sp>
        <p:nvSpPr>
          <p:cNvPr id="10" name="5-Point Star 9">
            <a:extLst>
              <a:ext uri="{FF2B5EF4-FFF2-40B4-BE49-F238E27FC236}">
                <a16:creationId xmlns:a16="http://schemas.microsoft.com/office/drawing/2014/main" id="{E875A568-C9F8-0240-A68A-9FB841F0174B}"/>
              </a:ext>
            </a:extLst>
          </p:cNvPr>
          <p:cNvSpPr/>
          <p:nvPr/>
        </p:nvSpPr>
        <p:spPr>
          <a:xfrm>
            <a:off x="1818063" y="4683512"/>
            <a:ext cx="234175" cy="2230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7F916-A928-B248-92CA-627926F4B839}"/>
              </a:ext>
            </a:extLst>
          </p:cNvPr>
          <p:cNvSpPr txBox="1"/>
          <p:nvPr/>
        </p:nvSpPr>
        <p:spPr>
          <a:xfrm>
            <a:off x="9259684" y="5374277"/>
            <a:ext cx="2117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Thompson Falls</a:t>
            </a:r>
          </a:p>
          <a:p>
            <a:pPr algn="ctr"/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10896F-8D2D-4C4F-98AF-CC7C851F7461}"/>
              </a:ext>
            </a:extLst>
          </p:cNvPr>
          <p:cNvSpPr txBox="1"/>
          <p:nvPr/>
        </p:nvSpPr>
        <p:spPr>
          <a:xfrm>
            <a:off x="3559268" y="2287117"/>
            <a:ext cx="1958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Cabinet Gorge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AD2B66-52CC-B54D-B3FC-40C5903BFF6A}"/>
              </a:ext>
            </a:extLst>
          </p:cNvPr>
          <p:cNvSpPr txBox="1"/>
          <p:nvPr/>
        </p:nvSpPr>
        <p:spPr>
          <a:xfrm>
            <a:off x="6819367" y="2036380"/>
            <a:ext cx="1958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Noxon</a:t>
            </a:r>
            <a:r>
              <a:rPr lang="en-US" sz="2400" dirty="0"/>
              <a:t> Rapids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198C32-24E9-1B6E-ECEB-839B83F807B3}"/>
              </a:ext>
            </a:extLst>
          </p:cNvPr>
          <p:cNvSpPr/>
          <p:nvPr/>
        </p:nvSpPr>
        <p:spPr>
          <a:xfrm rot="18677305">
            <a:off x="9344286" y="5917835"/>
            <a:ext cx="226423" cy="78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EBCB89-D829-8C4E-045D-5597B301C6AF}"/>
              </a:ext>
            </a:extLst>
          </p:cNvPr>
          <p:cNvSpPr/>
          <p:nvPr/>
        </p:nvSpPr>
        <p:spPr>
          <a:xfrm rot="20194751">
            <a:off x="6901817" y="2872512"/>
            <a:ext cx="226423" cy="78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F2E16-77AD-C258-4AB2-8F9D2D63A6E9}"/>
              </a:ext>
            </a:extLst>
          </p:cNvPr>
          <p:cNvSpPr/>
          <p:nvPr/>
        </p:nvSpPr>
        <p:spPr>
          <a:xfrm rot="16769762">
            <a:off x="4885499" y="1889200"/>
            <a:ext cx="226423" cy="78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2E3DD-21F7-D7BF-CBD6-98CC26BF4D37}"/>
              </a:ext>
            </a:extLst>
          </p:cNvPr>
          <p:cNvSpPr/>
          <p:nvPr/>
        </p:nvSpPr>
        <p:spPr>
          <a:xfrm rot="15881725">
            <a:off x="790606" y="1317702"/>
            <a:ext cx="226423" cy="78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79AD22-7998-8C94-E676-C9C83CAD6AB4}"/>
              </a:ext>
            </a:extLst>
          </p:cNvPr>
          <p:cNvSpPr txBox="1"/>
          <p:nvPr/>
        </p:nvSpPr>
        <p:spPr>
          <a:xfrm>
            <a:off x="-67823" y="1446349"/>
            <a:ext cx="1958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Albeni</a:t>
            </a:r>
            <a:r>
              <a:rPr lang="en-US" sz="2400" dirty="0"/>
              <a:t> Falls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799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EAAEA-66CD-823C-BED6-B336ACB54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1B494-1E35-79A1-C184-AAE01A75D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Noxon Rapids Dam and Reservoir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F6A83-A578-876D-41A7-EBF33E7CE5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72DA8D-F534-C08A-5DB6-DBF2B0F04480}"/>
              </a:ext>
            </a:extLst>
          </p:cNvPr>
          <p:cNvSpPr txBox="1"/>
          <p:nvPr/>
        </p:nvSpPr>
        <p:spPr>
          <a:xfrm>
            <a:off x="1177354" y="4200797"/>
            <a:ext cx="35095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in 1959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260 feet high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562 megawatts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C0854A-7FF7-952C-207F-7F70FF1CDE0F}"/>
              </a:ext>
            </a:extLst>
          </p:cNvPr>
          <p:cNvSpPr txBox="1"/>
          <p:nvPr/>
        </p:nvSpPr>
        <p:spPr>
          <a:xfrm>
            <a:off x="6747526" y="4200797"/>
            <a:ext cx="4759233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miles long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 miles of shoreline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 feet maximum depth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12.2 square miles surface area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400,000 acre feet</a:t>
            </a:r>
          </a:p>
        </p:txBody>
      </p:sp>
      <p:pic>
        <p:nvPicPr>
          <p:cNvPr id="21" name="Picture 20" descr="A group of people sitting on grass next to a boat&#10;&#10;AI-generated content may be incorrect.">
            <a:extLst>
              <a:ext uri="{FF2B5EF4-FFF2-40B4-BE49-F238E27FC236}">
                <a16:creationId xmlns:a16="http://schemas.microsoft.com/office/drawing/2014/main" id="{EDA49A36-6CF7-EC05-9F29-8F5AF12D6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67" t="17026" b="12743"/>
          <a:stretch/>
        </p:blipFill>
        <p:spPr>
          <a:xfrm>
            <a:off x="7273397" y="683607"/>
            <a:ext cx="4132184" cy="3383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F6ADB3-7CC6-671F-BB56-4A446021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81" y="683606"/>
            <a:ext cx="6679808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8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1AAB-08DA-976E-33D5-5EB7BE2F4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01F0B-3691-C728-3127-40E6299FE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590549"/>
            <a:ext cx="10801350" cy="1196974"/>
          </a:xfrm>
        </p:spPr>
        <p:txBody>
          <a:bodyPr/>
          <a:lstStyle/>
          <a:p>
            <a:r>
              <a:rPr lang="en-US" dirty="0"/>
              <a:t>Cabinet Gorge Dam and Reservoir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51B04-CEF6-4C8D-F2EA-ACD495EFC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Content Placeholder 6" descr="A large dam surrounded by water&#10;&#10;AI-generated content may be incorrect.">
            <a:extLst>
              <a:ext uri="{FF2B5EF4-FFF2-40B4-BE49-F238E27FC236}">
                <a16:creationId xmlns:a16="http://schemas.microsoft.com/office/drawing/2014/main" id="{41D7C063-468B-73FF-BAEC-B285B3D0A4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" t="1413" r="1022" b="16480"/>
          <a:stretch/>
        </p:blipFill>
        <p:spPr>
          <a:xfrm>
            <a:off x="581022" y="729253"/>
            <a:ext cx="5436734" cy="3383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49C198-51A9-9069-E3D5-C5214C6F4C62}"/>
              </a:ext>
            </a:extLst>
          </p:cNvPr>
          <p:cNvSpPr txBox="1"/>
          <p:nvPr/>
        </p:nvSpPr>
        <p:spPr>
          <a:xfrm>
            <a:off x="1454930" y="4232752"/>
            <a:ext cx="35095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in 1952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208 feet high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 megawatts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4F494-849D-B0A8-86E5-5B1FCBD4B129}"/>
              </a:ext>
            </a:extLst>
          </p:cNvPr>
          <p:cNvSpPr txBox="1"/>
          <p:nvPr/>
        </p:nvSpPr>
        <p:spPr>
          <a:xfrm>
            <a:off x="7138049" y="4244086"/>
            <a:ext cx="406254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miles long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 miles of shoreline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4.6 square miles in area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 feet maximum depth</a:t>
            </a:r>
          </a:p>
          <a:p>
            <a:pPr marL="342900" indent="-342900" algn="l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105,000 acre feet</a:t>
            </a:r>
          </a:p>
        </p:txBody>
      </p:sp>
      <p:pic>
        <p:nvPicPr>
          <p:cNvPr id="19" name="Picture 18" descr="A group of people sitting on chairs by a lake&#10;&#10;AI-generated content may be incorrect.">
            <a:extLst>
              <a:ext uri="{FF2B5EF4-FFF2-40B4-BE49-F238E27FC236}">
                <a16:creationId xmlns:a16="http://schemas.microsoft.com/office/drawing/2014/main" id="{3CBBD407-A91D-8CF6-E07A-4F2A8B93C9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12" t="14611" b="18444"/>
          <a:stretch/>
        </p:blipFill>
        <p:spPr>
          <a:xfrm>
            <a:off x="6867525" y="729253"/>
            <a:ext cx="4480261" cy="3383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270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D7AEF-9826-85A7-7026-E5E55736AD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FA95CBE-E201-1B2D-BBB2-D34AEAC8D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Clark Fork River flows</a:t>
            </a:r>
          </a:p>
        </p:txBody>
      </p:sp>
      <p:pic>
        <p:nvPicPr>
          <p:cNvPr id="12" name="Picture 11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707F180F-3887-1AE6-CAFF-D810381016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50" r="2678" b="2661"/>
          <a:stretch/>
        </p:blipFill>
        <p:spPr>
          <a:xfrm>
            <a:off x="666750" y="804250"/>
            <a:ext cx="10801350" cy="53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2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9DE3C-C5FE-BADB-2E27-C122EDC63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7572-FF35-2563-1529-20EB9D08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Operational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BE3CC-5527-AB27-C180-44CAE3EFBBE8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695321" y="973952"/>
            <a:ext cx="10801352" cy="898389"/>
          </a:xfrm>
        </p:spPr>
        <p:txBody>
          <a:bodyPr/>
          <a:lstStyle/>
          <a:p>
            <a:r>
              <a:rPr lang="en-US" dirty="0"/>
              <a:t>General Operating Limits, total dissolved gas reduction, Fish Passage Facility operation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EC26F-136E-A556-ED28-2B14A84F12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61BA1-61C9-83D0-173C-DFAB9CA81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782" y="1959737"/>
            <a:ext cx="8521667" cy="419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6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B1273-784B-2E83-E986-85563794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7E1E7-958A-EE1B-A7FD-1BB9D3D912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D0CF0A-21E5-8EA0-6E42-4411A889E7FC}"/>
              </a:ext>
            </a:extLst>
          </p:cNvPr>
          <p:cNvSpPr/>
          <p:nvPr/>
        </p:nvSpPr>
        <p:spPr>
          <a:xfrm>
            <a:off x="10124421" y="5129478"/>
            <a:ext cx="521208" cy="521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64CCE-E990-7AE8-2814-B4252ACDB77B}"/>
              </a:ext>
            </a:extLst>
          </p:cNvPr>
          <p:cNvSpPr/>
          <p:nvPr/>
        </p:nvSpPr>
        <p:spPr>
          <a:xfrm>
            <a:off x="10124421" y="5127293"/>
            <a:ext cx="521208" cy="1005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EB162E-2B64-D5C9-5DD3-D343D2344171}"/>
              </a:ext>
            </a:extLst>
          </p:cNvPr>
          <p:cNvGrpSpPr/>
          <p:nvPr/>
        </p:nvGrpSpPr>
        <p:grpSpPr>
          <a:xfrm>
            <a:off x="10124421" y="5719869"/>
            <a:ext cx="521208" cy="522438"/>
            <a:chOff x="7099021" y="5733500"/>
            <a:chExt cx="521208" cy="5224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584747-6D87-5471-355C-5EF48E941C23}"/>
                </a:ext>
              </a:extLst>
            </p:cNvPr>
            <p:cNvSpPr/>
            <p:nvPr/>
          </p:nvSpPr>
          <p:spPr>
            <a:xfrm>
              <a:off x="7099021" y="5734730"/>
              <a:ext cx="521208" cy="5212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772430-42BF-E15D-1BE4-120E997E6FE1}"/>
                </a:ext>
              </a:extLst>
            </p:cNvPr>
            <p:cNvSpPr/>
            <p:nvPr/>
          </p:nvSpPr>
          <p:spPr>
            <a:xfrm>
              <a:off x="7099021" y="5733500"/>
              <a:ext cx="521208" cy="3657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689D54-10AC-91F3-90F2-939C44856D32}"/>
              </a:ext>
            </a:extLst>
          </p:cNvPr>
          <p:cNvGrpSpPr/>
          <p:nvPr/>
        </p:nvGrpSpPr>
        <p:grpSpPr>
          <a:xfrm>
            <a:off x="7310188" y="5976255"/>
            <a:ext cx="265176" cy="266052"/>
            <a:chOff x="8546803" y="5761897"/>
            <a:chExt cx="265176" cy="2660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F72B25-A917-2274-FB9E-81ED59F0B945}"/>
                </a:ext>
              </a:extLst>
            </p:cNvPr>
            <p:cNvSpPr/>
            <p:nvPr/>
          </p:nvSpPr>
          <p:spPr>
            <a:xfrm>
              <a:off x="8546803" y="5762773"/>
              <a:ext cx="265176" cy="2651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A50A8A1-A8B1-3E3B-0D40-37D5DF516656}"/>
                </a:ext>
              </a:extLst>
            </p:cNvPr>
            <p:cNvSpPr/>
            <p:nvPr/>
          </p:nvSpPr>
          <p:spPr>
            <a:xfrm>
              <a:off x="8546803" y="5761897"/>
              <a:ext cx="265176" cy="5486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4A90953-6086-1C05-3A73-19ACFA8AF615}"/>
              </a:ext>
            </a:extLst>
          </p:cNvPr>
          <p:cNvSpPr txBox="1"/>
          <p:nvPr/>
        </p:nvSpPr>
        <p:spPr>
          <a:xfrm>
            <a:off x="8922685" y="4179957"/>
            <a:ext cx="2914067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SzPct val="110000"/>
            </a:pPr>
            <a:r>
              <a:rPr lang="en-US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Noxon Rapids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(400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10’ (non-rec) = 74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endParaRPr lang="en-US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4’ (rec) = 31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endParaRPr lang="en-US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1DD2EB-45B0-F66B-3B3F-3D0242A2B088}"/>
              </a:ext>
            </a:extLst>
          </p:cNvPr>
          <p:cNvSpPr txBox="1"/>
          <p:nvPr/>
        </p:nvSpPr>
        <p:spPr>
          <a:xfrm>
            <a:off x="5947074" y="4179957"/>
            <a:ext cx="285206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SzPct val="110000"/>
            </a:pPr>
            <a:r>
              <a:rPr lang="en-US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Gorge 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(105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7’ = 22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endParaRPr lang="en-US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1DC66C-7053-654F-50D9-BB3351D4354E}"/>
              </a:ext>
            </a:extLst>
          </p:cNvPr>
          <p:cNvSpPr/>
          <p:nvPr/>
        </p:nvSpPr>
        <p:spPr>
          <a:xfrm>
            <a:off x="383169" y="751047"/>
            <a:ext cx="5486400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DFDD33-A774-BA75-3767-22638E9BF19A}"/>
              </a:ext>
            </a:extLst>
          </p:cNvPr>
          <p:cNvSpPr/>
          <p:nvPr/>
        </p:nvSpPr>
        <p:spPr>
          <a:xfrm>
            <a:off x="383169" y="1031920"/>
            <a:ext cx="5486400" cy="914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5089B3-9895-8AE8-18AF-53C3E33846D5}"/>
              </a:ext>
            </a:extLst>
          </p:cNvPr>
          <p:cNvSpPr/>
          <p:nvPr/>
        </p:nvSpPr>
        <p:spPr>
          <a:xfrm>
            <a:off x="383169" y="751544"/>
            <a:ext cx="5486400" cy="128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8B3B1A-E8DE-3676-8AAC-80CD4F3F0E1D}"/>
              </a:ext>
            </a:extLst>
          </p:cNvPr>
          <p:cNvSpPr txBox="1"/>
          <p:nvPr/>
        </p:nvSpPr>
        <p:spPr>
          <a:xfrm>
            <a:off x="1239557" y="4169227"/>
            <a:ext cx="3660041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SzPct val="110000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Pend Oreille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(43 million AF)</a:t>
            </a:r>
          </a:p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11.5’ =  1 million AF</a:t>
            </a:r>
          </a:p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6” = 47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74EC99-B917-5C79-F051-9E9EB74C40CC}"/>
              </a:ext>
            </a:extLst>
          </p:cNvPr>
          <p:cNvGrpSpPr/>
          <p:nvPr/>
        </p:nvGrpSpPr>
        <p:grpSpPr>
          <a:xfrm>
            <a:off x="8691669" y="752285"/>
            <a:ext cx="2972064" cy="731492"/>
            <a:chOff x="6096000" y="2616825"/>
            <a:chExt cx="2972064" cy="73149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AD9FA1C-A19B-4971-C0EA-109712206026}"/>
                </a:ext>
              </a:extLst>
            </p:cNvPr>
            <p:cNvSpPr/>
            <p:nvPr/>
          </p:nvSpPr>
          <p:spPr>
            <a:xfrm>
              <a:off x="6185273" y="3022257"/>
              <a:ext cx="274320" cy="27432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0516B3-3D5C-E800-3A79-3B67A16893E0}"/>
                </a:ext>
              </a:extLst>
            </p:cNvPr>
            <p:cNvSpPr/>
            <p:nvPr/>
          </p:nvSpPr>
          <p:spPr>
            <a:xfrm>
              <a:off x="6185273" y="2654925"/>
              <a:ext cx="274320" cy="27432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28A39E-D8C8-3D56-727D-1FE475DF7613}"/>
                </a:ext>
              </a:extLst>
            </p:cNvPr>
            <p:cNvSpPr txBox="1"/>
            <p:nvPr/>
          </p:nvSpPr>
          <p:spPr>
            <a:xfrm>
              <a:off x="6459593" y="3006685"/>
              <a:ext cx="2608471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2800"/>
                </a:spcBef>
                <a:buSzPct val="110000"/>
              </a:pPr>
              <a:r>
                <a:rPr lang="en-US" dirty="0">
                  <a:solidFill>
                    <a:srgbClr val="5859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waterbody volume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A34C3F-ED8F-C478-0BCD-DAE74390F4E0}"/>
                </a:ext>
              </a:extLst>
            </p:cNvPr>
            <p:cNvSpPr txBox="1"/>
            <p:nvPr/>
          </p:nvSpPr>
          <p:spPr>
            <a:xfrm>
              <a:off x="6459593" y="2659995"/>
              <a:ext cx="1646605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2800"/>
                </a:spcBef>
                <a:buSzPct val="110000"/>
              </a:pPr>
              <a:r>
                <a:rPr lang="en-US" dirty="0">
                  <a:solidFill>
                    <a:srgbClr val="5859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Active storage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FF27C3-AF85-8C94-005C-168EDE280C1C}"/>
                </a:ext>
              </a:extLst>
            </p:cNvPr>
            <p:cNvSpPr/>
            <p:nvPr/>
          </p:nvSpPr>
          <p:spPr>
            <a:xfrm>
              <a:off x="6096000" y="2616825"/>
              <a:ext cx="2914067" cy="723172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id="{E26591EB-6A28-C599-35CD-3C2017514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Waterbody volumes and active storage</a:t>
            </a:r>
          </a:p>
        </p:txBody>
      </p:sp>
    </p:spTree>
    <p:extLst>
      <p:ext uri="{BB962C8B-B14F-4D97-AF65-F5344CB8AC3E}">
        <p14:creationId xmlns:p14="http://schemas.microsoft.com/office/powerpoint/2010/main" val="337118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CF244-99DF-375C-3A13-DC73577CA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C5D8-0D88-B8A1-E9E7-D1A023E4C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Time to fill active storage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00BFF-E235-ACF8-5E98-D5D544350A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4E1C71FA-8C25-9E54-544B-942024E2C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60" r="5339"/>
          <a:stretch/>
        </p:blipFill>
        <p:spPr>
          <a:xfrm>
            <a:off x="1223963" y="665009"/>
            <a:ext cx="9744074" cy="5527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DFEE1B-1A06-EE64-A491-218B5A778D8F}"/>
              </a:ext>
            </a:extLst>
          </p:cNvPr>
          <p:cNvSpPr txBox="1"/>
          <p:nvPr/>
        </p:nvSpPr>
        <p:spPr>
          <a:xfrm>
            <a:off x="3143761" y="1344005"/>
            <a:ext cx="207620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kcfs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15 hours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7247F-FB41-6B10-59A3-102E47F29579}"/>
              </a:ext>
            </a:extLst>
          </p:cNvPr>
          <p:cNvSpPr txBox="1"/>
          <p:nvPr/>
        </p:nvSpPr>
        <p:spPr>
          <a:xfrm>
            <a:off x="8767420" y="4131062"/>
            <a:ext cx="192232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SzPct val="110000"/>
            </a:pP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kcfs</a:t>
            </a:r>
            <a:r>
              <a:rPr lang="en-US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7.5 days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13CBBAE-5C8A-1510-4847-43944C8A7540}"/>
              </a:ext>
            </a:extLst>
          </p:cNvPr>
          <p:cNvCxnSpPr>
            <a:cxnSpLocks/>
          </p:cNvCxnSpPr>
          <p:nvPr/>
        </p:nvCxnSpPr>
        <p:spPr>
          <a:xfrm flipH="1">
            <a:off x="2838994" y="1582930"/>
            <a:ext cx="418012" cy="3831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E1AF98B-8574-B891-648A-1F1E3D2F84F9}"/>
              </a:ext>
            </a:extLst>
          </p:cNvPr>
          <p:cNvCxnSpPr>
            <a:cxnSpLocks/>
          </p:cNvCxnSpPr>
          <p:nvPr/>
        </p:nvCxnSpPr>
        <p:spPr>
          <a:xfrm flipH="1">
            <a:off x="8526162" y="4400153"/>
            <a:ext cx="343518" cy="43663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6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3BCA-367C-C6FE-A346-5FA81EFCF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B0DB-C25E-9A34-E351-DA9E7EC39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Power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2A90-42A7-0212-E1D4-9A4FCBB9924F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705347" y="858838"/>
            <a:ext cx="9096377" cy="5675312"/>
          </a:xfrm>
        </p:spPr>
        <p:txBody>
          <a:bodyPr>
            <a:normAutofit/>
          </a:bodyPr>
          <a:lstStyle/>
          <a:p>
            <a:r>
              <a:rPr lang="en-US" dirty="0"/>
              <a:t>Western Energy Imbalance Market (EIM)</a:t>
            </a:r>
          </a:p>
          <a:p>
            <a:pPr lvl="1"/>
            <a:r>
              <a:rPr lang="en-US" dirty="0"/>
              <a:t>Participants commit resources which are centrally dispatched effectively and efficiently</a:t>
            </a:r>
          </a:p>
          <a:p>
            <a:pPr lvl="1"/>
            <a:r>
              <a:rPr lang="en-US" dirty="0"/>
              <a:t>Reliability, affordability, efficient use and integration of renewables</a:t>
            </a:r>
          </a:p>
          <a:p>
            <a:r>
              <a:rPr lang="en-US" dirty="0"/>
              <a:t>Ensuring FERC compliance</a:t>
            </a:r>
          </a:p>
          <a:p>
            <a:pPr lvl="1"/>
            <a:r>
              <a:rPr lang="en-US" dirty="0"/>
              <a:t>Resources committed to minimize risk</a:t>
            </a:r>
          </a:p>
          <a:p>
            <a:pPr lvl="1"/>
            <a:r>
              <a:rPr lang="en-US" dirty="0"/>
              <a:t>Avista can opt out to ensure compliance</a:t>
            </a:r>
          </a:p>
          <a:p>
            <a:r>
              <a:rPr lang="en-US" dirty="0"/>
              <a:t>Within regulatory requirements, power is generated to maximize affordability and reliability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9BD2A-E953-C56F-4E26-8D2F9D1DF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5277ED-6658-BED8-01BD-E7FE3D3BD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4" b="23707"/>
          <a:stretch/>
        </p:blipFill>
        <p:spPr>
          <a:xfrm>
            <a:off x="266699" y="878124"/>
            <a:ext cx="4268889" cy="523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86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37FD5-5814-79E7-BE2E-857E66A20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BA4BE-C75E-D91A-45BA-47D3551C4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Earning the right to operate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81E85-9B17-6F01-9E71-35FE2E3219FA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695323" y="1554163"/>
            <a:ext cx="8934452" cy="4284662"/>
          </a:xfrm>
        </p:spPr>
        <p:txBody>
          <a:bodyPr/>
          <a:lstStyle/>
          <a:p>
            <a:r>
              <a:rPr lang="en-US" dirty="0"/>
              <a:t>Impeding fish passage</a:t>
            </a:r>
          </a:p>
          <a:p>
            <a:r>
              <a:rPr lang="en-US" dirty="0"/>
              <a:t>Fluctuating flows and water surface elevations</a:t>
            </a:r>
          </a:p>
          <a:p>
            <a:pPr lvl="1"/>
            <a:r>
              <a:rPr lang="en-US" dirty="0"/>
              <a:t>Aquatic</a:t>
            </a:r>
          </a:p>
          <a:p>
            <a:pPr lvl="1"/>
            <a:r>
              <a:rPr lang="en-US" dirty="0"/>
              <a:t>Terrestrial</a:t>
            </a:r>
          </a:p>
          <a:p>
            <a:r>
              <a:rPr lang="en-US" dirty="0"/>
              <a:t>Water quality</a:t>
            </a:r>
          </a:p>
          <a:p>
            <a:r>
              <a:rPr lang="en-US" dirty="0"/>
              <a:t>Land use and recreation resources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3EA71F-FD15-8EFA-9021-BA42319373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 descr="Fish swimming in the water&#10;&#10;AI-generated content may be incorrect.">
            <a:extLst>
              <a:ext uri="{FF2B5EF4-FFF2-40B4-BE49-F238E27FC236}">
                <a16:creationId xmlns:a16="http://schemas.microsoft.com/office/drawing/2014/main" id="{F9C1AA11-B995-2AE7-500E-D2EEAEC9A3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64" r="44062"/>
          <a:stretch/>
        </p:blipFill>
        <p:spPr>
          <a:xfrm>
            <a:off x="7496179" y="838200"/>
            <a:ext cx="4231837" cy="5029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93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A82C-905B-B953-C0EB-21BBF985A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4C55-B7FA-4005-AC85-62ED76E8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/>
              <a:t>Avista’s FERC License for the Clark Fork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3ABF3-B3EF-AC2A-EED4-409D4CA076CE}"/>
              </a:ext>
            </a:extLst>
          </p:cNvPr>
          <p:cNvSpPr>
            <a:spLocks noGrp="1"/>
          </p:cNvSpPr>
          <p:nvPr>
            <p:ph idx="3"/>
          </p:nvPr>
        </p:nvSpPr>
        <p:spPr/>
        <p:txBody>
          <a:bodyPr/>
          <a:lstStyle/>
          <a:p>
            <a:r>
              <a:rPr lang="en-US"/>
              <a:t>Previously two Licenses</a:t>
            </a:r>
          </a:p>
          <a:p>
            <a:r>
              <a:rPr lang="en-US"/>
              <a:t>Relicensing in late 90s</a:t>
            </a:r>
          </a:p>
          <a:p>
            <a:pPr lvl="1"/>
            <a:r>
              <a:rPr lang="en-US"/>
              <a:t>Clark Fork Settlement Agreement</a:t>
            </a:r>
          </a:p>
          <a:p>
            <a:pPr lvl="2"/>
            <a:r>
              <a:rPr lang="en-US"/>
              <a:t>Governed by a Management Committee </a:t>
            </a:r>
          </a:p>
          <a:p>
            <a:pPr lvl="2"/>
            <a:r>
              <a:rPr lang="en-US"/>
              <a:t>Made funding available to achieve resource goals</a:t>
            </a:r>
          </a:p>
          <a:p>
            <a:pPr lvl="2"/>
            <a:r>
              <a:rPr lang="en-US"/>
              <a:t>Defined process for evaluating projects and decision making</a:t>
            </a:r>
          </a:p>
          <a:p>
            <a:r>
              <a:rPr lang="en-US"/>
              <a:t>License issued in 2001 – 45-year term</a:t>
            </a:r>
          </a:p>
          <a:p>
            <a:pPr lvl="1"/>
            <a:r>
              <a:rPr lang="en-US"/>
              <a:t>Incorporated the Settlement Agreement terms and conditions </a:t>
            </a:r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B5310-FA82-59AD-A497-0AB3668F7E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51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0393C-1437-7D53-4E33-AC28364E7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E1CCF-F624-C572-9085-F84CE5A0F3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D8FF82F-EC40-5838-B055-893BFF5A58EF}"/>
              </a:ext>
            </a:extLst>
          </p:cNvPr>
          <p:cNvGraphicFramePr>
            <a:graphicFrameLocks noGrp="1" noChangeAspect="1"/>
          </p:cNvGraphicFramePr>
          <p:nvPr>
            <p:ph idx="3"/>
            <p:extLst>
              <p:ext uri="{D42A27DB-BD31-4B8C-83A1-F6EECF244321}">
                <p14:modId xmlns:p14="http://schemas.microsoft.com/office/powerpoint/2010/main" val="1830903097"/>
              </p:ext>
            </p:extLst>
          </p:nvPr>
        </p:nvGraphicFramePr>
        <p:xfrm>
          <a:off x="1770077" y="376434"/>
          <a:ext cx="8540885" cy="6040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44112" imgH="8020037" progId="AcroExch.Document.DC">
                  <p:embed/>
                </p:oleObj>
              </mc:Choice>
              <mc:Fallback>
                <p:oleObj name="Acrobat Document" r:id="rId2" imgW="11344112" imgH="8020037" progId="AcroExch.Document.DC">
                  <p:embed/>
                  <p:pic>
                    <p:nvPicPr>
                      <p:cNvPr id="6" name="Content Placeholder 5">
                        <a:extLst>
                          <a:ext uri="{FF2B5EF4-FFF2-40B4-BE49-F238E27FC236}">
                            <a16:creationId xmlns:a16="http://schemas.microsoft.com/office/drawing/2014/main" id="{2D8FF82F-EC40-5838-B055-893BFF5A58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70077" y="376434"/>
                        <a:ext cx="8540885" cy="604024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796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B828C-C478-E2C5-B91D-7146D71F7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76AE-4C41-45DE-8076-8374D81FC845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11DD52D-89FD-4C56-F179-407B8628498A}"/>
              </a:ext>
            </a:extLst>
          </p:cNvPr>
          <p:cNvGraphicFramePr/>
          <p:nvPr/>
        </p:nvGraphicFramePr>
        <p:xfrm>
          <a:off x="1495834" y="211756"/>
          <a:ext cx="9200331" cy="607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9586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D83E2-CEF2-3F65-0C9A-DCF372881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92DE-B43F-EB77-4F83-F81E77B9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/>
              <a:t>Recreation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DD394-65F3-2C13-3EB6-39296980AB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4F84B1-E864-AD60-8E8C-6DB617561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8571"/>
            <a:ext cx="12192000" cy="486081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71CD39-0673-837C-41C9-210BF637DD7A}"/>
              </a:ext>
            </a:extLst>
          </p:cNvPr>
          <p:cNvSpPr/>
          <p:nvPr/>
        </p:nvSpPr>
        <p:spPr>
          <a:xfrm>
            <a:off x="0" y="5424256"/>
            <a:ext cx="2485748" cy="6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5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2BA76-0762-12F1-81F3-BC69E7847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2392-894A-C40A-3246-5E81987B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/>
              <a:t>Recreation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931A87-714C-0824-A679-BAB4CFFA6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9A0F9F-38DC-9252-4DE6-BB47CE655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766" y="1076890"/>
            <a:ext cx="9474468" cy="5166530"/>
          </a:xfrm>
          <a:prstGeom prst="rect">
            <a:avLst/>
          </a:prstGeom>
          <a:ln w="9525">
            <a:solidFill>
              <a:schemeClr val="tx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8CDB5E-2D88-B10D-B3E4-2F1F226D5D90}"/>
              </a:ext>
            </a:extLst>
          </p:cNvPr>
          <p:cNvSpPr txBox="1"/>
          <p:nvPr/>
        </p:nvSpPr>
        <p:spPr>
          <a:xfrm>
            <a:off x="1100487" y="6416675"/>
            <a:ext cx="703285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spcBef>
                <a:spcPts val="2800"/>
              </a:spcBef>
              <a:buSzPct val="110000"/>
            </a:pPr>
            <a:r>
              <a:rPr lang="en-US"/>
              <a:t>https://www.myavista.com/storymap/clarkforkriver/index.html</a:t>
            </a:r>
            <a:endParaRPr lang="en-US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96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FD3B8-9094-6F10-5C0E-569E4CE2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79FE-E67E-33BA-E261-F4BC7734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/>
              <a:t>Recreation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E3E20-14D0-B132-8100-CAC2AE9B730D}"/>
              </a:ext>
            </a:extLst>
          </p:cNvPr>
          <p:cNvSpPr>
            <a:spLocks noGrp="1"/>
          </p:cNvSpPr>
          <p:nvPr>
            <p:ph idx="3"/>
          </p:nvPr>
        </p:nvSpPr>
        <p:spPr/>
        <p:txBody>
          <a:bodyPr/>
          <a:lstStyle/>
          <a:p>
            <a:r>
              <a:rPr lang="en-US"/>
              <a:t>Boat ramps and river access</a:t>
            </a:r>
          </a:p>
          <a:p>
            <a:pPr lvl="1"/>
            <a:r>
              <a:rPr lang="en-US"/>
              <a:t>Clark Fork Access Site </a:t>
            </a:r>
          </a:p>
          <a:p>
            <a:pPr lvl="1"/>
            <a:r>
              <a:rPr lang="en-US"/>
              <a:t>Derr Island launch</a:t>
            </a:r>
          </a:p>
          <a:p>
            <a:pPr lvl="1"/>
            <a:endParaRPr lang="en-US"/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65123-E678-8E54-5205-FD2CC2325B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 descr="A path leading to a body of water&#10;&#10;AI-generated content may be incorrect.">
            <a:extLst>
              <a:ext uri="{FF2B5EF4-FFF2-40B4-BE49-F238E27FC236}">
                <a16:creationId xmlns:a16="http://schemas.microsoft.com/office/drawing/2014/main" id="{E61101DB-0C61-CE33-D451-259A2C6E7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942" y="1273945"/>
            <a:ext cx="6407850" cy="4805888"/>
          </a:xfrm>
          <a:prstGeom prst="rect">
            <a:avLst/>
          </a:prstGeom>
          <a:ln w="9525">
            <a:solidFill>
              <a:schemeClr val="tx1">
                <a:lumMod val="50000"/>
              </a:schemeClr>
            </a:solidFill>
          </a:ln>
        </p:spPr>
      </p:pic>
      <p:pic>
        <p:nvPicPr>
          <p:cNvPr id="8" name="Picture 7" descr="A road with a tree and a sign on it&#10;&#10;AI-generated content may be incorrect.">
            <a:extLst>
              <a:ext uri="{FF2B5EF4-FFF2-40B4-BE49-F238E27FC236}">
                <a16:creationId xmlns:a16="http://schemas.microsoft.com/office/drawing/2014/main" id="{5CA30E3A-B197-03CA-B4D3-CE3C58BEE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5" y="3185780"/>
            <a:ext cx="3858736" cy="2894053"/>
          </a:xfrm>
          <a:prstGeom prst="rect">
            <a:avLst/>
          </a:prstGeom>
          <a:ln w="9525"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523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AD6D-CEB6-B50E-A971-F0A9046A2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and person fishing on a boat&#10;&#10;AI-generated content may be incorrect.">
            <a:extLst>
              <a:ext uri="{FF2B5EF4-FFF2-40B4-BE49-F238E27FC236}">
                <a16:creationId xmlns:a16="http://schemas.microsoft.com/office/drawing/2014/main" id="{03B45B96-F66D-C6B5-2E59-29E48B6C8E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r="-1" b="-1"/>
          <a:stretch>
            <a:fillRect/>
          </a:stretch>
        </p:blipFill>
        <p:spPr>
          <a:xfrm>
            <a:off x="357331" y="1201737"/>
            <a:ext cx="5847340" cy="4733643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B218D-EDCB-E81D-B7C0-67E3B5B96EF3}"/>
              </a:ext>
            </a:extLst>
          </p:cNvPr>
          <p:cNvSpPr>
            <a:spLocks noGrp="1"/>
          </p:cNvSpPr>
          <p:nvPr>
            <p:ph idx="5"/>
          </p:nvPr>
        </p:nvSpPr>
        <p:spPr>
          <a:xfrm>
            <a:off x="6589679" y="1201738"/>
            <a:ext cx="5292727" cy="4284662"/>
          </a:xfrm>
        </p:spPr>
        <p:txBody>
          <a:bodyPr>
            <a:normAutofit/>
          </a:bodyPr>
          <a:lstStyle/>
          <a:p>
            <a:pPr lvl="1"/>
            <a:r>
              <a:rPr lang="en-US" sz="2400"/>
              <a:t>Walleye netting</a:t>
            </a:r>
          </a:p>
          <a:p>
            <a:pPr lvl="1"/>
            <a:r>
              <a:rPr lang="en-US" sz="2400"/>
              <a:t>Lake Trout netting</a:t>
            </a:r>
          </a:p>
          <a:p>
            <a:pPr lvl="1"/>
            <a:r>
              <a:rPr lang="en-US" sz="2400"/>
              <a:t>Walleye angler incentive program</a:t>
            </a:r>
          </a:p>
          <a:p>
            <a:pPr lvl="1"/>
            <a:r>
              <a:rPr lang="en-US" sz="2400"/>
              <a:t>Lake Trout angler incentive program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BB45DE9-5A73-2AD7-9051-D5F3FD7758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5" y="6416675"/>
            <a:ext cx="9558987" cy="365125"/>
          </a:xfrm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en-US"/>
              <a:t>Optional footer for data sources, etc.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E8BE-92CB-13BC-EC47-6849ADF3CA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8391" y="6416675"/>
            <a:ext cx="40103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CC4C01C-10F0-BE40-8C25-99B2B118CB10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7" name="Picture 6" descr="A fish lying on a table&#10;&#10;AI-generated content may be incorrect.">
            <a:extLst>
              <a:ext uri="{FF2B5EF4-FFF2-40B4-BE49-F238E27FC236}">
                <a16:creationId xmlns:a16="http://schemas.microsoft.com/office/drawing/2014/main" id="{65C05008-68A2-8012-9700-EE2DBB1584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" t="40" r="-107" b="37460"/>
          <a:stretch/>
        </p:blipFill>
        <p:spPr>
          <a:xfrm>
            <a:off x="7279305" y="4065972"/>
            <a:ext cx="3988066" cy="1869408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D3C1035-2EED-BD79-30BA-47138C52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Fisheries</a:t>
            </a:r>
          </a:p>
        </p:txBody>
      </p:sp>
    </p:spTree>
    <p:extLst>
      <p:ext uri="{BB962C8B-B14F-4D97-AF65-F5344CB8AC3E}">
        <p14:creationId xmlns:p14="http://schemas.microsoft.com/office/powerpoint/2010/main" val="3897719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42C49-FA03-F41B-1E12-B250F0F66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78DC6-EDE2-041E-7E48-C0702B8B1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600074"/>
            <a:ext cx="10801350" cy="1196974"/>
          </a:xfrm>
        </p:spPr>
        <p:txBody>
          <a:bodyPr/>
          <a:lstStyle/>
          <a:p>
            <a:r>
              <a:rPr lang="en-US" dirty="0"/>
              <a:t>Fisheries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1E666-2453-35F4-56BA-6E9952DFDD49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695323" y="1592263"/>
            <a:ext cx="5724728" cy="4284662"/>
          </a:xfrm>
        </p:spPr>
        <p:txBody>
          <a:bodyPr/>
          <a:lstStyle/>
          <a:p>
            <a:r>
              <a:rPr lang="en-US" dirty="0"/>
              <a:t>Habitat enhancement</a:t>
            </a:r>
          </a:p>
          <a:p>
            <a:r>
              <a:rPr lang="en-US" dirty="0"/>
              <a:t>Habitat acquisition and protection</a:t>
            </a:r>
          </a:p>
          <a:p>
            <a:r>
              <a:rPr lang="en-US" dirty="0"/>
              <a:t>Applied research and monitoring</a:t>
            </a:r>
          </a:p>
          <a:p>
            <a:r>
              <a:rPr lang="en-US" dirty="0"/>
              <a:t>Bull Trout education, outreach, enforcement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2F3C7-BDC3-AD17-64B9-2BD8979985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 descr="A group of people fishing in a river&#10;&#10;AI-generated content may be incorrect.">
            <a:extLst>
              <a:ext uri="{FF2B5EF4-FFF2-40B4-BE49-F238E27FC236}">
                <a16:creationId xmlns:a16="http://schemas.microsoft.com/office/drawing/2014/main" id="{6565EF17-95BE-4C39-85C1-A6DDF84F9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3" t="1" b="25358"/>
          <a:stretch/>
        </p:blipFill>
        <p:spPr>
          <a:xfrm>
            <a:off x="5130265" y="1379406"/>
            <a:ext cx="6436093" cy="4854584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24631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66F48-5BE0-38EC-B1C4-4EC194BF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A194600A-9B97-3FC6-3989-FB9C17679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2" y="-53053"/>
            <a:ext cx="9214738" cy="6911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5FFE9-321F-84B6-E315-C5FCB432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057" y="-494196"/>
            <a:ext cx="10801350" cy="1196974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Questions and Contacts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D773C-6C4D-029F-428B-397F45FA1F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8029C-4AB7-8852-1687-1DE4AF267D66}"/>
              </a:ext>
            </a:extLst>
          </p:cNvPr>
          <p:cNvSpPr txBox="1"/>
          <p:nvPr/>
        </p:nvSpPr>
        <p:spPr>
          <a:xfrm>
            <a:off x="1530815" y="4350122"/>
            <a:ext cx="311231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Monica Ott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Clark Fork License Manager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Monica.ott@avistacorp.com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(406) 847-1281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1211C-0EA0-737D-1F2D-AE69C503CBA8}"/>
              </a:ext>
            </a:extLst>
          </p:cNvPr>
          <p:cNvSpPr txBox="1"/>
          <p:nvPr/>
        </p:nvSpPr>
        <p:spPr>
          <a:xfrm>
            <a:off x="1530815" y="5595111"/>
            <a:ext cx="349821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 Oldenburg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Aquatic Programs Manager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Eric.oldenburg@avistacorp.com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(406) 847-1290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08C4A-67CD-916F-9312-AD398BDB8527}"/>
              </a:ext>
            </a:extLst>
          </p:cNvPr>
          <p:cNvSpPr txBox="1"/>
          <p:nvPr/>
        </p:nvSpPr>
        <p:spPr>
          <a:xfrm>
            <a:off x="1530815" y="3182685"/>
            <a:ext cx="376665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Arthur Potts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 Program Manager</a:t>
            </a: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Arthur.potts@avistacorp.com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buSzPct val="110000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(406) 847-1283</a:t>
            </a:r>
          </a:p>
        </p:txBody>
      </p:sp>
    </p:spTree>
    <p:extLst>
      <p:ext uri="{BB962C8B-B14F-4D97-AF65-F5344CB8AC3E}">
        <p14:creationId xmlns:p14="http://schemas.microsoft.com/office/powerpoint/2010/main" val="1630716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21396-C069-DC7E-408A-BCB443D9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B4F24-E3BD-2B74-99A1-0E7F10F01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-590549"/>
            <a:ext cx="10801350" cy="1196974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87C7B-41A3-4795-43F1-56DCCE42529E}"/>
              </a:ext>
            </a:extLst>
          </p:cNvPr>
          <p:cNvSpPr>
            <a:spLocks noGrp="1"/>
          </p:cNvSpPr>
          <p:nvPr>
            <p:ph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CA982-3430-01A8-9B73-78B6ADD66E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C4C01C-10F0-BE40-8C25-99B2B118CB1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E0CEE9-AB9E-F285-CDD7-48F54D3E4BEE}"/>
              </a:ext>
            </a:extLst>
          </p:cNvPr>
          <p:cNvSpPr/>
          <p:nvPr/>
        </p:nvSpPr>
        <p:spPr>
          <a:xfrm>
            <a:off x="10959690" y="4277130"/>
            <a:ext cx="182880" cy="1828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1431AB-C6D8-7C3D-8CBF-6AA59A017048}"/>
              </a:ext>
            </a:extLst>
          </p:cNvPr>
          <p:cNvSpPr/>
          <p:nvPr/>
        </p:nvSpPr>
        <p:spPr>
          <a:xfrm>
            <a:off x="10959690" y="4841950"/>
            <a:ext cx="219456" cy="2194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E758AA-FF85-9F58-3A14-5C49EE6265C4}"/>
              </a:ext>
            </a:extLst>
          </p:cNvPr>
          <p:cNvSpPr/>
          <p:nvPr/>
        </p:nvSpPr>
        <p:spPr>
          <a:xfrm>
            <a:off x="10959690" y="5155951"/>
            <a:ext cx="146304" cy="14630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E012046-F673-A771-889F-D512EB00A424}"/>
              </a:ext>
            </a:extLst>
          </p:cNvPr>
          <p:cNvSpPr/>
          <p:nvPr/>
        </p:nvSpPr>
        <p:spPr>
          <a:xfrm>
            <a:off x="10959690" y="5829635"/>
            <a:ext cx="118872" cy="11887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AF0BE6-0819-13BE-65E9-D6072EEA9DC4}"/>
              </a:ext>
            </a:extLst>
          </p:cNvPr>
          <p:cNvSpPr/>
          <p:nvPr/>
        </p:nvSpPr>
        <p:spPr>
          <a:xfrm>
            <a:off x="10967583" y="3371420"/>
            <a:ext cx="841248" cy="84124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48502"/>
      </p:ext>
    </p:extLst>
  </p:cSld>
  <p:clrMapOvr>
    <a:masterClrMapping/>
  </p:clrMapOvr>
</p:sld>
</file>

<file path=ppt/theme/theme1.xml><?xml version="1.0" encoding="utf-8"?>
<a:theme xmlns:a="http://schemas.openxmlformats.org/drawingml/2006/main" name="Avista Corporate Template - Yellow">
  <a:themeElements>
    <a:clrScheme name="Avista Corporate">
      <a:dk1>
        <a:srgbClr val="58595B"/>
      </a:dk1>
      <a:lt1>
        <a:srgbClr val="FFFFFF"/>
      </a:lt1>
      <a:dk2>
        <a:srgbClr val="003A72"/>
      </a:dk2>
      <a:lt2>
        <a:srgbClr val="96D1F2"/>
      </a:lt2>
      <a:accent1>
        <a:srgbClr val="0076BE"/>
      </a:accent1>
      <a:accent2>
        <a:srgbClr val="00B5EF"/>
      </a:accent2>
      <a:accent3>
        <a:srgbClr val="2CB349"/>
      </a:accent3>
      <a:accent4>
        <a:srgbClr val="C3D82E"/>
      </a:accent4>
      <a:accent5>
        <a:srgbClr val="FCB513"/>
      </a:accent5>
      <a:accent6>
        <a:srgbClr val="F58020"/>
      </a:accent6>
      <a:hlink>
        <a:srgbClr val="0075BD"/>
      </a:hlink>
      <a:folHlink>
        <a:srgbClr val="0075BD"/>
      </a:folHlink>
    </a:clrScheme>
    <a:fontScheme name="Arial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lnSpc>
            <a:spcPct val="90000"/>
          </a:lnSpc>
          <a:spcBef>
            <a:spcPts val="2800"/>
          </a:spcBef>
          <a:buSzPct val="110000"/>
          <a:defRPr dirty="0" err="1" smtClean="0">
            <a:solidFill>
              <a:srgbClr val="58595B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ista_CorporateTemplate_Final" id="{629253AC-923E-D340-B46B-2530173E4F23}" vid="{7532D1E4-9CE5-4C4C-AFFE-5EB8F3062354}"/>
    </a:ext>
  </a:extLst>
</a:theme>
</file>

<file path=ppt/theme/theme2.xml><?xml version="1.0" encoding="utf-8"?>
<a:theme xmlns:a="http://schemas.openxmlformats.org/drawingml/2006/main" name="Avista Corporate Template - Green">
  <a:themeElements>
    <a:clrScheme name="Avista Corporate">
      <a:dk1>
        <a:srgbClr val="58595B"/>
      </a:dk1>
      <a:lt1>
        <a:srgbClr val="FFFFFF"/>
      </a:lt1>
      <a:dk2>
        <a:srgbClr val="003A72"/>
      </a:dk2>
      <a:lt2>
        <a:srgbClr val="96D1F2"/>
      </a:lt2>
      <a:accent1>
        <a:srgbClr val="0076BE"/>
      </a:accent1>
      <a:accent2>
        <a:srgbClr val="00B5EF"/>
      </a:accent2>
      <a:accent3>
        <a:srgbClr val="2CB349"/>
      </a:accent3>
      <a:accent4>
        <a:srgbClr val="C3D82E"/>
      </a:accent4>
      <a:accent5>
        <a:srgbClr val="FCB513"/>
      </a:accent5>
      <a:accent6>
        <a:srgbClr val="F58020"/>
      </a:accent6>
      <a:hlink>
        <a:srgbClr val="0075BD"/>
      </a:hlink>
      <a:folHlink>
        <a:srgbClr val="0075BD"/>
      </a:folHlink>
    </a:clrScheme>
    <a:fontScheme name="Arial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lnSpc>
            <a:spcPct val="90000"/>
          </a:lnSpc>
          <a:spcBef>
            <a:spcPts val="2800"/>
          </a:spcBef>
          <a:buSzPct val="110000"/>
          <a:defRPr dirty="0" err="1" smtClean="0">
            <a:solidFill>
              <a:srgbClr val="58595B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ista_CorporateTemplate_Final" id="{629253AC-923E-D340-B46B-2530173E4F23}" vid="{11BA731D-68E9-5D43-BF4A-C77DE9B8575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2544d0-7b50-47fc-8691-52cccfd84993" xsi:nil="true"/>
    <lcf76f155ced4ddcb4097134ff3c332f xmlns="3e83c0fd-34c6-4692-afbd-3d75acb8f89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BBDCD6FA1DC44487F1424B165A43DF" ma:contentTypeVersion="16" ma:contentTypeDescription="Create a new document." ma:contentTypeScope="" ma:versionID="27d4107030167a3915fc93717ea9d93d">
  <xsd:schema xmlns:xsd="http://www.w3.org/2001/XMLSchema" xmlns:xs="http://www.w3.org/2001/XMLSchema" xmlns:p="http://schemas.microsoft.com/office/2006/metadata/properties" xmlns:ns2="3e83c0fd-34c6-4692-afbd-3d75acb8f89a" xmlns:ns3="c02544d0-7b50-47fc-8691-52cccfd84993" targetNamespace="http://schemas.microsoft.com/office/2006/metadata/properties" ma:root="true" ma:fieldsID="2400b92aadc6dfb9ee31459f5e79fdd3" ns2:_="" ns3:_="">
    <xsd:import namespace="3e83c0fd-34c6-4692-afbd-3d75acb8f89a"/>
    <xsd:import namespace="c02544d0-7b50-47fc-8691-52cccfd849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3c0fd-34c6-4692-afbd-3d75acb8f8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fa990aa-4f50-4bc1-9dbe-d20ec199b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2544d0-7b50-47fc-8691-52cccfd849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0cc6aaf-cd08-4044-b8eb-38a481ff1128}" ma:internalName="TaxCatchAll" ma:showField="CatchAllData" ma:web="c02544d0-7b50-47fc-8691-52cccfd849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04729C-941B-415F-B3A7-8914B221B8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D85A98-E0AF-4B76-8A14-6670BFB6C8E2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c02544d0-7b50-47fc-8691-52cccfd84993"/>
    <ds:schemaRef ds:uri="3e83c0fd-34c6-4692-afbd-3d75acb8f89a"/>
  </ds:schemaRefs>
</ds:datastoreItem>
</file>

<file path=customXml/itemProps3.xml><?xml version="1.0" encoding="utf-8"?>
<ds:datastoreItem xmlns:ds="http://schemas.openxmlformats.org/officeDocument/2006/customXml" ds:itemID="{F2933B17-7738-467C-9048-1268F841DC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83c0fd-34c6-4692-afbd-3d75acb8f89a"/>
    <ds:schemaRef ds:uri="c02544d0-7b50-47fc-8691-52cccfd849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Avista Power Point Template</Template>
  <TotalTime>18768</TotalTime>
  <Words>531</Words>
  <Application>Microsoft Office PowerPoint</Application>
  <PresentationFormat>Widescreen</PresentationFormat>
  <Paragraphs>144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System Font Regular</vt:lpstr>
      <vt:lpstr>Avista Corporate Template - Yellow</vt:lpstr>
      <vt:lpstr>Avista Corporate Template - Green</vt:lpstr>
      <vt:lpstr>Acrobat Document</vt:lpstr>
      <vt:lpstr>Avista’s Clark Fork River Operations   </vt:lpstr>
      <vt:lpstr>PowerPoint Presentation</vt:lpstr>
      <vt:lpstr>Noxon Rapids Dam and Reservoir</vt:lpstr>
      <vt:lpstr>Cabinet Gorge Dam and Reservoir</vt:lpstr>
      <vt:lpstr>Clark Fork River flows</vt:lpstr>
      <vt:lpstr>Operational constraints</vt:lpstr>
      <vt:lpstr>Waterbody volumes and active storage</vt:lpstr>
      <vt:lpstr>Time to fill active storage</vt:lpstr>
      <vt:lpstr>Power supply</vt:lpstr>
      <vt:lpstr>Earning the right to operate</vt:lpstr>
      <vt:lpstr>Avista’s FERC License for the Clark Fork Project</vt:lpstr>
      <vt:lpstr>PowerPoint Presentation</vt:lpstr>
      <vt:lpstr>PowerPoint Presentation</vt:lpstr>
      <vt:lpstr>Recreation</vt:lpstr>
      <vt:lpstr>Recreation</vt:lpstr>
      <vt:lpstr>Recreation</vt:lpstr>
      <vt:lpstr>Fisheries</vt:lpstr>
      <vt:lpstr>Fisheries</vt:lpstr>
      <vt:lpstr>Questions and Contacts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Ott, Monica</dc:creator>
  <cp:lastModifiedBy>Molly McCahon</cp:lastModifiedBy>
  <cp:revision>15</cp:revision>
  <cp:lastPrinted>2019-04-17T20:43:29Z</cp:lastPrinted>
  <dcterms:created xsi:type="dcterms:W3CDTF">2022-02-11T20:48:06Z</dcterms:created>
  <dcterms:modified xsi:type="dcterms:W3CDTF">2025-06-02T19:21:41Z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0x0101005CBBDCD6FA1DC44487F1424B165A43DF</vt:lpwstr>
  </property>
  <property fmtid="{D5CDD505-2E9C-101B-9397-08002B2CF9AE}" pid="3" name="MediaServiceImageTags">
    <vt:lpwstr/>
  </property>
</Properties>
</file>