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2.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3.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4.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theme/theme5.xml" ContentType="application/vnd.openxmlformats-officedocument.theme+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142" r:id="rId4"/>
    <p:sldMasterId id="2147484051" r:id="rId5"/>
    <p:sldMasterId id="2147484081" r:id="rId6"/>
    <p:sldMasterId id="2147484110" r:id="rId7"/>
    <p:sldMasterId id="2147484170" r:id="rId8"/>
    <p:sldMasterId id="2147483723" r:id="rId9"/>
  </p:sldMasterIdLst>
  <p:notesMasterIdLst>
    <p:notesMasterId r:id="rId45"/>
  </p:notesMasterIdLst>
  <p:handoutMasterIdLst>
    <p:handoutMasterId r:id="rId46"/>
  </p:handoutMasterIdLst>
  <p:sldIdLst>
    <p:sldId id="263" r:id="rId10"/>
    <p:sldId id="766" r:id="rId11"/>
    <p:sldId id="820" r:id="rId12"/>
    <p:sldId id="821" r:id="rId13"/>
    <p:sldId id="829" r:id="rId14"/>
    <p:sldId id="769" r:id="rId15"/>
    <p:sldId id="289" r:id="rId16"/>
    <p:sldId id="290" r:id="rId17"/>
    <p:sldId id="822" r:id="rId18"/>
    <p:sldId id="298" r:id="rId19"/>
    <p:sldId id="295" r:id="rId20"/>
    <p:sldId id="296" r:id="rId21"/>
    <p:sldId id="823" r:id="rId22"/>
    <p:sldId id="826" r:id="rId23"/>
    <p:sldId id="824" r:id="rId24"/>
    <p:sldId id="281" r:id="rId25"/>
    <p:sldId id="656" r:id="rId26"/>
    <p:sldId id="3181" r:id="rId27"/>
    <p:sldId id="3669" r:id="rId28"/>
    <p:sldId id="3679" r:id="rId29"/>
    <p:sldId id="679" r:id="rId30"/>
    <p:sldId id="702" r:id="rId31"/>
    <p:sldId id="3681" r:id="rId32"/>
    <p:sldId id="665" r:id="rId33"/>
    <p:sldId id="853" r:id="rId34"/>
    <p:sldId id="856" r:id="rId35"/>
    <p:sldId id="3680" r:id="rId36"/>
    <p:sldId id="3683" r:id="rId37"/>
    <p:sldId id="274" r:id="rId38"/>
    <p:sldId id="276" r:id="rId39"/>
    <p:sldId id="277" r:id="rId40"/>
    <p:sldId id="278" r:id="rId41"/>
    <p:sldId id="279" r:id="rId42"/>
    <p:sldId id="280" r:id="rId43"/>
    <p:sldId id="3684" r:id="rId44"/>
  </p:sldIdLst>
  <p:sldSz cx="12192000" cy="6858000"/>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B673401-060F-94F0-233F-83FFE6954867}" name="S. Marxen" initials="SCM" userId="S. Marxen" providerId="None"/>
  <p188:author id="{2A03A907-4E64-B1C1-CE46-0C3DE92D0A47}" name="Dowell, William R (Bill) CIV USARMY CENWS (USA)" initials="D(" userId="S::william.r.dowell@usace.army.mil::e6a90b34-827d-4d1f-b1a2-769e53f51df7" providerId="AD"/>
  <p188:author id="{45A6550C-2D10-813B-13E2-3F524B13650C}" name="Basdekas, Leon CIV USARMY CENWS (USA)" initials="BLCUC(" userId="S::Leon.Basdekas@usace.army.mil::287cf1d2-ffc6-461c-8b37-171b7bee13d5" providerId="AD"/>
  <p188:author id="{257C040F-2BD3-60E2-54EA-95251EF6DE50}" name="Jimenez-Diaz, Roberto J CIV USARMY CENWS (USA)" initials="J(" userId="S::roberto.j.jimenezdiaz@usace.army.mil::860faa59-741d-4b32-9248-21f16a2473d9" providerId="AD"/>
  <p188:author id="{62B4AE23-8773-5359-5CB7-4E2AF918E1AA}" name="Sara" initials="S" userId="S::Sara.C.Marxen@usace.army.mil::6467870b-01c6-4cb4-b4e3-536d53088ae4" providerId="AD"/>
  <p188:author id="{B72FFC31-2F5C-EEF7-F8A7-9184B74B9182}" name="Doll, David A CIV USARMY CENWS (USA)" initials="D(" userId="S::david.a.doll@usace.army.mil::9e9612cb-8a9f-466a-bcbf-09094d0eb975" providerId="AD"/>
  <p188:author id="{93054E5A-7B23-D3D7-4842-3F67D4F32F5D}" name="Reese, Amy R CIV USARMY CENWS (USA)" initials="R(" userId="S::amy.r.reese@usace.army.mil::4aa845e1-df80-45b0-b823-42eb1a4ee9da" providerId="AD"/>
  <p188:author id="{E7004966-193A-F606-1184-9C9D9AD26E9D}" name="Petroff, Catherine M CIV USARMY CENWS (USA)" initials="P(" userId="S::catherine.m.petroff@usace.army.mil::82fce2dd-33ef-4013-a2bb-a4a4d8b0d5dd" providerId="AD"/>
  <p188:author id="{870FFF6B-BCA8-539B-71D2-B2CCB1B76AA5}" name="Struxness, Katlyn T CIV USARMY CENWS (USA)" initials="S(" userId="S::katlyn.t.struxness@usace.army.mil::6feff8d8-c62c-4d0a-b631-e9ef5fb12e1b" providerId="AD"/>
  <p188:author id="{B709D979-AB15-B22F-31C5-AF8266A8D80E}" name="Johnson, Taylor M CIV USARMY CENWS (USA)" initials="JTMCUC(" userId="S::Taylor.M.Johnson@usace.army.mil::e5be87af-d92b-468d-b532-43e2b4a72370" providerId="AD"/>
  <p188:author id="{22B3DC8D-436A-5749-B87C-A09DE2E677B0}" name="Johnson, Taylor M CIV USARMY CENWS (USA)" initials="J(" userId="S::taylor.m.johnson@usace.army.mil::e5be87af-d92b-468d-b532-43e2b4a72370" providerId="AD"/>
  <p188:author id="{72E18A94-E361-9CF5-6377-9C688751D4C8}" name="Marxen, Sara C CIV USARMY CENWS (USA)" initials="M(" userId="S::sara.c.marxen@usace.army.mil::6467870b-01c6-4cb4-b4e3-536d53088ae4" providerId="AD"/>
  <p188:author id="{70EDAF9B-6568-3953-5F78-34AEAB33A657}" name="Adams, Travis M CIV USARMY CENWP (USA)" initials="ATMCUC(" userId="S::Travis.M.Adams@usace.army.mil::a2d59c67-98a6-4de0-9f9b-51ed2cd51ee0" providerId="AD"/>
  <p188:author id="{03D95FEC-B081-28A9-5209-2F7B70C87295}" name="Basdekas, Leon CIV USARMY CENWS (USA)" initials="B(" userId="S::leon.basdekas@usace.army.mil::287cf1d2-ffc6-461c-8b37-171b7bee13d5" providerId="AD"/>
  <p188:author id="{E61633ED-26F3-7E00-46EA-9C504B9DA3F6}" name="Mcgowan, Chiara V CIV USARMY CENWS (USA)" initials="M(" userId="S::chiara.v.reillo@usace.army.mil::e00408b3-5850-4b37-926b-794b3042e390" providerId="AD"/>
  <p188:author id="{7C12A0F1-A99A-AC0F-8101-059FF1DE53CD}" name="Celestine, Nicole L CIV USARMY CENWS (USA)" initials="C(" userId="S::nicole.l.celestine@usace.army.mil::bcf2cfeb-e120-4a7e-948c-7b237dfe44e3" providerId="AD"/>
  <p188:author id="{9807E2F3-09CD-DFF1-38FF-4B96DBD63C60}" name="Brandt, Amy L CIV USARMY CENWS (USA)" initials="B(" userId="S::amy.l.brandt@usace.army.mil::3c390a95-1b27-463e-9a8a-deadf4acd7ee" providerId="AD"/>
  <p188:author id="{03B9EFFC-1B6F-2EB6-A4E5-6444F213EE62}" name="Smith, Amanda M CIV USARMY CENWS (USA)" initials="S(" userId="S::amanda.m.smith@usace.army.mil::32ecf99f-67a2-4580-a6db-2f5610d4630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E4E4E4"/>
    <a:srgbClr val="4D4D4D"/>
    <a:srgbClr val="DEDEDE"/>
    <a:srgbClr val="A29A92"/>
    <a:srgbClr val="00863D"/>
    <a:srgbClr val="00B050"/>
    <a:srgbClr val="C8C8C8"/>
    <a:srgbClr val="FF6600"/>
    <a:srgbClr val="D9D9D9"/>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8491A3E-A4E9-444B-9CA5-858B50A0CC24}" v="129" dt="2025-01-10T04:28:14.051"/>
    <p1510:client id="{805718B7-1EE5-43EB-AEB3-E809F4C87655}" v="1" dt="2025-01-10T14:38:44.749"/>
    <p1510:client id="{C16CFBB2-F6A3-FC3F-AC00-54A61A6CC277}" v="7" dt="2025-01-10T06:08:41.33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6537" autoAdjust="0"/>
  </p:normalViewPr>
  <p:slideViewPr>
    <p:cSldViewPr snapToGrid="0">
      <p:cViewPr varScale="1">
        <p:scale>
          <a:sx n="55" d="100"/>
          <a:sy n="55" d="100"/>
        </p:scale>
        <p:origin x="1714" y="43"/>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theme" Target="theme/theme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52"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viewProps" Target="viewProps.xml"/><Relationship Id="rId8" Type="http://schemas.openxmlformats.org/officeDocument/2006/relationships/slideMaster" Target="slideMasters/slideMaster5.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handoutMaster" Target="handoutMasters/handoutMaster1.xml"/><Relationship Id="rId20" Type="http://schemas.openxmlformats.org/officeDocument/2006/relationships/slide" Target="slides/slide11.xml"/><Relationship Id="rId41" Type="http://schemas.openxmlformats.org/officeDocument/2006/relationships/slide" Target="slides/slide32.xml"/><Relationship Id="rId1" Type="http://schemas.openxmlformats.org/officeDocument/2006/relationships/customXml" Target="../customXml/item1.xml"/><Relationship Id="rId6"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43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6434"/>
          </a:xfrm>
          <a:prstGeom prst="rect">
            <a:avLst/>
          </a:prstGeom>
        </p:spPr>
        <p:txBody>
          <a:bodyPr vert="horz" lIns="91440" tIns="45720" rIns="91440" bIns="45720" rtlCol="0"/>
          <a:lstStyle>
            <a:lvl1pPr algn="r">
              <a:defRPr sz="1200"/>
            </a:lvl1pPr>
          </a:lstStyle>
          <a:p>
            <a:fld id="{52CF3383-DF08-4C90-8557-22EF3027DD43}" type="datetimeFigureOut">
              <a:rPr lang="en-US" smtClean="0"/>
              <a:t>1/10/2025</a:t>
            </a:fld>
            <a:endParaRPr lang="en-US"/>
          </a:p>
        </p:txBody>
      </p:sp>
      <p:sp>
        <p:nvSpPr>
          <p:cNvPr id="4" name="Footer Placeholder 3"/>
          <p:cNvSpPr>
            <a:spLocks noGrp="1"/>
          </p:cNvSpPr>
          <p:nvPr>
            <p:ph type="ftr" sz="quarter" idx="2"/>
          </p:nvPr>
        </p:nvSpPr>
        <p:spPr>
          <a:xfrm>
            <a:off x="0" y="8829967"/>
            <a:ext cx="2971800" cy="466433"/>
          </a:xfrm>
          <a:prstGeom prst="rect">
            <a:avLst/>
          </a:prstGeom>
        </p:spPr>
        <p:txBody>
          <a:bodyPr vert="horz" lIns="91440" tIns="45720" rIns="91440" bIns="45720" rtlCol="0" anchor="b"/>
          <a:lstStyle>
            <a:lvl1pPr algn="l">
              <a:defRPr sz="1200"/>
            </a:lvl1pPr>
          </a:lstStyle>
          <a:p>
            <a:endParaRPr lang="en-US"/>
          </a:p>
        </p:txBody>
      </p:sp>
    </p:spTree>
    <p:extLst>
      <p:ext uri="{BB962C8B-B14F-4D97-AF65-F5344CB8AC3E}">
        <p14:creationId xmlns:p14="http://schemas.microsoft.com/office/powerpoint/2010/main" val="1793050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43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6434"/>
          </a:xfrm>
          <a:prstGeom prst="rect">
            <a:avLst/>
          </a:prstGeom>
        </p:spPr>
        <p:txBody>
          <a:bodyPr vert="horz" lIns="91440" tIns="45720" rIns="91440" bIns="45720" rtlCol="0"/>
          <a:lstStyle>
            <a:lvl1pPr algn="r">
              <a:defRPr sz="1200"/>
            </a:lvl1pPr>
          </a:lstStyle>
          <a:p>
            <a:fld id="{D7D16557-6E8E-4D95-8DF3-2DE1590C714A}" type="datetimeFigureOut">
              <a:rPr lang="en-US" smtClean="0"/>
              <a:t>1/10/2025</a:t>
            </a:fld>
            <a:endParaRPr lang="en-US"/>
          </a:p>
        </p:txBody>
      </p:sp>
      <p:sp>
        <p:nvSpPr>
          <p:cNvPr id="4" name="Slide Image Placeholder 3"/>
          <p:cNvSpPr>
            <a:spLocks noGrp="1" noRot="1" noChangeAspect="1"/>
          </p:cNvSpPr>
          <p:nvPr>
            <p:ph type="sldImg" idx="2"/>
          </p:nvPr>
        </p:nvSpPr>
        <p:spPr>
          <a:xfrm>
            <a:off x="6413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73892"/>
            <a:ext cx="5486400" cy="366045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71800" cy="46643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6433"/>
          </a:xfrm>
          <a:prstGeom prst="rect">
            <a:avLst/>
          </a:prstGeom>
        </p:spPr>
        <p:txBody>
          <a:bodyPr vert="horz" lIns="91440" tIns="45720" rIns="91440" bIns="45720" rtlCol="0" anchor="b"/>
          <a:lstStyle>
            <a:lvl1pPr algn="r">
              <a:defRPr sz="1200"/>
            </a:lvl1pPr>
          </a:lstStyle>
          <a:p>
            <a:fld id="{BC3A86D8-1D95-4DFF-A26B-8F86AC3AC58E}" type="slidenum">
              <a:rPr lang="en-US" smtClean="0"/>
              <a:t>‹#›</a:t>
            </a:fld>
            <a:endParaRPr lang="en-US"/>
          </a:p>
        </p:txBody>
      </p:sp>
    </p:spTree>
    <p:extLst>
      <p:ext uri="{BB962C8B-B14F-4D97-AF65-F5344CB8AC3E}">
        <p14:creationId xmlns:p14="http://schemas.microsoft.com/office/powerpoint/2010/main" val="15381302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sam.gov/"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p:txBody>
      </p:sp>
      <p:sp>
        <p:nvSpPr>
          <p:cNvPr id="4" name="Slide Number Placeholder 3"/>
          <p:cNvSpPr>
            <a:spLocks noGrp="1"/>
          </p:cNvSpPr>
          <p:nvPr>
            <p:ph type="sldNum" sz="quarter" idx="10"/>
          </p:nvPr>
        </p:nvSpPr>
        <p:spPr/>
        <p:txBody>
          <a:bodyPr/>
          <a:lstStyle/>
          <a:p>
            <a:fld id="{BC3A86D8-1D95-4DFF-A26B-8F86AC3AC58E}" type="slidenum">
              <a:rPr lang="en-US" smtClean="0"/>
              <a:t>1</a:t>
            </a:fld>
            <a:endParaRPr lang="en-US"/>
          </a:p>
        </p:txBody>
      </p:sp>
    </p:spTree>
    <p:extLst>
      <p:ext uri="{BB962C8B-B14F-4D97-AF65-F5344CB8AC3E}">
        <p14:creationId xmlns:p14="http://schemas.microsoft.com/office/powerpoint/2010/main" val="37721121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TAYLOR - READ BULLETS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BULLET 1 : </a:t>
            </a:r>
            <a:r>
              <a:rPr lang="en-US" sz="1200" dirty="0">
                <a:latin typeface="Arial"/>
                <a:ea typeface="ＭＳ Ｐゴシック"/>
                <a:cs typeface="Arial"/>
              </a:rPr>
              <a:t>Spillway gates needed to hold lake level / pass high outflows </a:t>
            </a:r>
            <a:r>
              <a:rPr lang="en-US" dirty="0"/>
              <a:t>to prevent upstream flooding. Generally, outflows below 30k </a:t>
            </a:r>
            <a:r>
              <a:rPr lang="en-US" dirty="0" err="1"/>
              <a:t>cfs</a:t>
            </a:r>
            <a:r>
              <a:rPr lang="en-US" dirty="0"/>
              <a:t> can be managed through the PH. </a:t>
            </a:r>
          </a:p>
          <a:p>
            <a:pPr marL="0" indent="0">
              <a:buFontTx/>
              <a:buNone/>
            </a:pPr>
            <a:endParaRPr lang="en-US" dirty="0"/>
          </a:p>
          <a:p>
            <a:pPr marL="0" indent="0">
              <a:buFontTx/>
              <a:buNone/>
            </a:pPr>
            <a:r>
              <a:rPr lang="en-US" dirty="0"/>
              <a:t>BULLET 2: Initiated routine rehabilitation contract in 2023, discovered </a:t>
            </a:r>
            <a:r>
              <a:rPr lang="en-US" dirty="0" err="1"/>
              <a:t>delaminations</a:t>
            </a:r>
            <a:r>
              <a:rPr lang="en-US" dirty="0"/>
              <a:t>/cracked welds in April 2024. </a:t>
            </a:r>
          </a:p>
          <a:p>
            <a:pPr marL="0" indent="0">
              <a:buFontTx/>
              <a:buNone/>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BULLET 3: Restrictions on use of gates were put in place which include minimal/no movement of gates with crane, which resulted in a slower refill, but met routine full pool target date</a:t>
            </a:r>
            <a:r>
              <a:rPr lang="en-US" dirty="0">
                <a:highlight>
                  <a:srgbClr val="FFFF00"/>
                </a:highlight>
              </a:rPr>
              <a:t>. </a:t>
            </a:r>
            <a:r>
              <a:rPr lang="en-US" dirty="0"/>
              <a:t>Lowered elevation band 1/2’ from 2062-2062.5 to 2061.75 – 2062.25. </a:t>
            </a:r>
          </a:p>
          <a:p>
            <a:pPr marL="0" indent="0">
              <a:buFontTx/>
              <a:buNone/>
            </a:pPr>
            <a:endParaRPr lang="en-US" dirty="0"/>
          </a:p>
          <a:p>
            <a:pPr marL="0" indent="0">
              <a:buFontTx/>
              <a:buNone/>
            </a:pPr>
            <a:r>
              <a:rPr lang="en-US" dirty="0"/>
              <a:t>BULLET 4: No public safety concerns as a result of these defects. Concern over movement of gates and potential gate failure, crane/operator/other infrastructure damage which would inhibit our ability to meet our mission.</a:t>
            </a:r>
          </a:p>
        </p:txBody>
      </p:sp>
      <p:sp>
        <p:nvSpPr>
          <p:cNvPr id="4" name="Slide Number Placeholder 3"/>
          <p:cNvSpPr>
            <a:spLocks noGrp="1"/>
          </p:cNvSpPr>
          <p:nvPr>
            <p:ph type="sldNum" sz="quarter" idx="5"/>
          </p:nvPr>
        </p:nvSpPr>
        <p:spPr/>
        <p:txBody>
          <a:bodyPr/>
          <a:lstStyle/>
          <a:p>
            <a:fld id="{BC3A86D8-1D95-4DFF-A26B-8F86AC3AC58E}" type="slidenum">
              <a:rPr lang="en-US" smtClean="0"/>
              <a:t>2</a:t>
            </a:fld>
            <a:endParaRPr lang="en-US"/>
          </a:p>
        </p:txBody>
      </p:sp>
    </p:spTree>
    <p:extLst>
      <p:ext uri="{BB962C8B-B14F-4D97-AF65-F5344CB8AC3E}">
        <p14:creationId xmlns:p14="http://schemas.microsoft.com/office/powerpoint/2010/main" val="26745627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TAYLOR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BULLET 2: </a:t>
            </a:r>
            <a:r>
              <a:rPr lang="en-US" sz="1200" dirty="0">
                <a:latin typeface="Arial"/>
                <a:ea typeface="ＭＳ Ｐゴシック"/>
                <a:cs typeface="Arial"/>
              </a:rPr>
              <a:t>Apply Fiber Reinforced Polymer (FRP) to Gate 3 Spring 2025, giving us the spare back as contingency.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BULLET 3: </a:t>
            </a:r>
            <a:r>
              <a:rPr lang="en-US" sz="1200" dirty="0">
                <a:latin typeface="Arial"/>
                <a:ea typeface="ＭＳ Ｐゴシック"/>
                <a:cs typeface="Arial"/>
              </a:rPr>
              <a:t>Design of new spillway gates in progress. Completion expected July 2025, which has moved up 2 months since our last update.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rial"/>
              <a:ea typeface="ＭＳ Ｐゴシック"/>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a:ea typeface="ＭＳ Ｐゴシック"/>
                <a:cs typeface="Arial"/>
              </a:rPr>
              <a:t>BULLET 4: </a:t>
            </a:r>
            <a:r>
              <a:rPr lang="en-US" sz="1800" dirty="0">
                <a:solidFill>
                  <a:srgbClr val="000000"/>
                </a:solidFill>
                <a:effectLst/>
                <a:latin typeface="Arial" panose="020B0604020202020204" pitchFamily="34" charset="0"/>
                <a:ea typeface="Arial" panose="020B0604020202020204" pitchFamily="34" charset="0"/>
              </a:rPr>
              <a:t>We are hosting an Industry Day Jan. 29 and 30 to reach as many possible qualified fabricators as possible. An announcement was issued on </a:t>
            </a:r>
            <a:r>
              <a:rPr lang="en-US" sz="1800" u="sng" dirty="0">
                <a:solidFill>
                  <a:srgbClr val="000000"/>
                </a:solidFill>
                <a:effectLst/>
                <a:latin typeface="Arial" panose="020B0604020202020204" pitchFamily="34" charset="0"/>
                <a:ea typeface="Arial" panose="020B0604020202020204" pitchFamily="34" charset="0"/>
                <a:hlinkClick r:id="rId3"/>
              </a:rPr>
              <a:t>www.SAM.gov</a:t>
            </a:r>
            <a:r>
              <a:rPr lang="en-US" sz="1800" dirty="0">
                <a:solidFill>
                  <a:srgbClr val="000000"/>
                </a:solidFill>
                <a:effectLst/>
                <a:latin typeface="Arial" panose="020B0604020202020204" pitchFamily="34" charset="0"/>
                <a:ea typeface="Arial" panose="020B0604020202020204" pitchFamily="34" charset="0"/>
              </a:rPr>
              <a:t> on Dec. 30 to give all interested parties the opportunity to receive information about the upcoming solicitation and to visit the site. Our intent is to communicate this upcoming fabrication contract as widely as possible, while also soliciting feedback from industry on other potential considerations to streamline the fabrication timeline.</a:t>
            </a:r>
          </a:p>
        </p:txBody>
      </p:sp>
      <p:sp>
        <p:nvSpPr>
          <p:cNvPr id="4" name="Slide Number Placeholder 3"/>
          <p:cNvSpPr>
            <a:spLocks noGrp="1"/>
          </p:cNvSpPr>
          <p:nvPr>
            <p:ph type="sldNum" sz="quarter" idx="5"/>
          </p:nvPr>
        </p:nvSpPr>
        <p:spPr/>
        <p:txBody>
          <a:bodyPr/>
          <a:lstStyle/>
          <a:p>
            <a:fld id="{BC3A86D8-1D95-4DFF-A26B-8F86AC3AC58E}" type="slidenum">
              <a:rPr lang="en-US" smtClean="0"/>
              <a:t>3</a:t>
            </a:fld>
            <a:endParaRPr lang="en-US"/>
          </a:p>
        </p:txBody>
      </p:sp>
    </p:spTree>
    <p:extLst>
      <p:ext uri="{BB962C8B-B14F-4D97-AF65-F5344CB8AC3E}">
        <p14:creationId xmlns:p14="http://schemas.microsoft.com/office/powerpoint/2010/main" val="32724741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dirty="0"/>
              <a:t>LEON</a:t>
            </a:r>
          </a:p>
          <a:p>
            <a:pPr marL="171450" indent="-171450">
              <a:buFontTx/>
              <a:buChar char="-"/>
            </a:pPr>
            <a:endParaRPr lang="en-US" dirty="0"/>
          </a:p>
          <a:p>
            <a:pPr marL="0" indent="0">
              <a:buFontTx/>
              <a:buNone/>
            </a:pPr>
            <a:r>
              <a:rPr lang="en-US" dirty="0"/>
              <a:t>FWPO – Ability for BPA to raise the lake during periods of cold weather when power prices are high to generate electricity. Ice monitoring will be conducted in advance of request to evaluate conditions. </a:t>
            </a:r>
          </a:p>
          <a:p>
            <a:pPr marL="0" indent="0">
              <a:buFontTx/>
              <a:buNone/>
            </a:pPr>
            <a:endParaRPr lang="en-US" dirty="0"/>
          </a:p>
        </p:txBody>
      </p:sp>
      <p:sp>
        <p:nvSpPr>
          <p:cNvPr id="4" name="Slide Number Placeholder 3"/>
          <p:cNvSpPr>
            <a:spLocks noGrp="1"/>
          </p:cNvSpPr>
          <p:nvPr>
            <p:ph type="sldNum" sz="quarter" idx="5"/>
          </p:nvPr>
        </p:nvSpPr>
        <p:spPr/>
        <p:txBody>
          <a:bodyPr/>
          <a:lstStyle/>
          <a:p>
            <a:fld id="{BC3A86D8-1D95-4DFF-A26B-8F86AC3AC58E}" type="slidenum">
              <a:rPr lang="en-US" smtClean="0"/>
              <a:t>4</a:t>
            </a:fld>
            <a:endParaRPr lang="en-US"/>
          </a:p>
        </p:txBody>
      </p:sp>
    </p:spTree>
    <p:extLst>
      <p:ext uri="{BB962C8B-B14F-4D97-AF65-F5344CB8AC3E}">
        <p14:creationId xmlns:p14="http://schemas.microsoft.com/office/powerpoint/2010/main" val="16755302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dirty="0"/>
              <a:t>LEON</a:t>
            </a:r>
          </a:p>
          <a:p>
            <a:pPr marL="171450" indent="-171450">
              <a:buFontTx/>
              <a:buChar char="-"/>
            </a:pPr>
            <a:endParaRPr lang="en-US" dirty="0"/>
          </a:p>
          <a:p>
            <a:pPr marL="0" indent="0">
              <a:buFontTx/>
              <a:buNone/>
            </a:pPr>
            <a:r>
              <a:rPr lang="en-US" dirty="0"/>
              <a:t>FWPO – Ability for BPA to raise the lake during periods of cold weather when power prices are high to generate electricity. Ice monitoring will be conducted in advance of request to evaluate conditions. </a:t>
            </a:r>
          </a:p>
          <a:p>
            <a:pPr marL="0" indent="0">
              <a:buFontTx/>
              <a:buNone/>
            </a:pPr>
            <a:endParaRPr lang="en-US" dirty="0"/>
          </a:p>
        </p:txBody>
      </p:sp>
      <p:sp>
        <p:nvSpPr>
          <p:cNvPr id="4" name="Slide Number Placeholder 3"/>
          <p:cNvSpPr>
            <a:spLocks noGrp="1"/>
          </p:cNvSpPr>
          <p:nvPr>
            <p:ph type="sldNum" sz="quarter" idx="5"/>
          </p:nvPr>
        </p:nvSpPr>
        <p:spPr/>
        <p:txBody>
          <a:bodyPr/>
          <a:lstStyle/>
          <a:p>
            <a:fld id="{BC3A86D8-1D95-4DFF-A26B-8F86AC3AC58E}" type="slidenum">
              <a:rPr lang="en-US" smtClean="0"/>
              <a:t>5</a:t>
            </a:fld>
            <a:endParaRPr lang="en-US"/>
          </a:p>
        </p:txBody>
      </p:sp>
    </p:spTree>
    <p:extLst>
      <p:ext uri="{BB962C8B-B14F-4D97-AF65-F5344CB8AC3E}">
        <p14:creationId xmlns:p14="http://schemas.microsoft.com/office/powerpoint/2010/main" val="25361692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TAYLOR</a:t>
            </a:r>
          </a:p>
          <a:p>
            <a:endParaRPr lang="en-US" dirty="0"/>
          </a:p>
          <a:p>
            <a:r>
              <a:rPr lang="en-US" dirty="0"/>
              <a:t>- Stay in the loop on flow changes, ask general questions, see lake elevations and follow our information pages. </a:t>
            </a:r>
          </a:p>
          <a:p>
            <a:endParaRPr lang="en-US" dirty="0"/>
          </a:p>
          <a:p>
            <a:r>
              <a:rPr lang="en-US" dirty="0"/>
              <a:t>- New Webpage</a:t>
            </a:r>
          </a:p>
          <a:p>
            <a:endParaRPr lang="en-US" dirty="0"/>
          </a:p>
          <a:p>
            <a:r>
              <a:rPr lang="en-US" dirty="0"/>
              <a:t>- Invite you to our Spring Public Meeting April 22 at 6pm at Sandpoint HS. TENTATIVE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 </a:t>
            </a:r>
            <a:r>
              <a:rPr lang="en-US" sz="1800" b="0" dirty="0">
                <a:solidFill>
                  <a:schemeClr val="tx1"/>
                </a:solidFill>
                <a:latin typeface="Arial"/>
                <a:ea typeface="ＭＳ Ｐゴシック"/>
                <a:cs typeface="Arial"/>
              </a:rPr>
              <a:t>Send input on how restricted operations affected you to </a:t>
            </a:r>
            <a:r>
              <a:rPr lang="en-US" sz="1800" b="0" u="sng" dirty="0">
                <a:solidFill>
                  <a:schemeClr val="accent5"/>
                </a:solidFill>
                <a:latin typeface="Arial"/>
                <a:ea typeface="ＭＳ Ｐゴシック"/>
                <a:cs typeface="Arial"/>
              </a:rPr>
              <a:t>AFDpublicinput@usace.army.mil</a:t>
            </a:r>
            <a:r>
              <a:rPr lang="en-US" sz="1800" b="0" u="sng" dirty="0">
                <a:solidFill>
                  <a:schemeClr val="accent5"/>
                </a:solidFill>
                <a:effectLst/>
                <a:latin typeface="+mn-lt"/>
                <a:ea typeface="ＭＳ Ｐゴシック"/>
                <a:cs typeface="Arial"/>
              </a:rPr>
              <a:t>. </a:t>
            </a:r>
            <a:r>
              <a:rPr lang="en-US" sz="1800" dirty="0">
                <a:effectLst/>
                <a:latin typeface="Segoe UI" panose="020B0502040204020203" pitchFamily="34" charset="0"/>
              </a:rPr>
              <a:t>When we discovered the defects in the spring a lot of decisions had to be made in a short period of time and out of an abundance of caution. With more time to analyze this fall/winter we'll be making adjustments and tweaks to try and have the least amount of impact to the public as possible for the upcoming season. </a:t>
            </a:r>
          </a:p>
          <a:p>
            <a:endParaRPr lang="en-US" sz="1800" dirty="0">
              <a:effectLst/>
              <a:latin typeface="Segoe UI" panose="020B0502040204020203" pitchFamily="34" charset="0"/>
            </a:endParaRPr>
          </a:p>
        </p:txBody>
      </p:sp>
      <p:sp>
        <p:nvSpPr>
          <p:cNvPr id="4" name="Slide Number Placeholder 3"/>
          <p:cNvSpPr>
            <a:spLocks noGrp="1"/>
          </p:cNvSpPr>
          <p:nvPr>
            <p:ph type="sldNum" sz="quarter" idx="5"/>
          </p:nvPr>
        </p:nvSpPr>
        <p:spPr/>
        <p:txBody>
          <a:bodyPr/>
          <a:lstStyle/>
          <a:p>
            <a:fld id="{BC3A86D8-1D95-4DFF-A26B-8F86AC3AC58E}" type="slidenum">
              <a:rPr lang="en-US" smtClean="0"/>
              <a:t>6</a:t>
            </a:fld>
            <a:endParaRPr lang="en-US"/>
          </a:p>
        </p:txBody>
      </p:sp>
    </p:spTree>
    <p:extLst>
      <p:ext uri="{BB962C8B-B14F-4D97-AF65-F5344CB8AC3E}">
        <p14:creationId xmlns:p14="http://schemas.microsoft.com/office/powerpoint/2010/main" val="32179908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TAYLOR</a:t>
            </a:r>
          </a:p>
        </p:txBody>
      </p:sp>
      <p:sp>
        <p:nvSpPr>
          <p:cNvPr id="4" name="Slide Number Placeholder 3"/>
          <p:cNvSpPr>
            <a:spLocks noGrp="1"/>
          </p:cNvSpPr>
          <p:nvPr>
            <p:ph type="sldNum" sz="quarter" idx="5"/>
          </p:nvPr>
        </p:nvSpPr>
        <p:spPr/>
        <p:txBody>
          <a:bodyPr/>
          <a:lstStyle/>
          <a:p>
            <a:fld id="{BC3A86D8-1D95-4DFF-A26B-8F86AC3AC58E}" type="slidenum">
              <a:rPr lang="en-US" smtClean="0"/>
              <a:t>7</a:t>
            </a:fld>
            <a:endParaRPr lang="en-US"/>
          </a:p>
        </p:txBody>
      </p:sp>
    </p:spTree>
    <p:extLst>
      <p:ext uri="{BB962C8B-B14F-4D97-AF65-F5344CB8AC3E}">
        <p14:creationId xmlns:p14="http://schemas.microsoft.com/office/powerpoint/2010/main" val="8227714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TAYLOR</a:t>
            </a:r>
          </a:p>
        </p:txBody>
      </p:sp>
      <p:sp>
        <p:nvSpPr>
          <p:cNvPr id="4" name="Slide Number Placeholder 3"/>
          <p:cNvSpPr>
            <a:spLocks noGrp="1"/>
          </p:cNvSpPr>
          <p:nvPr>
            <p:ph type="sldNum" sz="quarter" idx="5"/>
          </p:nvPr>
        </p:nvSpPr>
        <p:spPr/>
        <p:txBody>
          <a:bodyPr/>
          <a:lstStyle/>
          <a:p>
            <a:fld id="{BC3A86D8-1D95-4DFF-A26B-8F86AC3AC58E}" type="slidenum">
              <a:rPr lang="en-US" smtClean="0"/>
              <a:t>8</a:t>
            </a:fld>
            <a:endParaRPr lang="en-US"/>
          </a:p>
        </p:txBody>
      </p:sp>
    </p:spTree>
    <p:extLst>
      <p:ext uri="{BB962C8B-B14F-4D97-AF65-F5344CB8AC3E}">
        <p14:creationId xmlns:p14="http://schemas.microsoft.com/office/powerpoint/2010/main" val="3912439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TAYLOR</a:t>
            </a:r>
          </a:p>
        </p:txBody>
      </p:sp>
      <p:sp>
        <p:nvSpPr>
          <p:cNvPr id="4" name="Slide Number Placeholder 3"/>
          <p:cNvSpPr>
            <a:spLocks noGrp="1"/>
          </p:cNvSpPr>
          <p:nvPr>
            <p:ph type="sldNum" sz="quarter" idx="5"/>
          </p:nvPr>
        </p:nvSpPr>
        <p:spPr/>
        <p:txBody>
          <a:bodyPr/>
          <a:lstStyle/>
          <a:p>
            <a:fld id="{BC3A86D8-1D95-4DFF-A26B-8F86AC3AC58E}" type="slidenum">
              <a:rPr lang="en-US" smtClean="0"/>
              <a:t>9</a:t>
            </a:fld>
            <a:endParaRPr lang="en-US"/>
          </a:p>
        </p:txBody>
      </p:sp>
    </p:spTree>
    <p:extLst>
      <p:ext uri="{BB962C8B-B14F-4D97-AF65-F5344CB8AC3E}">
        <p14:creationId xmlns:p14="http://schemas.microsoft.com/office/powerpoint/2010/main" val="13555838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a:solidFill>
                  <a:schemeClr val="tx1"/>
                </a:solidFill>
                <a:highlight>
                  <a:srgbClr val="FFFF00"/>
                </a:highlight>
              </a:rPr>
              <a:t>TAYLOR</a:t>
            </a:r>
          </a:p>
          <a:p>
            <a:pPr algn="l"/>
            <a:endParaRPr lang="en-US" sz="1200">
              <a:solidFill>
                <a:schemeClr val="tx1"/>
              </a:solidFill>
              <a:highlight>
                <a:srgbClr val="FFFF00"/>
              </a:highlight>
            </a:endParaRPr>
          </a:p>
          <a:p>
            <a:pPr algn="l"/>
            <a:r>
              <a:rPr lang="en-US" sz="1200" err="1">
                <a:solidFill>
                  <a:schemeClr val="tx1"/>
                </a:solidFill>
                <a:highlight>
                  <a:srgbClr val="FFFF00"/>
                </a:highlight>
              </a:rPr>
              <a:t>Aquastrike</a:t>
            </a:r>
            <a:r>
              <a:rPr lang="en-US" sz="1200">
                <a:solidFill>
                  <a:schemeClr val="tx1"/>
                </a:solidFill>
                <a:highlight>
                  <a:srgbClr val="FFFF00"/>
                </a:highlight>
              </a:rPr>
              <a:t> &amp; Reward: Flowering Rush</a:t>
            </a:r>
          </a:p>
          <a:p>
            <a:pPr algn="l"/>
            <a:r>
              <a:rPr lang="en-US" sz="1200">
                <a:solidFill>
                  <a:schemeClr val="tx1"/>
                </a:solidFill>
                <a:highlight>
                  <a:srgbClr val="FFFF00"/>
                </a:highlight>
              </a:rPr>
              <a:t>Imazapyr: Bare Ground Flowering Rush/Milfoil</a:t>
            </a:r>
          </a:p>
          <a:p>
            <a:endParaRPr lang="en-US"/>
          </a:p>
        </p:txBody>
      </p:sp>
      <p:sp>
        <p:nvSpPr>
          <p:cNvPr id="4" name="Slide Number Placeholder 3"/>
          <p:cNvSpPr>
            <a:spLocks noGrp="1"/>
          </p:cNvSpPr>
          <p:nvPr>
            <p:ph type="sldNum" sz="quarter" idx="5"/>
          </p:nvPr>
        </p:nvSpPr>
        <p:spPr/>
        <p:txBody>
          <a:bodyPr/>
          <a:lstStyle/>
          <a:p>
            <a:fld id="{BC3A86D8-1D95-4DFF-A26B-8F86AC3AC58E}" type="slidenum">
              <a:rPr lang="en-US" smtClean="0"/>
              <a:t>10</a:t>
            </a:fld>
            <a:endParaRPr lang="en-US"/>
          </a:p>
        </p:txBody>
      </p:sp>
    </p:spTree>
    <p:extLst>
      <p:ext uri="{BB962C8B-B14F-4D97-AF65-F5344CB8AC3E}">
        <p14:creationId xmlns:p14="http://schemas.microsoft.com/office/powerpoint/2010/main" val="4864904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TAYLOR</a:t>
            </a:r>
          </a:p>
          <a:p>
            <a:endParaRPr lang="en-US"/>
          </a:p>
          <a:p>
            <a:r>
              <a:rPr lang="en-US"/>
              <a:t>Reservations can be made 6 months in advance from the day you want to camp or same day. </a:t>
            </a:r>
          </a:p>
        </p:txBody>
      </p:sp>
      <p:sp>
        <p:nvSpPr>
          <p:cNvPr id="4" name="Slide Number Placeholder 3"/>
          <p:cNvSpPr>
            <a:spLocks noGrp="1"/>
          </p:cNvSpPr>
          <p:nvPr>
            <p:ph type="sldNum" sz="quarter" idx="5"/>
          </p:nvPr>
        </p:nvSpPr>
        <p:spPr/>
        <p:txBody>
          <a:bodyPr/>
          <a:lstStyle/>
          <a:p>
            <a:fld id="{BC3A86D8-1D95-4DFF-A26B-8F86AC3AC58E}" type="slidenum">
              <a:rPr lang="en-US" smtClean="0"/>
              <a:t>11</a:t>
            </a:fld>
            <a:endParaRPr lang="en-US"/>
          </a:p>
        </p:txBody>
      </p:sp>
    </p:spTree>
    <p:extLst>
      <p:ext uri="{BB962C8B-B14F-4D97-AF65-F5344CB8AC3E}">
        <p14:creationId xmlns:p14="http://schemas.microsoft.com/office/powerpoint/2010/main" val="15718494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TAYLOR</a:t>
            </a:r>
          </a:p>
          <a:p>
            <a:endParaRPr lang="en-US" dirty="0"/>
          </a:p>
          <a:p>
            <a:r>
              <a:rPr lang="en-US" dirty="0"/>
              <a:t>Partnership w Pend Oreille River Paddling Association / Long Bridge Swim. Ages 1-17, 134 kids.</a:t>
            </a:r>
          </a:p>
          <a:p>
            <a:endParaRPr lang="en-US" dirty="0"/>
          </a:p>
          <a:p>
            <a:r>
              <a:rPr lang="en-US" dirty="0"/>
              <a:t>Paving / Campsites</a:t>
            </a:r>
          </a:p>
          <a:p>
            <a:endParaRPr lang="en-US" dirty="0"/>
          </a:p>
          <a:p>
            <a:r>
              <a:rPr lang="en-US" dirty="0"/>
              <a:t>Master Plan out for public comment soon. Check our website. </a:t>
            </a:r>
          </a:p>
          <a:p>
            <a:endParaRPr lang="en-US" dirty="0"/>
          </a:p>
          <a:p>
            <a:r>
              <a:rPr lang="en-US" dirty="0"/>
              <a:t>Accepting applications for 2025. Rangers and Maintenance. </a:t>
            </a:r>
          </a:p>
        </p:txBody>
      </p:sp>
      <p:sp>
        <p:nvSpPr>
          <p:cNvPr id="4" name="Slide Number Placeholder 3"/>
          <p:cNvSpPr>
            <a:spLocks noGrp="1"/>
          </p:cNvSpPr>
          <p:nvPr>
            <p:ph type="sldNum" sz="quarter" idx="5"/>
          </p:nvPr>
        </p:nvSpPr>
        <p:spPr/>
        <p:txBody>
          <a:bodyPr/>
          <a:lstStyle/>
          <a:p>
            <a:fld id="{BC3A86D8-1D95-4DFF-A26B-8F86AC3AC58E}" type="slidenum">
              <a:rPr lang="en-US" smtClean="0"/>
              <a:t>12</a:t>
            </a:fld>
            <a:endParaRPr lang="en-US"/>
          </a:p>
        </p:txBody>
      </p:sp>
    </p:spTree>
    <p:extLst>
      <p:ext uri="{BB962C8B-B14F-4D97-AF65-F5344CB8AC3E}">
        <p14:creationId xmlns:p14="http://schemas.microsoft.com/office/powerpoint/2010/main" val="14079129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TAYLOR</a:t>
            </a:r>
          </a:p>
        </p:txBody>
      </p:sp>
      <p:sp>
        <p:nvSpPr>
          <p:cNvPr id="4" name="Slide Number Placeholder 3"/>
          <p:cNvSpPr>
            <a:spLocks noGrp="1"/>
          </p:cNvSpPr>
          <p:nvPr>
            <p:ph type="sldNum" sz="quarter" idx="5"/>
          </p:nvPr>
        </p:nvSpPr>
        <p:spPr/>
        <p:txBody>
          <a:bodyPr/>
          <a:lstStyle/>
          <a:p>
            <a:fld id="{BC3A86D8-1D95-4DFF-A26B-8F86AC3AC58E}" type="slidenum">
              <a:rPr lang="en-US" smtClean="0"/>
              <a:t>13</a:t>
            </a:fld>
            <a:endParaRPr lang="en-US"/>
          </a:p>
        </p:txBody>
      </p:sp>
    </p:spTree>
    <p:extLst>
      <p:ext uri="{BB962C8B-B14F-4D97-AF65-F5344CB8AC3E}">
        <p14:creationId xmlns:p14="http://schemas.microsoft.com/office/powerpoint/2010/main" val="17251285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TAYLOR</a:t>
            </a:r>
          </a:p>
        </p:txBody>
      </p:sp>
      <p:sp>
        <p:nvSpPr>
          <p:cNvPr id="4" name="Slide Number Placeholder 3"/>
          <p:cNvSpPr>
            <a:spLocks noGrp="1"/>
          </p:cNvSpPr>
          <p:nvPr>
            <p:ph type="sldNum" sz="quarter" idx="5"/>
          </p:nvPr>
        </p:nvSpPr>
        <p:spPr/>
        <p:txBody>
          <a:bodyPr/>
          <a:lstStyle/>
          <a:p>
            <a:fld id="{BC3A86D8-1D95-4DFF-A26B-8F86AC3AC58E}" type="slidenum">
              <a:rPr lang="en-US" smtClean="0"/>
              <a:t>14</a:t>
            </a:fld>
            <a:endParaRPr lang="en-US"/>
          </a:p>
        </p:txBody>
      </p:sp>
    </p:spTree>
    <p:extLst>
      <p:ext uri="{BB962C8B-B14F-4D97-AF65-F5344CB8AC3E}">
        <p14:creationId xmlns:p14="http://schemas.microsoft.com/office/powerpoint/2010/main" val="38840783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TAYLOR</a:t>
            </a:r>
          </a:p>
          <a:p>
            <a:endParaRPr lang="en-US"/>
          </a:p>
          <a:p>
            <a:r>
              <a:rPr lang="en-US"/>
              <a:t>Note that this is a rough conceptual sketch for a proof of concept. Design build contracts allow for maximum flexibility, innovation, and schedule adherence. Bull trout (BT) will be hauled upstream and </a:t>
            </a:r>
            <a:r>
              <a:rPr lang="en-US" err="1"/>
              <a:t>westslope</a:t>
            </a:r>
            <a:r>
              <a:rPr lang="en-US"/>
              <a:t> cutthroat trout (WCT) will be released into the forebay under the current Biological Opinion (</a:t>
            </a:r>
            <a:r>
              <a:rPr lang="en-US" err="1"/>
              <a:t>BiOp</a:t>
            </a:r>
            <a:r>
              <a:rPr lang="en-US"/>
              <a:t>). </a:t>
            </a:r>
            <a:r>
              <a:rPr lang="en-US" b="1" u="sng"/>
              <a:t>At this time: all other fish will be released downstream. </a:t>
            </a:r>
          </a:p>
        </p:txBody>
      </p:sp>
      <p:sp>
        <p:nvSpPr>
          <p:cNvPr id="4" name="Slide Number Placeholder 3"/>
          <p:cNvSpPr>
            <a:spLocks noGrp="1"/>
          </p:cNvSpPr>
          <p:nvPr>
            <p:ph type="sldNum" sz="quarter" idx="5"/>
          </p:nvPr>
        </p:nvSpPr>
        <p:spPr/>
        <p:txBody>
          <a:bodyPr/>
          <a:lstStyle/>
          <a:p>
            <a:fld id="{BC3A86D8-1D95-4DFF-A26B-8F86AC3AC58E}" type="slidenum">
              <a:rPr lang="en-US" smtClean="0"/>
              <a:t>15</a:t>
            </a:fld>
            <a:endParaRPr lang="en-US"/>
          </a:p>
        </p:txBody>
      </p:sp>
    </p:spTree>
    <p:extLst>
      <p:ext uri="{BB962C8B-B14F-4D97-AF65-F5344CB8AC3E}">
        <p14:creationId xmlns:p14="http://schemas.microsoft.com/office/powerpoint/2010/main" val="38156431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DF4759-8396-407D-8289-9F3F4EC98D95}" type="slidenum">
              <a:rPr lang="en-US" smtClean="0"/>
              <a:t>17</a:t>
            </a:fld>
            <a:endParaRPr lang="en-US" dirty="0"/>
          </a:p>
        </p:txBody>
      </p:sp>
    </p:spTree>
    <p:extLst>
      <p:ext uri="{BB962C8B-B14F-4D97-AF65-F5344CB8AC3E}">
        <p14:creationId xmlns:p14="http://schemas.microsoft.com/office/powerpoint/2010/main" val="15655433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BC3A86D8-1D95-4DFF-A26B-8F86AC3AC58E}" type="slidenum">
              <a:rPr lang="en-US" smtClean="0"/>
              <a:t>18</a:t>
            </a:fld>
            <a:endParaRPr lang="en-US" dirty="0"/>
          </a:p>
        </p:txBody>
      </p:sp>
    </p:spTree>
    <p:extLst>
      <p:ext uri="{BB962C8B-B14F-4D97-AF65-F5344CB8AC3E}">
        <p14:creationId xmlns:p14="http://schemas.microsoft.com/office/powerpoint/2010/main" val="8954879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BC3A86D8-1D95-4DFF-A26B-8F86AC3AC58E}" type="slidenum">
              <a:rPr lang="en-US" smtClean="0"/>
              <a:t>19</a:t>
            </a:fld>
            <a:endParaRPr lang="en-US" dirty="0"/>
          </a:p>
        </p:txBody>
      </p:sp>
    </p:spTree>
    <p:extLst>
      <p:ext uri="{BB962C8B-B14F-4D97-AF65-F5344CB8AC3E}">
        <p14:creationId xmlns:p14="http://schemas.microsoft.com/office/powerpoint/2010/main" val="2502012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BC3A86D8-1D95-4DFF-A26B-8F86AC3AC58E}" type="slidenum">
              <a:rPr lang="en-US" smtClean="0"/>
              <a:t>20</a:t>
            </a:fld>
            <a:endParaRPr lang="en-US" dirty="0"/>
          </a:p>
        </p:txBody>
      </p:sp>
    </p:spTree>
    <p:extLst>
      <p:ext uri="{BB962C8B-B14F-4D97-AF65-F5344CB8AC3E}">
        <p14:creationId xmlns:p14="http://schemas.microsoft.com/office/powerpoint/2010/main" val="2384881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CORPS</a:t>
            </a:r>
          </a:p>
          <a:p>
            <a:endParaRPr lang="en-US" dirty="0"/>
          </a:p>
        </p:txBody>
      </p:sp>
      <p:sp>
        <p:nvSpPr>
          <p:cNvPr id="4" name="Slide Number Placeholder 3"/>
          <p:cNvSpPr>
            <a:spLocks noGrp="1"/>
          </p:cNvSpPr>
          <p:nvPr>
            <p:ph type="sldNum" sz="quarter" idx="5"/>
          </p:nvPr>
        </p:nvSpPr>
        <p:spPr/>
        <p:txBody>
          <a:bodyPr/>
          <a:lstStyle/>
          <a:p>
            <a:fld id="{D6DF4759-8396-407D-8289-9F3F4EC98D95}" type="slidenum">
              <a:rPr lang="en-US" smtClean="0"/>
              <a:t>28</a:t>
            </a:fld>
            <a:endParaRPr lang="en-US" dirty="0"/>
          </a:p>
        </p:txBody>
      </p:sp>
    </p:spTree>
    <p:extLst>
      <p:ext uri="{BB962C8B-B14F-4D97-AF65-F5344CB8AC3E}">
        <p14:creationId xmlns:p14="http://schemas.microsoft.com/office/powerpoint/2010/main" val="34429310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Content Placeholder 5"/>
          <p:cNvSpPr>
            <a:spLocks noGrp="1"/>
          </p:cNvSpPr>
          <p:nvPr>
            <p:ph sz="quarter" idx="10"/>
          </p:nvPr>
        </p:nvSpPr>
        <p:spPr>
          <a:xfrm>
            <a:off x="266700" y="1028700"/>
            <a:ext cx="11658600" cy="5600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379E246-DB27-040E-95D2-B26EAF143D30}"/>
              </a:ext>
            </a:extLst>
          </p:cNvPr>
          <p:cNvSpPr>
            <a:spLocks noGrp="1"/>
          </p:cNvSpPr>
          <p:nvPr>
            <p:ph type="dt" sz="half" idx="11"/>
          </p:nvPr>
        </p:nvSpPr>
        <p:spPr/>
        <p:txBody>
          <a:bodyPr/>
          <a:lstStyle/>
          <a:p>
            <a:endParaRPr lang="en-US"/>
          </a:p>
        </p:txBody>
      </p:sp>
      <p:sp>
        <p:nvSpPr>
          <p:cNvPr id="7" name="Footer Placeholder 6">
            <a:extLst>
              <a:ext uri="{FF2B5EF4-FFF2-40B4-BE49-F238E27FC236}">
                <a16:creationId xmlns:a16="http://schemas.microsoft.com/office/drawing/2014/main" id="{CFD0F5C1-A6E1-A37D-C392-0E742FAC1C2F}"/>
              </a:ext>
            </a:extLst>
          </p:cNvPr>
          <p:cNvSpPr>
            <a:spLocks noGrp="1"/>
          </p:cNvSpPr>
          <p:nvPr>
            <p:ph type="ftr" sz="quarter" idx="12"/>
          </p:nvPr>
        </p:nvSpPr>
        <p:spPr/>
        <p:txBody>
          <a:bodyPr/>
          <a:lstStyle/>
          <a:p>
            <a:endParaRPr lang="en-US"/>
          </a:p>
        </p:txBody>
      </p:sp>
      <p:sp>
        <p:nvSpPr>
          <p:cNvPr id="2" name="Title 1">
            <a:extLst>
              <a:ext uri="{FF2B5EF4-FFF2-40B4-BE49-F238E27FC236}">
                <a16:creationId xmlns:a16="http://schemas.microsoft.com/office/drawing/2014/main" id="{C718C8BC-3817-BA43-A697-C0F8A79E6437}"/>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970837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 2 Columns">
    <p:spTree>
      <p:nvGrpSpPr>
        <p:cNvPr id="1" name=""/>
        <p:cNvGrpSpPr/>
        <p:nvPr/>
      </p:nvGrpSpPr>
      <p:grpSpPr>
        <a:xfrm>
          <a:off x="0" y="0"/>
          <a:ext cx="0" cy="0"/>
          <a:chOff x="0" y="0"/>
          <a:chExt cx="0" cy="0"/>
        </a:xfrm>
      </p:grpSpPr>
      <p:sp>
        <p:nvSpPr>
          <p:cNvPr id="8" name="Content Placeholder 3"/>
          <p:cNvSpPr>
            <a:spLocks noGrp="1"/>
          </p:cNvSpPr>
          <p:nvPr>
            <p:ph sz="quarter" idx="10"/>
          </p:nvPr>
        </p:nvSpPr>
        <p:spPr>
          <a:xfrm>
            <a:off x="266700" y="1028700"/>
            <a:ext cx="11658600" cy="5600700"/>
          </a:xfrm>
        </p:spPr>
        <p:txBody>
          <a:bodyPr numCol="2"/>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EE4B1084-AF70-E7DA-2842-9FB9FFF0804B}"/>
              </a:ext>
            </a:extLst>
          </p:cNvPr>
          <p:cNvSpPr>
            <a:spLocks noGrp="1"/>
          </p:cNvSpPr>
          <p:nvPr>
            <p:ph type="title"/>
          </p:nvPr>
        </p:nvSpPr>
        <p:spPr/>
        <p:txBody>
          <a:bodyPr/>
          <a:lstStyle/>
          <a:p>
            <a:r>
              <a:rPr lang="en-US"/>
              <a:t>Click to edit Master title style</a:t>
            </a:r>
          </a:p>
        </p:txBody>
      </p:sp>
      <p:sp>
        <p:nvSpPr>
          <p:cNvPr id="5" name="Date Placeholder 4">
            <a:extLst>
              <a:ext uri="{FF2B5EF4-FFF2-40B4-BE49-F238E27FC236}">
                <a16:creationId xmlns:a16="http://schemas.microsoft.com/office/drawing/2014/main" id="{76C7A763-F7D0-2074-5F3F-2D1DA1226607}"/>
              </a:ext>
            </a:extLst>
          </p:cNvPr>
          <p:cNvSpPr>
            <a:spLocks noGrp="1"/>
          </p:cNvSpPr>
          <p:nvPr>
            <p:ph type="dt" sz="half" idx="11"/>
          </p:nvPr>
        </p:nvSpPr>
        <p:spPr/>
        <p:txBody>
          <a:bodyPr/>
          <a:lstStyle/>
          <a:p>
            <a:endParaRPr lang="en-US"/>
          </a:p>
        </p:txBody>
      </p:sp>
      <p:sp>
        <p:nvSpPr>
          <p:cNvPr id="6" name="Footer Placeholder 5">
            <a:extLst>
              <a:ext uri="{FF2B5EF4-FFF2-40B4-BE49-F238E27FC236}">
                <a16:creationId xmlns:a16="http://schemas.microsoft.com/office/drawing/2014/main" id="{BB5C1216-5C4C-C44D-DE08-88D5BFB6266F}"/>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15520966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3 Columns">
    <p:spTree>
      <p:nvGrpSpPr>
        <p:cNvPr id="1" name=""/>
        <p:cNvGrpSpPr/>
        <p:nvPr/>
      </p:nvGrpSpPr>
      <p:grpSpPr>
        <a:xfrm>
          <a:off x="0" y="0"/>
          <a:ext cx="0" cy="0"/>
          <a:chOff x="0" y="0"/>
          <a:chExt cx="0" cy="0"/>
        </a:xfrm>
      </p:grpSpPr>
      <p:sp>
        <p:nvSpPr>
          <p:cNvPr id="9" name="Content Placeholder 3"/>
          <p:cNvSpPr>
            <a:spLocks noGrp="1"/>
          </p:cNvSpPr>
          <p:nvPr>
            <p:ph sz="quarter" idx="12"/>
          </p:nvPr>
        </p:nvSpPr>
        <p:spPr>
          <a:xfrm>
            <a:off x="266700" y="1028700"/>
            <a:ext cx="11658600" cy="5600700"/>
          </a:xfrm>
        </p:spPr>
        <p:txBody>
          <a:bodyPr numCol="3"/>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AFC9BA2-EC81-5287-D39F-725A5EC32471}"/>
              </a:ext>
            </a:extLst>
          </p:cNvPr>
          <p:cNvSpPr>
            <a:spLocks noGrp="1"/>
          </p:cNvSpPr>
          <p:nvPr>
            <p:ph type="dt" sz="half" idx="13"/>
          </p:nvPr>
        </p:nvSpPr>
        <p:spPr/>
        <p:txBody>
          <a:bodyPr/>
          <a:lstStyle/>
          <a:p>
            <a:endParaRPr lang="en-US"/>
          </a:p>
        </p:txBody>
      </p:sp>
      <p:sp>
        <p:nvSpPr>
          <p:cNvPr id="6" name="Footer Placeholder 5">
            <a:extLst>
              <a:ext uri="{FF2B5EF4-FFF2-40B4-BE49-F238E27FC236}">
                <a16:creationId xmlns:a16="http://schemas.microsoft.com/office/drawing/2014/main" id="{FE97BF52-3E27-86B6-23FC-B495D58A6360}"/>
              </a:ext>
            </a:extLst>
          </p:cNvPr>
          <p:cNvSpPr>
            <a:spLocks noGrp="1"/>
          </p:cNvSpPr>
          <p:nvPr>
            <p:ph type="ftr" sz="quarter" idx="14"/>
          </p:nvPr>
        </p:nvSpPr>
        <p:spPr/>
        <p:txBody>
          <a:bodyPr/>
          <a:lstStyle/>
          <a:p>
            <a:endParaRPr lang="en-US"/>
          </a:p>
        </p:txBody>
      </p:sp>
      <p:sp>
        <p:nvSpPr>
          <p:cNvPr id="2" name="Title 1">
            <a:extLst>
              <a:ext uri="{FF2B5EF4-FFF2-40B4-BE49-F238E27FC236}">
                <a16:creationId xmlns:a16="http://schemas.microsoft.com/office/drawing/2014/main" id="{942C9F60-E948-0B16-240A-DCBC52D49E51}"/>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0726252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Picture with Caption">
    <p:bg>
      <p:bgPr>
        <a:gradFill flip="none" rotWithShape="1">
          <a:gsLst>
            <a:gs pos="75000">
              <a:schemeClr val="tx2"/>
            </a:gs>
            <a:gs pos="85000">
              <a:schemeClr val="tx2">
                <a:alpha val="35000"/>
              </a:schemeClr>
            </a:gs>
            <a:gs pos="95000">
              <a:schemeClr val="tx2">
                <a:lumMod val="85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1" name="Text Placeholder 2"/>
          <p:cNvSpPr>
            <a:spLocks noGrp="1"/>
          </p:cNvSpPr>
          <p:nvPr>
            <p:ph idx="1"/>
          </p:nvPr>
        </p:nvSpPr>
        <p:spPr bwMode="auto">
          <a:xfrm>
            <a:off x="266700" y="6191103"/>
            <a:ext cx="11658600" cy="438297"/>
          </a:xfrm>
          <a:prstGeom prst="rect">
            <a:avLst/>
          </a:prstGeom>
          <a:noFill/>
          <a:ln w="9525">
            <a:noFill/>
            <a:miter lim="800000"/>
            <a:headEnd/>
            <a:tailEnd/>
          </a:ln>
        </p:spPr>
        <p:txBody>
          <a:bodyPr lIns="91440" tIns="0" numCol="1"/>
          <a:lstStyle>
            <a:lvl1pPr marL="0" indent="0">
              <a:buNone/>
              <a:defRPr sz="900">
                <a:solidFill>
                  <a:schemeClr val="tx1">
                    <a:lumMod val="75000"/>
                    <a:lumOff val="25000"/>
                  </a:schemeClr>
                </a:solidFill>
              </a:defRPr>
            </a:lvl1pPr>
            <a:lvl2pPr>
              <a:defRPr sz="1350">
                <a:solidFill>
                  <a:srgbClr val="83847A"/>
                </a:solidFill>
              </a:defRPr>
            </a:lvl2pPr>
            <a:lvl3pPr>
              <a:defRPr sz="1125">
                <a:solidFill>
                  <a:srgbClr val="83847A"/>
                </a:solidFill>
              </a:defRPr>
            </a:lvl3pPr>
            <a:lvl4pPr>
              <a:defRPr sz="1125">
                <a:solidFill>
                  <a:srgbClr val="83847A"/>
                </a:solidFill>
              </a:defRPr>
            </a:lvl4pPr>
            <a:lvl5pPr>
              <a:defRPr sz="1125">
                <a:solidFill>
                  <a:srgbClr val="83847A"/>
                </a:solidFill>
              </a:defRPr>
            </a:lvl5pPr>
          </a:lstStyle>
          <a:p>
            <a:pPr lvl="0"/>
            <a:r>
              <a:rPr lang="en-US" noProof="0"/>
              <a:t>Click to edit Master text styles</a:t>
            </a:r>
          </a:p>
        </p:txBody>
      </p:sp>
      <p:sp>
        <p:nvSpPr>
          <p:cNvPr id="4" name="Title 3"/>
          <p:cNvSpPr>
            <a:spLocks noGrp="1"/>
          </p:cNvSpPr>
          <p:nvPr>
            <p:ph type="title"/>
          </p:nvPr>
        </p:nvSpPr>
        <p:spPr/>
        <p:txBody>
          <a:bodyPr/>
          <a:lstStyle/>
          <a:p>
            <a:r>
              <a:rPr lang="en-US"/>
              <a:t>Click to edit Master title style</a:t>
            </a:r>
          </a:p>
        </p:txBody>
      </p:sp>
      <p:sp>
        <p:nvSpPr>
          <p:cNvPr id="10" name="Content Placeholder 3"/>
          <p:cNvSpPr>
            <a:spLocks noGrp="1"/>
          </p:cNvSpPr>
          <p:nvPr>
            <p:ph sz="quarter" idx="12"/>
          </p:nvPr>
        </p:nvSpPr>
        <p:spPr>
          <a:xfrm>
            <a:off x="266700" y="1028700"/>
            <a:ext cx="11658600" cy="50863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67CF58A5-50A2-4609-9528-306C52949FE4}"/>
              </a:ext>
            </a:extLst>
          </p:cNvPr>
          <p:cNvSpPr>
            <a:spLocks noGrp="1"/>
          </p:cNvSpPr>
          <p:nvPr>
            <p:ph type="dt" sz="half" idx="13"/>
          </p:nvPr>
        </p:nvSpPr>
        <p:spPr>
          <a:xfrm>
            <a:off x="8842515" y="6653150"/>
            <a:ext cx="2761673" cy="137160"/>
          </a:xfrm>
          <a:prstGeom prst="rect">
            <a:avLst/>
          </a:prstGeom>
        </p:spPr>
        <p:txBody>
          <a:bodyPr/>
          <a:lstStyle/>
          <a:p>
            <a:endParaRPr lang="en-US"/>
          </a:p>
        </p:txBody>
      </p:sp>
      <p:sp>
        <p:nvSpPr>
          <p:cNvPr id="3" name="Footer Placeholder 2">
            <a:extLst>
              <a:ext uri="{FF2B5EF4-FFF2-40B4-BE49-F238E27FC236}">
                <a16:creationId xmlns:a16="http://schemas.microsoft.com/office/drawing/2014/main" id="{13141E4A-7726-4CDD-AEE9-576AC0A57297}"/>
              </a:ext>
            </a:extLst>
          </p:cNvPr>
          <p:cNvSpPr>
            <a:spLocks noGrp="1"/>
          </p:cNvSpPr>
          <p:nvPr>
            <p:ph type="ftr" sz="quarter" idx="14"/>
          </p:nvPr>
        </p:nvSpPr>
        <p:spPr>
          <a:xfrm>
            <a:off x="266700" y="6653150"/>
            <a:ext cx="2901373" cy="137160"/>
          </a:xfrm>
          <a:prstGeom prst="rect">
            <a:avLst/>
          </a:prstGeom>
        </p:spPr>
        <p:txBody>
          <a:bodyPr/>
          <a:lstStyle/>
          <a:p>
            <a:endParaRPr lang="en-US"/>
          </a:p>
        </p:txBody>
      </p:sp>
    </p:spTree>
    <p:extLst>
      <p:ext uri="{BB962C8B-B14F-4D97-AF65-F5344CB8AC3E}">
        <p14:creationId xmlns:p14="http://schemas.microsoft.com/office/powerpoint/2010/main" val="2103966943"/>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2 Sections">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266700" y="1028700"/>
            <a:ext cx="5721406"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p:cNvSpPr>
            <a:spLocks noGrp="1"/>
          </p:cNvSpPr>
          <p:nvPr>
            <p:ph sz="quarter" idx="19"/>
          </p:nvPr>
        </p:nvSpPr>
        <p:spPr>
          <a:xfrm>
            <a:off x="6203894" y="1028700"/>
            <a:ext cx="5721406"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a:extLst>
              <a:ext uri="{FF2B5EF4-FFF2-40B4-BE49-F238E27FC236}">
                <a16:creationId xmlns:a16="http://schemas.microsoft.com/office/drawing/2014/main" id="{BEC9A928-C3DF-2C22-44D2-6CEAF37A2452}"/>
              </a:ext>
            </a:extLst>
          </p:cNvPr>
          <p:cNvSpPr>
            <a:spLocks noGrp="1"/>
          </p:cNvSpPr>
          <p:nvPr>
            <p:ph type="dt" sz="half" idx="20"/>
          </p:nvPr>
        </p:nvSpPr>
        <p:spPr/>
        <p:txBody>
          <a:bodyPr/>
          <a:lstStyle/>
          <a:p>
            <a:endParaRPr lang="en-US"/>
          </a:p>
        </p:txBody>
      </p:sp>
      <p:sp>
        <p:nvSpPr>
          <p:cNvPr id="7" name="Footer Placeholder 6">
            <a:extLst>
              <a:ext uri="{FF2B5EF4-FFF2-40B4-BE49-F238E27FC236}">
                <a16:creationId xmlns:a16="http://schemas.microsoft.com/office/drawing/2014/main" id="{F7247472-A8F5-BC75-9086-8D91A7F6A294}"/>
              </a:ext>
            </a:extLst>
          </p:cNvPr>
          <p:cNvSpPr>
            <a:spLocks noGrp="1"/>
          </p:cNvSpPr>
          <p:nvPr>
            <p:ph type="ftr" sz="quarter" idx="21"/>
          </p:nvPr>
        </p:nvSpPr>
        <p:spPr/>
        <p:txBody>
          <a:bodyPr/>
          <a:lstStyle/>
          <a:p>
            <a:endParaRPr lang="en-US"/>
          </a:p>
        </p:txBody>
      </p:sp>
      <p:sp>
        <p:nvSpPr>
          <p:cNvPr id="4" name="Title 3">
            <a:extLst>
              <a:ext uri="{FF2B5EF4-FFF2-40B4-BE49-F238E27FC236}">
                <a16:creationId xmlns:a16="http://schemas.microsoft.com/office/drawing/2014/main" id="{FC0BCDB4-4C07-CBF2-EFC4-7CEF0E09948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347178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 Sub-Head 2 Sections">
    <p:spTree>
      <p:nvGrpSpPr>
        <p:cNvPr id="1" name=""/>
        <p:cNvGrpSpPr/>
        <p:nvPr/>
      </p:nvGrpSpPr>
      <p:grpSpPr>
        <a:xfrm>
          <a:off x="0" y="0"/>
          <a:ext cx="0" cy="0"/>
          <a:chOff x="0" y="0"/>
          <a:chExt cx="0" cy="0"/>
        </a:xfrm>
      </p:grpSpPr>
      <p:sp>
        <p:nvSpPr>
          <p:cNvPr id="9" name="Text Placeholder 3"/>
          <p:cNvSpPr>
            <a:spLocks noGrp="1"/>
          </p:cNvSpPr>
          <p:nvPr>
            <p:ph type="body" sz="quarter" idx="13"/>
          </p:nvPr>
        </p:nvSpPr>
        <p:spPr>
          <a:xfrm>
            <a:off x="266700" y="1028700"/>
            <a:ext cx="5719572" cy="666241"/>
          </a:xfrm>
        </p:spPr>
        <p:txBody>
          <a:bodyPr bIns="0" anchor="b"/>
          <a:lstStyle>
            <a:lvl1pPr>
              <a:defRPr sz="1500">
                <a:solidFill>
                  <a:schemeClr val="tx1">
                    <a:lumMod val="75000"/>
                    <a:lumOff val="25000"/>
                  </a:schemeClr>
                </a:solidFill>
              </a:defRPr>
            </a:lvl1pPr>
          </a:lstStyle>
          <a:p>
            <a:pPr lvl="0"/>
            <a:r>
              <a:rPr lang="en-US"/>
              <a:t>Click to edit Master text styles</a:t>
            </a:r>
          </a:p>
        </p:txBody>
      </p:sp>
      <p:sp>
        <p:nvSpPr>
          <p:cNvPr id="13" name="Content Placeholder 2"/>
          <p:cNvSpPr>
            <a:spLocks noGrp="1"/>
          </p:cNvSpPr>
          <p:nvPr>
            <p:ph sz="quarter" idx="16"/>
          </p:nvPr>
        </p:nvSpPr>
        <p:spPr>
          <a:xfrm>
            <a:off x="266700" y="1743075"/>
            <a:ext cx="5721406" cy="4886325"/>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p:cNvSpPr>
            <a:spLocks noGrp="1"/>
          </p:cNvSpPr>
          <p:nvPr>
            <p:ph sz="quarter" idx="19"/>
          </p:nvPr>
        </p:nvSpPr>
        <p:spPr>
          <a:xfrm>
            <a:off x="6203894" y="1743075"/>
            <a:ext cx="5721406" cy="4886325"/>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3"/>
          <p:cNvSpPr>
            <a:spLocks noGrp="1"/>
          </p:cNvSpPr>
          <p:nvPr>
            <p:ph type="body" sz="quarter" idx="20"/>
          </p:nvPr>
        </p:nvSpPr>
        <p:spPr>
          <a:xfrm>
            <a:off x="6205728" y="1028700"/>
            <a:ext cx="5719572" cy="666241"/>
          </a:xfrm>
        </p:spPr>
        <p:txBody>
          <a:bodyPr bIns="0" anchor="b"/>
          <a:lstStyle>
            <a:lvl1pPr>
              <a:defRPr sz="1500">
                <a:solidFill>
                  <a:schemeClr val="tx1">
                    <a:lumMod val="75000"/>
                    <a:lumOff val="25000"/>
                  </a:schemeClr>
                </a:solidFill>
              </a:defRPr>
            </a:lvl1pPr>
          </a:lstStyle>
          <a:p>
            <a:pPr lvl="0"/>
            <a:r>
              <a:rPr lang="en-US"/>
              <a:t>Click to edit Master text styles</a:t>
            </a:r>
          </a:p>
        </p:txBody>
      </p:sp>
      <p:sp>
        <p:nvSpPr>
          <p:cNvPr id="5" name="Date Placeholder 4">
            <a:extLst>
              <a:ext uri="{FF2B5EF4-FFF2-40B4-BE49-F238E27FC236}">
                <a16:creationId xmlns:a16="http://schemas.microsoft.com/office/drawing/2014/main" id="{4FDAD6DC-C062-D2A7-C4D4-57F4C0FFAD4D}"/>
              </a:ext>
            </a:extLst>
          </p:cNvPr>
          <p:cNvSpPr>
            <a:spLocks noGrp="1"/>
          </p:cNvSpPr>
          <p:nvPr>
            <p:ph type="dt" sz="half" idx="21"/>
          </p:nvPr>
        </p:nvSpPr>
        <p:spPr/>
        <p:txBody>
          <a:bodyPr/>
          <a:lstStyle/>
          <a:p>
            <a:endParaRPr lang="en-US"/>
          </a:p>
        </p:txBody>
      </p:sp>
      <p:sp>
        <p:nvSpPr>
          <p:cNvPr id="6" name="Footer Placeholder 5">
            <a:extLst>
              <a:ext uri="{FF2B5EF4-FFF2-40B4-BE49-F238E27FC236}">
                <a16:creationId xmlns:a16="http://schemas.microsoft.com/office/drawing/2014/main" id="{7AA18071-1438-F3E3-FC9F-3F401EE7FED1}"/>
              </a:ext>
            </a:extLst>
          </p:cNvPr>
          <p:cNvSpPr>
            <a:spLocks noGrp="1"/>
          </p:cNvSpPr>
          <p:nvPr>
            <p:ph type="ftr" sz="quarter" idx="22"/>
          </p:nvPr>
        </p:nvSpPr>
        <p:spPr/>
        <p:txBody>
          <a:bodyPr/>
          <a:lstStyle/>
          <a:p>
            <a:endParaRPr lang="en-US"/>
          </a:p>
        </p:txBody>
      </p:sp>
      <p:sp>
        <p:nvSpPr>
          <p:cNvPr id="3" name="Title 2">
            <a:extLst>
              <a:ext uri="{FF2B5EF4-FFF2-40B4-BE49-F238E27FC236}">
                <a16:creationId xmlns:a16="http://schemas.microsoft.com/office/drawing/2014/main" id="{1D0F7681-D094-4E6D-0DF0-99CD21DC4236}"/>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3362641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 2 Odd Sections">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266700" y="1028700"/>
            <a:ext cx="3779318"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p:cNvSpPr>
            <a:spLocks noGrp="1"/>
          </p:cNvSpPr>
          <p:nvPr>
            <p:ph sz="quarter" idx="16"/>
          </p:nvPr>
        </p:nvSpPr>
        <p:spPr>
          <a:xfrm>
            <a:off x="4256410" y="1028700"/>
            <a:ext cx="7668889"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a:extLst>
              <a:ext uri="{FF2B5EF4-FFF2-40B4-BE49-F238E27FC236}">
                <a16:creationId xmlns:a16="http://schemas.microsoft.com/office/drawing/2014/main" id="{10D79471-1A0E-36EB-1B94-DDE0CE561EA3}"/>
              </a:ext>
            </a:extLst>
          </p:cNvPr>
          <p:cNvSpPr>
            <a:spLocks noGrp="1"/>
          </p:cNvSpPr>
          <p:nvPr>
            <p:ph type="dt" sz="half" idx="17"/>
          </p:nvPr>
        </p:nvSpPr>
        <p:spPr/>
        <p:txBody>
          <a:bodyPr/>
          <a:lstStyle/>
          <a:p>
            <a:endParaRPr lang="en-US"/>
          </a:p>
        </p:txBody>
      </p:sp>
      <p:sp>
        <p:nvSpPr>
          <p:cNvPr id="7" name="Footer Placeholder 6">
            <a:extLst>
              <a:ext uri="{FF2B5EF4-FFF2-40B4-BE49-F238E27FC236}">
                <a16:creationId xmlns:a16="http://schemas.microsoft.com/office/drawing/2014/main" id="{5876C5F4-629A-E5A4-73FB-E8465BDB57BF}"/>
              </a:ext>
            </a:extLst>
          </p:cNvPr>
          <p:cNvSpPr>
            <a:spLocks noGrp="1"/>
          </p:cNvSpPr>
          <p:nvPr>
            <p:ph type="ftr" sz="quarter" idx="18"/>
          </p:nvPr>
        </p:nvSpPr>
        <p:spPr/>
        <p:txBody>
          <a:bodyPr/>
          <a:lstStyle/>
          <a:p>
            <a:endParaRPr lang="en-US"/>
          </a:p>
        </p:txBody>
      </p:sp>
      <p:sp>
        <p:nvSpPr>
          <p:cNvPr id="4" name="Title 3">
            <a:extLst>
              <a:ext uri="{FF2B5EF4-FFF2-40B4-BE49-F238E27FC236}">
                <a16:creationId xmlns:a16="http://schemas.microsoft.com/office/drawing/2014/main" id="{CC30DB31-FD65-4D95-4478-6813E7F155CE}"/>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655615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 2 Odd Sectio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1" name="Content Placeholder 2"/>
          <p:cNvSpPr>
            <a:spLocks noGrp="1"/>
          </p:cNvSpPr>
          <p:nvPr>
            <p:ph sz="quarter" idx="15"/>
          </p:nvPr>
        </p:nvSpPr>
        <p:spPr>
          <a:xfrm>
            <a:off x="8145982" y="1028700"/>
            <a:ext cx="3779318"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p:cNvSpPr>
            <a:spLocks noGrp="1"/>
          </p:cNvSpPr>
          <p:nvPr>
            <p:ph sz="quarter" idx="16"/>
          </p:nvPr>
        </p:nvSpPr>
        <p:spPr>
          <a:xfrm>
            <a:off x="266700" y="1028700"/>
            <a:ext cx="7668888"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58768C3-8315-3411-54A8-2C8239251263}"/>
              </a:ext>
            </a:extLst>
          </p:cNvPr>
          <p:cNvSpPr>
            <a:spLocks noGrp="1"/>
          </p:cNvSpPr>
          <p:nvPr>
            <p:ph type="dt" sz="half" idx="17"/>
          </p:nvPr>
        </p:nvSpPr>
        <p:spPr/>
        <p:txBody>
          <a:bodyPr/>
          <a:lstStyle/>
          <a:p>
            <a:endParaRPr lang="en-US"/>
          </a:p>
        </p:txBody>
      </p:sp>
      <p:sp>
        <p:nvSpPr>
          <p:cNvPr id="6" name="Footer Placeholder 5">
            <a:extLst>
              <a:ext uri="{FF2B5EF4-FFF2-40B4-BE49-F238E27FC236}">
                <a16:creationId xmlns:a16="http://schemas.microsoft.com/office/drawing/2014/main" id="{28938FEB-D648-AE71-0FA1-805FFC832488}"/>
              </a:ext>
            </a:extLst>
          </p:cNvPr>
          <p:cNvSpPr>
            <a:spLocks noGrp="1"/>
          </p:cNvSpPr>
          <p:nvPr>
            <p:ph type="ftr" sz="quarter" idx="18"/>
          </p:nvPr>
        </p:nvSpPr>
        <p:spPr/>
        <p:txBody>
          <a:bodyPr/>
          <a:lstStyle/>
          <a:p>
            <a:endParaRPr lang="en-US"/>
          </a:p>
        </p:txBody>
      </p:sp>
    </p:spTree>
    <p:extLst>
      <p:ext uri="{BB962C8B-B14F-4D97-AF65-F5344CB8AC3E}">
        <p14:creationId xmlns:p14="http://schemas.microsoft.com/office/powerpoint/2010/main" val="2649818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 Quad-Chart">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2667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4" name="Straight Connector 3"/>
          <p:cNvCxnSpPr/>
          <p:nvPr userDrawn="1"/>
        </p:nvCxnSpPr>
        <p:spPr>
          <a:xfrm>
            <a:off x="381000" y="3775869"/>
            <a:ext cx="11430000"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6096000" y="1028700"/>
            <a:ext cx="0" cy="560070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p>
        </p:txBody>
      </p:sp>
      <p:sp>
        <p:nvSpPr>
          <p:cNvPr id="16" name="Content Placeholder 2"/>
          <p:cNvSpPr>
            <a:spLocks noGrp="1"/>
          </p:cNvSpPr>
          <p:nvPr>
            <p:ph sz="quarter" idx="22"/>
          </p:nvPr>
        </p:nvSpPr>
        <p:spPr>
          <a:xfrm>
            <a:off x="266700" y="3855720"/>
            <a:ext cx="5753100" cy="277368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p:cNvSpPr>
            <a:spLocks noGrp="1"/>
          </p:cNvSpPr>
          <p:nvPr>
            <p:ph sz="quarter" idx="23"/>
          </p:nvPr>
        </p:nvSpPr>
        <p:spPr>
          <a:xfrm>
            <a:off x="61722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2"/>
          <p:cNvSpPr>
            <a:spLocks noGrp="1"/>
          </p:cNvSpPr>
          <p:nvPr>
            <p:ph sz="quarter" idx="24"/>
          </p:nvPr>
        </p:nvSpPr>
        <p:spPr>
          <a:xfrm>
            <a:off x="6172200" y="3855720"/>
            <a:ext cx="5753100" cy="277368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5AAE838-AA12-FA5F-5DA0-1ABB713993D9}"/>
              </a:ext>
            </a:extLst>
          </p:cNvPr>
          <p:cNvSpPr>
            <a:spLocks noGrp="1"/>
          </p:cNvSpPr>
          <p:nvPr>
            <p:ph type="dt" sz="half" idx="25"/>
          </p:nvPr>
        </p:nvSpPr>
        <p:spPr/>
        <p:txBody>
          <a:bodyPr/>
          <a:lstStyle/>
          <a:p>
            <a:endParaRPr lang="en-US"/>
          </a:p>
        </p:txBody>
      </p:sp>
      <p:sp>
        <p:nvSpPr>
          <p:cNvPr id="8" name="Footer Placeholder 7">
            <a:extLst>
              <a:ext uri="{FF2B5EF4-FFF2-40B4-BE49-F238E27FC236}">
                <a16:creationId xmlns:a16="http://schemas.microsoft.com/office/drawing/2014/main" id="{AE34FB74-F548-AD28-A10C-D5391FE1CF47}"/>
              </a:ext>
            </a:extLst>
          </p:cNvPr>
          <p:cNvSpPr>
            <a:spLocks noGrp="1"/>
          </p:cNvSpPr>
          <p:nvPr>
            <p:ph type="ftr" sz="quarter" idx="26"/>
          </p:nvPr>
        </p:nvSpPr>
        <p:spPr/>
        <p:txBody>
          <a:bodyPr/>
          <a:lstStyle/>
          <a:p>
            <a:endParaRPr lang="en-US"/>
          </a:p>
        </p:txBody>
      </p:sp>
    </p:spTree>
    <p:extLst>
      <p:ext uri="{BB962C8B-B14F-4D97-AF65-F5344CB8AC3E}">
        <p14:creationId xmlns:p14="http://schemas.microsoft.com/office/powerpoint/2010/main" val="2977904076"/>
      </p:ext>
    </p:extLst>
  </p:cSld>
  <p:clrMapOvr>
    <a:masterClrMapping/>
  </p:clrMapOvr>
  <p:extLst>
    <p:ext uri="{DCECCB84-F9BA-43D5-87BE-67443E8EF086}">
      <p15:sldGuideLst xmlns:p15="http://schemas.microsoft.com/office/powerpoint/2012/main">
        <p15:guide id="1" orient="horz" pos="2328">
          <p15:clr>
            <a:srgbClr val="FBAE40"/>
          </p15:clr>
        </p15:guide>
        <p15:guide id="2" orient="horz" pos="2424">
          <p15:clr>
            <a:srgbClr val="FBAE40"/>
          </p15:clr>
        </p15:guide>
        <p15:guide id="3" pos="3888">
          <p15:clr>
            <a:srgbClr val="FBAE40"/>
          </p15:clr>
        </p15:guide>
        <p15:guide id="4" pos="3792">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 Custom-Quad">
    <p:spTree>
      <p:nvGrpSpPr>
        <p:cNvPr id="1" name=""/>
        <p:cNvGrpSpPr/>
        <p:nvPr/>
      </p:nvGrpSpPr>
      <p:grpSpPr>
        <a:xfrm>
          <a:off x="0" y="0"/>
          <a:ext cx="0" cy="0"/>
          <a:chOff x="0" y="0"/>
          <a:chExt cx="0" cy="0"/>
        </a:xfrm>
      </p:grpSpPr>
      <p:cxnSp>
        <p:nvCxnSpPr>
          <p:cNvPr id="4" name="Straight Connector 3"/>
          <p:cNvCxnSpPr/>
          <p:nvPr userDrawn="1"/>
        </p:nvCxnSpPr>
        <p:spPr>
          <a:xfrm>
            <a:off x="381000" y="3430819"/>
            <a:ext cx="11430000"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6096000" y="1028700"/>
            <a:ext cx="0" cy="560070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sp>
        <p:nvSpPr>
          <p:cNvPr id="18" name="Content Placeholder 4"/>
          <p:cNvSpPr>
            <a:spLocks noGrp="1"/>
          </p:cNvSpPr>
          <p:nvPr>
            <p:ph sz="quarter" idx="24"/>
          </p:nvPr>
        </p:nvSpPr>
        <p:spPr>
          <a:xfrm>
            <a:off x="6172200" y="3543300"/>
            <a:ext cx="5753100" cy="30861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3"/>
          <p:cNvSpPr>
            <a:spLocks noGrp="1"/>
          </p:cNvSpPr>
          <p:nvPr>
            <p:ph sz="quarter" idx="22"/>
          </p:nvPr>
        </p:nvSpPr>
        <p:spPr>
          <a:xfrm>
            <a:off x="266700" y="3543300"/>
            <a:ext cx="5753100" cy="30861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p:cNvSpPr>
            <a:spLocks noGrp="1"/>
          </p:cNvSpPr>
          <p:nvPr>
            <p:ph sz="quarter" idx="23"/>
          </p:nvPr>
        </p:nvSpPr>
        <p:spPr>
          <a:xfrm>
            <a:off x="6172200" y="1028700"/>
            <a:ext cx="5753100" cy="2283843"/>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1"/>
          <p:cNvSpPr>
            <a:spLocks noGrp="1"/>
          </p:cNvSpPr>
          <p:nvPr>
            <p:ph sz="quarter" idx="15"/>
          </p:nvPr>
        </p:nvSpPr>
        <p:spPr>
          <a:xfrm>
            <a:off x="266700" y="1028700"/>
            <a:ext cx="5753100" cy="2283843"/>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
        <p:nvSpPr>
          <p:cNvPr id="5" name="Date Placeholder 4">
            <a:extLst>
              <a:ext uri="{FF2B5EF4-FFF2-40B4-BE49-F238E27FC236}">
                <a16:creationId xmlns:a16="http://schemas.microsoft.com/office/drawing/2014/main" id="{AADB0298-AAE9-38A5-935C-537E8444E40C}"/>
              </a:ext>
            </a:extLst>
          </p:cNvPr>
          <p:cNvSpPr>
            <a:spLocks noGrp="1"/>
          </p:cNvSpPr>
          <p:nvPr>
            <p:ph type="dt" sz="half" idx="25"/>
          </p:nvPr>
        </p:nvSpPr>
        <p:spPr/>
        <p:txBody>
          <a:bodyPr/>
          <a:lstStyle/>
          <a:p>
            <a:endParaRPr lang="en-US"/>
          </a:p>
        </p:txBody>
      </p:sp>
      <p:sp>
        <p:nvSpPr>
          <p:cNvPr id="6" name="Footer Placeholder 5">
            <a:extLst>
              <a:ext uri="{FF2B5EF4-FFF2-40B4-BE49-F238E27FC236}">
                <a16:creationId xmlns:a16="http://schemas.microsoft.com/office/drawing/2014/main" id="{D52C905D-E7A5-5841-E24E-8E8D9EAF35CE}"/>
              </a:ext>
            </a:extLst>
          </p:cNvPr>
          <p:cNvSpPr>
            <a:spLocks noGrp="1"/>
          </p:cNvSpPr>
          <p:nvPr>
            <p:ph type="ftr" sz="quarter" idx="26"/>
          </p:nvPr>
        </p:nvSpPr>
        <p:spPr/>
        <p:txBody>
          <a:bodyPr/>
          <a:lstStyle/>
          <a:p>
            <a:endParaRPr lang="en-US"/>
          </a:p>
        </p:txBody>
      </p:sp>
    </p:spTree>
    <p:extLst>
      <p:ext uri="{BB962C8B-B14F-4D97-AF65-F5344CB8AC3E}">
        <p14:creationId xmlns:p14="http://schemas.microsoft.com/office/powerpoint/2010/main" val="2693227270"/>
      </p:ext>
    </p:extLst>
  </p:cSld>
  <p:clrMapOvr>
    <a:masterClrMapping/>
  </p:clrMapOvr>
  <p:extLst>
    <p:ext uri="{DCECCB84-F9BA-43D5-87BE-67443E8EF086}">
      <p15:sldGuideLst xmlns:p15="http://schemas.microsoft.com/office/powerpoint/2012/main">
        <p15:guide id="1" orient="horz" pos="2088">
          <p15:clr>
            <a:srgbClr val="FBAE40"/>
          </p15:clr>
        </p15:guide>
        <p15:guide id="2" orient="horz" pos="2232">
          <p15:clr>
            <a:srgbClr val="FBAE40"/>
          </p15:clr>
        </p15:guide>
        <p15:guide id="3" pos="3888">
          <p15:clr>
            <a:srgbClr val="FBAE40"/>
          </p15:clr>
        </p15:guide>
        <p15:guide id="4" pos="3792">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 Tri-Chart Bottom">
    <p:spTree>
      <p:nvGrpSpPr>
        <p:cNvPr id="1" name=""/>
        <p:cNvGrpSpPr/>
        <p:nvPr/>
      </p:nvGrpSpPr>
      <p:grpSpPr>
        <a:xfrm>
          <a:off x="0" y="0"/>
          <a:ext cx="0" cy="0"/>
          <a:chOff x="0" y="0"/>
          <a:chExt cx="0" cy="0"/>
        </a:xfrm>
      </p:grpSpPr>
      <p:sp>
        <p:nvSpPr>
          <p:cNvPr id="16" name="Content Placeholder 3"/>
          <p:cNvSpPr>
            <a:spLocks noGrp="1"/>
          </p:cNvSpPr>
          <p:nvPr>
            <p:ph sz="quarter" idx="22"/>
          </p:nvPr>
        </p:nvSpPr>
        <p:spPr>
          <a:xfrm>
            <a:off x="266700" y="3855720"/>
            <a:ext cx="11658600" cy="277368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p:cNvSpPr>
            <a:spLocks noGrp="1"/>
          </p:cNvSpPr>
          <p:nvPr>
            <p:ph sz="quarter" idx="23"/>
          </p:nvPr>
        </p:nvSpPr>
        <p:spPr>
          <a:xfrm>
            <a:off x="61722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1"/>
          <p:cNvSpPr>
            <a:spLocks noGrp="1"/>
          </p:cNvSpPr>
          <p:nvPr>
            <p:ph sz="quarter" idx="15"/>
          </p:nvPr>
        </p:nvSpPr>
        <p:spPr>
          <a:xfrm>
            <a:off x="2667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a:extLst>
              <a:ext uri="{FF2B5EF4-FFF2-40B4-BE49-F238E27FC236}">
                <a16:creationId xmlns:a16="http://schemas.microsoft.com/office/drawing/2014/main" id="{3246758A-EC6C-2E6D-7C25-EBF35B1A110D}"/>
              </a:ext>
            </a:extLst>
          </p:cNvPr>
          <p:cNvSpPr>
            <a:spLocks noGrp="1"/>
          </p:cNvSpPr>
          <p:nvPr>
            <p:ph type="dt" sz="half" idx="24"/>
          </p:nvPr>
        </p:nvSpPr>
        <p:spPr/>
        <p:txBody>
          <a:bodyPr/>
          <a:lstStyle/>
          <a:p>
            <a:endParaRPr lang="en-US"/>
          </a:p>
        </p:txBody>
      </p:sp>
      <p:sp>
        <p:nvSpPr>
          <p:cNvPr id="5" name="Footer Placeholder 4">
            <a:extLst>
              <a:ext uri="{FF2B5EF4-FFF2-40B4-BE49-F238E27FC236}">
                <a16:creationId xmlns:a16="http://schemas.microsoft.com/office/drawing/2014/main" id="{656A35E6-84D0-522D-F6FA-96313C01D057}"/>
              </a:ext>
            </a:extLst>
          </p:cNvPr>
          <p:cNvSpPr>
            <a:spLocks noGrp="1"/>
          </p:cNvSpPr>
          <p:nvPr>
            <p:ph type="ftr" sz="quarter" idx="25"/>
          </p:nvPr>
        </p:nvSpPr>
        <p:spPr/>
        <p:txBody>
          <a:bodyPr/>
          <a:lstStyle/>
          <a:p>
            <a:endParaRPr lang="en-US"/>
          </a:p>
        </p:txBody>
      </p:sp>
    </p:spTree>
    <p:extLst>
      <p:ext uri="{BB962C8B-B14F-4D97-AF65-F5344CB8AC3E}">
        <p14:creationId xmlns:p14="http://schemas.microsoft.com/office/powerpoint/2010/main" val="2516359702"/>
      </p:ext>
    </p:extLst>
  </p:cSld>
  <p:clrMapOvr>
    <a:masterClrMapping/>
  </p:clrMapOvr>
  <p:extLst>
    <p:ext uri="{DCECCB84-F9BA-43D5-87BE-67443E8EF086}">
      <p15:sldGuideLst xmlns:p15="http://schemas.microsoft.com/office/powerpoint/2012/main">
        <p15:guide id="1" orient="horz" pos="2328">
          <p15:clr>
            <a:srgbClr val="FBAE40"/>
          </p15:clr>
        </p15:guide>
        <p15:guide id="2" orient="horz" pos="2424">
          <p15:clr>
            <a:srgbClr val="FBAE40"/>
          </p15:clr>
        </p15:guide>
        <p15:guide id="3" pos="3888">
          <p15:clr>
            <a:srgbClr val="FBAE40"/>
          </p15:clr>
        </p15:guide>
        <p15:guide id="4" pos="3792">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 Tri-Chart Top">
    <p:spTree>
      <p:nvGrpSpPr>
        <p:cNvPr id="1" name=""/>
        <p:cNvGrpSpPr/>
        <p:nvPr/>
      </p:nvGrpSpPr>
      <p:grpSpPr>
        <a:xfrm>
          <a:off x="0" y="0"/>
          <a:ext cx="0" cy="0"/>
          <a:chOff x="0" y="0"/>
          <a:chExt cx="0" cy="0"/>
        </a:xfrm>
      </p:grpSpPr>
      <p:sp>
        <p:nvSpPr>
          <p:cNvPr id="17" name="Content Placeholder 3"/>
          <p:cNvSpPr>
            <a:spLocks noGrp="1"/>
          </p:cNvSpPr>
          <p:nvPr>
            <p:ph sz="quarter" idx="23"/>
          </p:nvPr>
        </p:nvSpPr>
        <p:spPr>
          <a:xfrm>
            <a:off x="6172200" y="3848100"/>
            <a:ext cx="5753100" cy="27813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p:cNvSpPr>
            <a:spLocks noGrp="1"/>
          </p:cNvSpPr>
          <p:nvPr>
            <p:ph sz="quarter" idx="15"/>
          </p:nvPr>
        </p:nvSpPr>
        <p:spPr>
          <a:xfrm>
            <a:off x="266700" y="3848100"/>
            <a:ext cx="5753100" cy="27813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1"/>
          <p:cNvSpPr>
            <a:spLocks noGrp="1"/>
          </p:cNvSpPr>
          <p:nvPr>
            <p:ph sz="quarter" idx="22"/>
          </p:nvPr>
        </p:nvSpPr>
        <p:spPr>
          <a:xfrm>
            <a:off x="266700" y="1024178"/>
            <a:ext cx="116586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a:extLst>
              <a:ext uri="{FF2B5EF4-FFF2-40B4-BE49-F238E27FC236}">
                <a16:creationId xmlns:a16="http://schemas.microsoft.com/office/drawing/2014/main" id="{CE138066-C767-E96E-E21F-B1E4478B0958}"/>
              </a:ext>
            </a:extLst>
          </p:cNvPr>
          <p:cNvSpPr>
            <a:spLocks noGrp="1"/>
          </p:cNvSpPr>
          <p:nvPr>
            <p:ph type="dt" sz="half" idx="24"/>
          </p:nvPr>
        </p:nvSpPr>
        <p:spPr/>
        <p:txBody>
          <a:bodyPr/>
          <a:lstStyle/>
          <a:p>
            <a:endParaRPr lang="en-US"/>
          </a:p>
        </p:txBody>
      </p:sp>
      <p:sp>
        <p:nvSpPr>
          <p:cNvPr id="5" name="Footer Placeholder 4">
            <a:extLst>
              <a:ext uri="{FF2B5EF4-FFF2-40B4-BE49-F238E27FC236}">
                <a16:creationId xmlns:a16="http://schemas.microsoft.com/office/drawing/2014/main" id="{E18328B5-C225-08E6-86C5-18BB6982BC1B}"/>
              </a:ext>
            </a:extLst>
          </p:cNvPr>
          <p:cNvSpPr>
            <a:spLocks noGrp="1"/>
          </p:cNvSpPr>
          <p:nvPr>
            <p:ph type="ftr" sz="quarter" idx="25"/>
          </p:nvPr>
        </p:nvSpPr>
        <p:spPr/>
        <p:txBody>
          <a:bodyPr/>
          <a:lstStyle/>
          <a:p>
            <a:endParaRPr lang="en-US"/>
          </a:p>
        </p:txBody>
      </p:sp>
    </p:spTree>
    <p:extLst>
      <p:ext uri="{BB962C8B-B14F-4D97-AF65-F5344CB8AC3E}">
        <p14:creationId xmlns:p14="http://schemas.microsoft.com/office/powerpoint/2010/main" val="1819793675"/>
      </p:ext>
    </p:extLst>
  </p:cSld>
  <p:clrMapOvr>
    <a:masterClrMapping/>
  </p:clrMapOvr>
  <p:extLst>
    <p:ext uri="{DCECCB84-F9BA-43D5-87BE-67443E8EF086}">
      <p15:sldGuideLst xmlns:p15="http://schemas.microsoft.com/office/powerpoint/2012/main">
        <p15:guide id="1" orient="horz" pos="2328">
          <p15:clr>
            <a:srgbClr val="FBAE40"/>
          </p15:clr>
        </p15:guide>
        <p15:guide id="2" orient="horz" pos="2424">
          <p15:clr>
            <a:srgbClr val="FBAE40"/>
          </p15:clr>
        </p15:guide>
        <p15:guide id="3" pos="3888">
          <p15:clr>
            <a:srgbClr val="FBAE40"/>
          </p15:clr>
        </p15:guide>
        <p15:guide id="4" pos="379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 No Content">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D7835296-7DAA-2D03-3C74-8EDBE0C7DFA4}"/>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AEFD207A-CF9B-5273-AAA1-5371D3714C11}"/>
              </a:ext>
            </a:extLst>
          </p:cNvPr>
          <p:cNvSpPr>
            <a:spLocks noGrp="1"/>
          </p:cNvSpPr>
          <p:nvPr>
            <p:ph type="ftr" sz="quarter" idx="11"/>
          </p:nvPr>
        </p:nvSpPr>
        <p:spPr/>
        <p:txBody>
          <a:bodyPr/>
          <a:lstStyle/>
          <a:p>
            <a:endParaRPr lang="en-US"/>
          </a:p>
        </p:txBody>
      </p:sp>
      <p:sp>
        <p:nvSpPr>
          <p:cNvPr id="3" name="Title 2">
            <a:extLst>
              <a:ext uri="{FF2B5EF4-FFF2-40B4-BE49-F238E27FC236}">
                <a16:creationId xmlns:a16="http://schemas.microsoft.com/office/drawing/2014/main" id="{7AD23EB7-47BD-A421-AD32-BA7882ED2642}"/>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8538435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Blank with graphics">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F40FE8E-720F-2CF0-A515-A1F0A76E6C20}"/>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8C5645D9-CB9C-72DC-4655-0357D988FE70}"/>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6461439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Blank w/ background no graphics">
    <p:spTree>
      <p:nvGrpSpPr>
        <p:cNvPr id="1" name=""/>
        <p:cNvGrpSpPr/>
        <p:nvPr/>
      </p:nvGrpSpPr>
      <p:grpSpPr>
        <a:xfrm>
          <a:off x="0" y="0"/>
          <a:ext cx="0" cy="0"/>
          <a:chOff x="0" y="0"/>
          <a:chExt cx="0" cy="0"/>
        </a:xfrm>
      </p:grpSpPr>
      <p:sp>
        <p:nvSpPr>
          <p:cNvPr id="8" name="Content Placeholder 7"/>
          <p:cNvSpPr>
            <a:spLocks noGrp="1"/>
          </p:cNvSpPr>
          <p:nvPr>
            <p:ph sz="quarter" idx="12"/>
          </p:nvPr>
        </p:nvSpPr>
        <p:spPr>
          <a:xfrm>
            <a:off x="76200" y="66675"/>
            <a:ext cx="12020549" cy="6723635"/>
          </a:xfrm>
          <a:prstGeom prst="roundRect">
            <a:avLst>
              <a:gd name="adj" fmla="val 0"/>
            </a:avLst>
          </a:prstGeom>
          <a:noFill/>
          <a:ln w="3175">
            <a:noFill/>
          </a:ln>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973CC44D-C4E5-B148-8424-D309BAD434F9}"/>
              </a:ext>
            </a:extLst>
          </p:cNvPr>
          <p:cNvSpPr>
            <a:spLocks noGrp="1"/>
          </p:cNvSpPr>
          <p:nvPr>
            <p:ph type="dt" sz="half" idx="13"/>
          </p:nvPr>
        </p:nvSpPr>
        <p:spPr/>
        <p:txBody>
          <a:bodyPr/>
          <a:lstStyle/>
          <a:p>
            <a:endParaRPr lang="en-US"/>
          </a:p>
        </p:txBody>
      </p:sp>
      <p:sp>
        <p:nvSpPr>
          <p:cNvPr id="4" name="Footer Placeholder 3">
            <a:extLst>
              <a:ext uri="{FF2B5EF4-FFF2-40B4-BE49-F238E27FC236}">
                <a16:creationId xmlns:a16="http://schemas.microsoft.com/office/drawing/2014/main" id="{B5E87FB6-092D-2261-C61B-A13F398BD061}"/>
              </a:ext>
            </a:extLst>
          </p:cNvPr>
          <p:cNvSpPr>
            <a:spLocks noGrp="1"/>
          </p:cNvSpPr>
          <p:nvPr>
            <p:ph type="ftr" sz="quarter" idx="14"/>
          </p:nvPr>
        </p:nvSpPr>
        <p:spPr/>
        <p:txBody>
          <a:bodyPr/>
          <a:lstStyle/>
          <a:p>
            <a:endParaRPr lang="en-US"/>
          </a:p>
        </p:txBody>
      </p:sp>
      <p:sp>
        <p:nvSpPr>
          <p:cNvPr id="5" name="Title 4">
            <a:extLst>
              <a:ext uri="{FF2B5EF4-FFF2-40B4-BE49-F238E27FC236}">
                <a16:creationId xmlns:a16="http://schemas.microsoft.com/office/drawing/2014/main" id="{7B0D9059-3C9E-5AFD-2A32-2874C4FC4C5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2761594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White Blank">
    <p:bg>
      <p:bgPr>
        <a:solidFill>
          <a:schemeClr val="tx2"/>
        </a:soli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FBBAD3CE-397E-AB37-EDAD-8632BE0AA2DA}"/>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1">
                    <a:lumMod val="50000"/>
                    <a:lumOff val="50000"/>
                  </a:schemeClr>
                </a:solidFill>
              </a:rPr>
              <a:pPr algn="r">
                <a:spcBef>
                  <a:spcPct val="50000"/>
                </a:spcBef>
                <a:defRPr/>
              </a:pPr>
              <a:t>‹#›</a:t>
            </a:fld>
            <a:endParaRPr lang="en-US" sz="1100" b="0" baseline="0">
              <a:solidFill>
                <a:schemeClr val="tx1">
                  <a:lumMod val="50000"/>
                  <a:lumOff val="50000"/>
                </a:schemeClr>
              </a:solidFill>
            </a:endParaRPr>
          </a:p>
        </p:txBody>
      </p:sp>
      <p:sp>
        <p:nvSpPr>
          <p:cNvPr id="4" name="Date Placeholder 3">
            <a:extLst>
              <a:ext uri="{FF2B5EF4-FFF2-40B4-BE49-F238E27FC236}">
                <a16:creationId xmlns:a16="http://schemas.microsoft.com/office/drawing/2014/main" id="{BE1E501C-5AFD-BA9E-01BC-6D3F0A876CDA}"/>
              </a:ext>
            </a:extLst>
          </p:cNvPr>
          <p:cNvSpPr>
            <a:spLocks noGrp="1"/>
          </p:cNvSpPr>
          <p:nvPr>
            <p:ph type="dt" sz="half" idx="10"/>
          </p:nvPr>
        </p:nvSpPr>
        <p:spPr/>
        <p:txBody>
          <a:bodyPr/>
          <a:lstStyle>
            <a:lvl1pPr>
              <a:defRPr>
                <a:solidFill>
                  <a:schemeClr val="tx1">
                    <a:lumMod val="50000"/>
                    <a:lumOff val="50000"/>
                  </a:schemeClr>
                </a:solidFill>
              </a:defRPr>
            </a:lvl1pPr>
          </a:lstStyle>
          <a:p>
            <a:endParaRPr lang="en-US"/>
          </a:p>
        </p:txBody>
      </p:sp>
      <p:sp>
        <p:nvSpPr>
          <p:cNvPr id="7" name="Footer Placeholder 6">
            <a:extLst>
              <a:ext uri="{FF2B5EF4-FFF2-40B4-BE49-F238E27FC236}">
                <a16:creationId xmlns:a16="http://schemas.microsoft.com/office/drawing/2014/main" id="{BD51F885-1610-859A-C99A-21311C9FAB15}"/>
              </a:ext>
            </a:extLst>
          </p:cNvPr>
          <p:cNvSpPr>
            <a:spLocks noGrp="1"/>
          </p:cNvSpPr>
          <p:nvPr>
            <p:ph type="ftr" sz="quarter" idx="11"/>
          </p:nvPr>
        </p:nvSpPr>
        <p:spPr/>
        <p:txBody>
          <a:bodyPr/>
          <a:lstStyle>
            <a:lvl1pPr>
              <a:defRPr>
                <a:solidFill>
                  <a:schemeClr val="tx1">
                    <a:lumMod val="50000"/>
                    <a:lumOff val="50000"/>
                  </a:schemeClr>
                </a:solidFill>
              </a:defRPr>
            </a:lvl1pPr>
          </a:lstStyle>
          <a:p>
            <a:endParaRPr lang="en-US"/>
          </a:p>
        </p:txBody>
      </p:sp>
    </p:spTree>
    <p:extLst>
      <p:ext uri="{BB962C8B-B14F-4D97-AF65-F5344CB8AC3E}">
        <p14:creationId xmlns:p14="http://schemas.microsoft.com/office/powerpoint/2010/main" val="2556249665"/>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1_White Blank">
    <p:bg>
      <p:bgPr>
        <a:solidFill>
          <a:schemeClr val="bg1">
            <a:lumMod val="20000"/>
            <a:lumOff val="80000"/>
          </a:schemeClr>
        </a:soli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5559FF84-4EB7-248C-A9A3-21393A68E553}"/>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1">
                    <a:lumMod val="50000"/>
                    <a:lumOff val="50000"/>
                  </a:schemeClr>
                </a:solidFill>
              </a:rPr>
              <a:pPr algn="r">
                <a:spcBef>
                  <a:spcPct val="50000"/>
                </a:spcBef>
                <a:defRPr/>
              </a:pPr>
              <a:t>‹#›</a:t>
            </a:fld>
            <a:endParaRPr lang="en-US" sz="1100" b="0" baseline="0">
              <a:solidFill>
                <a:schemeClr val="tx1">
                  <a:lumMod val="50000"/>
                  <a:lumOff val="50000"/>
                </a:schemeClr>
              </a:solidFill>
            </a:endParaRPr>
          </a:p>
        </p:txBody>
      </p:sp>
      <p:sp>
        <p:nvSpPr>
          <p:cNvPr id="4" name="Date Placeholder 3">
            <a:extLst>
              <a:ext uri="{FF2B5EF4-FFF2-40B4-BE49-F238E27FC236}">
                <a16:creationId xmlns:a16="http://schemas.microsoft.com/office/drawing/2014/main" id="{92A3D6AC-9998-6147-A3AF-01786A8BC7B5}"/>
              </a:ext>
            </a:extLst>
          </p:cNvPr>
          <p:cNvSpPr>
            <a:spLocks noGrp="1"/>
          </p:cNvSpPr>
          <p:nvPr>
            <p:ph type="dt" sz="half" idx="10"/>
          </p:nvPr>
        </p:nvSpPr>
        <p:spPr/>
        <p:txBody>
          <a:bodyPr/>
          <a:lstStyle>
            <a:lvl1pPr>
              <a:defRPr>
                <a:solidFill>
                  <a:schemeClr val="tx1">
                    <a:lumMod val="50000"/>
                    <a:lumOff val="50000"/>
                  </a:schemeClr>
                </a:solidFill>
              </a:defRPr>
            </a:lvl1pPr>
          </a:lstStyle>
          <a:p>
            <a:endParaRPr lang="en-US"/>
          </a:p>
        </p:txBody>
      </p:sp>
      <p:sp>
        <p:nvSpPr>
          <p:cNvPr id="5" name="Footer Placeholder 4">
            <a:extLst>
              <a:ext uri="{FF2B5EF4-FFF2-40B4-BE49-F238E27FC236}">
                <a16:creationId xmlns:a16="http://schemas.microsoft.com/office/drawing/2014/main" id="{9E61DC4E-D996-A484-FCFC-B8F377D377A1}"/>
              </a:ext>
            </a:extLst>
          </p:cNvPr>
          <p:cNvSpPr>
            <a:spLocks noGrp="1"/>
          </p:cNvSpPr>
          <p:nvPr>
            <p:ph type="ftr" sz="quarter" idx="11"/>
          </p:nvPr>
        </p:nvSpPr>
        <p:spPr/>
        <p:txBody>
          <a:bodyPr/>
          <a:lstStyle>
            <a:lvl1pPr>
              <a:defRPr>
                <a:solidFill>
                  <a:schemeClr val="tx1">
                    <a:lumMod val="50000"/>
                    <a:lumOff val="50000"/>
                  </a:schemeClr>
                </a:solidFill>
              </a:defRPr>
            </a:lvl1pPr>
          </a:lstStyle>
          <a:p>
            <a:endParaRPr lang="en-US"/>
          </a:p>
        </p:txBody>
      </p:sp>
    </p:spTree>
    <p:extLst>
      <p:ext uri="{BB962C8B-B14F-4D97-AF65-F5344CB8AC3E}">
        <p14:creationId xmlns:p14="http://schemas.microsoft.com/office/powerpoint/2010/main" val="37373409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Black Blank">
    <p:bg>
      <p:bgPr>
        <a:solidFill>
          <a:schemeClr val="tx1"/>
        </a:soli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6B1EDEA3-517F-FC35-5A19-094E3BE709A0}"/>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2"/>
                </a:solidFill>
              </a:rPr>
              <a:pPr algn="r">
                <a:spcBef>
                  <a:spcPct val="50000"/>
                </a:spcBef>
                <a:defRPr/>
              </a:pPr>
              <a:t>‹#›</a:t>
            </a:fld>
            <a:endParaRPr lang="en-US" sz="1100" b="0" baseline="0">
              <a:solidFill>
                <a:schemeClr val="tx2"/>
              </a:solidFill>
            </a:endParaRPr>
          </a:p>
        </p:txBody>
      </p:sp>
      <p:sp>
        <p:nvSpPr>
          <p:cNvPr id="4" name="Date Placeholder 3">
            <a:extLst>
              <a:ext uri="{FF2B5EF4-FFF2-40B4-BE49-F238E27FC236}">
                <a16:creationId xmlns:a16="http://schemas.microsoft.com/office/drawing/2014/main" id="{B429D516-C317-CDC1-DADB-0B020CDC0237}"/>
              </a:ext>
            </a:extLst>
          </p:cNvPr>
          <p:cNvSpPr>
            <a:spLocks noGrp="1"/>
          </p:cNvSpPr>
          <p:nvPr>
            <p:ph type="dt" sz="half" idx="10"/>
          </p:nvPr>
        </p:nvSpPr>
        <p:spPr/>
        <p:txBody>
          <a:bodyPr/>
          <a:lstStyle>
            <a:lvl1pPr>
              <a:defRPr>
                <a:solidFill>
                  <a:schemeClr val="tx2"/>
                </a:solidFill>
              </a:defRPr>
            </a:lvl1pPr>
          </a:lstStyle>
          <a:p>
            <a:endParaRPr lang="en-US"/>
          </a:p>
        </p:txBody>
      </p:sp>
      <p:sp>
        <p:nvSpPr>
          <p:cNvPr id="5" name="Footer Placeholder 4">
            <a:extLst>
              <a:ext uri="{FF2B5EF4-FFF2-40B4-BE49-F238E27FC236}">
                <a16:creationId xmlns:a16="http://schemas.microsoft.com/office/drawing/2014/main" id="{CCEEA777-D26F-FC0E-BCB6-7D77B101103A}"/>
              </a:ext>
            </a:extLst>
          </p:cNvPr>
          <p:cNvSpPr>
            <a:spLocks noGrp="1"/>
          </p:cNvSpPr>
          <p:nvPr>
            <p:ph type="ftr" sz="quarter" idx="11"/>
          </p:nvPr>
        </p:nvSpPr>
        <p:spPr/>
        <p:txBody>
          <a:bodyPr/>
          <a:lstStyle>
            <a:lvl1pPr>
              <a:defRPr>
                <a:solidFill>
                  <a:schemeClr val="tx2"/>
                </a:solidFill>
              </a:defRPr>
            </a:lvl1pPr>
          </a:lstStyle>
          <a:p>
            <a:endParaRPr lang="en-US"/>
          </a:p>
        </p:txBody>
      </p:sp>
    </p:spTree>
    <p:extLst>
      <p:ext uri="{BB962C8B-B14F-4D97-AF65-F5344CB8AC3E}">
        <p14:creationId xmlns:p14="http://schemas.microsoft.com/office/powerpoint/2010/main" val="24976461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1_Background no graphics">
    <p:bg>
      <p:bgPr>
        <a:gradFill flip="none" rotWithShape="1">
          <a:gsLst>
            <a:gs pos="85000">
              <a:schemeClr val="tx2"/>
            </a:gs>
            <a:gs pos="90000">
              <a:schemeClr val="tx2">
                <a:alpha val="45000"/>
              </a:schemeClr>
            </a:gs>
            <a:gs pos="95000">
              <a:schemeClr val="bg1">
                <a:lumMod val="40000"/>
                <a:lumOff val="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0BFA849C-531C-7595-39B1-5EC87690F476}"/>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1"/>
                </a:solidFill>
              </a:rPr>
              <a:pPr algn="r">
                <a:spcBef>
                  <a:spcPct val="50000"/>
                </a:spcBef>
                <a:defRPr/>
              </a:pPr>
              <a:t>‹#›</a:t>
            </a:fld>
            <a:endParaRPr lang="en-US" sz="1100" b="0" baseline="0">
              <a:solidFill>
                <a:schemeClr val="tx1"/>
              </a:solidFill>
            </a:endParaRPr>
          </a:p>
        </p:txBody>
      </p:sp>
      <p:sp>
        <p:nvSpPr>
          <p:cNvPr id="4" name="Date Placeholder 3">
            <a:extLst>
              <a:ext uri="{FF2B5EF4-FFF2-40B4-BE49-F238E27FC236}">
                <a16:creationId xmlns:a16="http://schemas.microsoft.com/office/drawing/2014/main" id="{85935D2E-75B7-4B2F-83E6-4B2460140D3F}"/>
              </a:ext>
            </a:extLst>
          </p:cNvPr>
          <p:cNvSpPr>
            <a:spLocks noGrp="1"/>
          </p:cNvSpPr>
          <p:nvPr>
            <p:ph type="dt" sz="half" idx="10"/>
          </p:nvPr>
        </p:nvSpPr>
        <p:spPr/>
        <p:txBody>
          <a:bodyPr/>
          <a:lstStyle>
            <a:lvl1pPr>
              <a:defRPr>
                <a:solidFill>
                  <a:schemeClr val="bg2">
                    <a:lumMod val="50000"/>
                  </a:schemeClr>
                </a:solidFill>
              </a:defRPr>
            </a:lvl1pPr>
          </a:lstStyle>
          <a:p>
            <a:endParaRPr lang="en-US"/>
          </a:p>
        </p:txBody>
      </p:sp>
      <p:sp>
        <p:nvSpPr>
          <p:cNvPr id="5" name="Footer Placeholder 4">
            <a:extLst>
              <a:ext uri="{FF2B5EF4-FFF2-40B4-BE49-F238E27FC236}">
                <a16:creationId xmlns:a16="http://schemas.microsoft.com/office/drawing/2014/main" id="{C5AC37A7-6517-1C05-89FB-ACDA8ECF89DF}"/>
              </a:ext>
            </a:extLst>
          </p:cNvPr>
          <p:cNvSpPr>
            <a:spLocks noGrp="1"/>
          </p:cNvSpPr>
          <p:nvPr>
            <p:ph type="ftr" sz="quarter" idx="11"/>
          </p:nvPr>
        </p:nvSpPr>
        <p:spPr/>
        <p:txBody>
          <a:bodyPr/>
          <a:lstStyle>
            <a:lvl1pPr>
              <a:defRPr>
                <a:solidFill>
                  <a:schemeClr val="bg2">
                    <a:lumMod val="50000"/>
                  </a:schemeClr>
                </a:solidFill>
              </a:defRPr>
            </a:lvl1pPr>
          </a:lstStyle>
          <a:p>
            <a:endParaRPr lang="en-US"/>
          </a:p>
        </p:txBody>
      </p:sp>
    </p:spTree>
    <p:extLst>
      <p:ext uri="{BB962C8B-B14F-4D97-AF65-F5344CB8AC3E}">
        <p14:creationId xmlns:p14="http://schemas.microsoft.com/office/powerpoint/2010/main" val="20197952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7843223-5086-843F-D346-CCDD12959DF3}"/>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14" name="Title Placeholder 1"/>
          <p:cNvSpPr>
            <a:spLocks noGrp="1"/>
          </p:cNvSpPr>
          <p:nvPr>
            <p:ph type="title"/>
          </p:nvPr>
        </p:nvSpPr>
        <p:spPr bwMode="auto">
          <a:xfrm>
            <a:off x="266700" y="2286001"/>
            <a:ext cx="11658600" cy="1285874"/>
          </a:xfrm>
          <a:prstGeom prst="rect">
            <a:avLst/>
          </a:prstGeom>
          <a:noFill/>
          <a:ln w="9525">
            <a:solidFill>
              <a:schemeClr val="accent3"/>
            </a:solidFill>
            <a:miter lim="800000"/>
            <a:headEnd/>
            <a:tailEnd/>
          </a:ln>
        </p:spPr>
        <p:txBody>
          <a:bodyPr anchor="b"/>
          <a:lstStyle>
            <a:lvl1pPr>
              <a:defRPr sz="3200" b="0" baseline="0">
                <a:solidFill>
                  <a:schemeClr val="accent3"/>
                </a:solidFill>
              </a:defRPr>
            </a:lvl1pPr>
          </a:lstStyle>
          <a:p>
            <a:pPr lvl="0"/>
            <a:r>
              <a:rPr lang="en-US"/>
              <a:t>Click to edit Master title style</a:t>
            </a:r>
          </a:p>
        </p:txBody>
      </p:sp>
      <p:sp>
        <p:nvSpPr>
          <p:cNvPr id="6" name="Text Placeholder 5"/>
          <p:cNvSpPr>
            <a:spLocks noGrp="1"/>
          </p:cNvSpPr>
          <p:nvPr>
            <p:ph type="body" sz="quarter" idx="12"/>
          </p:nvPr>
        </p:nvSpPr>
        <p:spPr>
          <a:xfrm>
            <a:off x="266700" y="3687764"/>
            <a:ext cx="8496300" cy="854075"/>
          </a:xfrm>
          <a:ln>
            <a:solidFill>
              <a:schemeClr val="accent3"/>
            </a:solidFill>
          </a:ln>
        </p:spPr>
        <p:txBody>
          <a:bodyPr anchor="ctr"/>
          <a:lstStyle>
            <a:lvl1pPr marL="0" indent="0">
              <a:defRPr>
                <a:solidFill>
                  <a:schemeClr val="tx2"/>
                </a:solidFill>
              </a:defRPr>
            </a:lvl1pPr>
          </a:lstStyle>
          <a:p>
            <a:pPr lvl="0"/>
            <a:r>
              <a:rPr lang="en-US"/>
              <a:t>Click to edit Master text styles</a:t>
            </a:r>
          </a:p>
        </p:txBody>
      </p:sp>
      <p:sp>
        <p:nvSpPr>
          <p:cNvPr id="2" name="Date Placeholder 1">
            <a:extLst>
              <a:ext uri="{FF2B5EF4-FFF2-40B4-BE49-F238E27FC236}">
                <a16:creationId xmlns:a16="http://schemas.microsoft.com/office/drawing/2014/main" id="{98D00C84-D329-4DD4-96D7-92CD4C330181}"/>
              </a:ext>
            </a:extLst>
          </p:cNvPr>
          <p:cNvSpPr>
            <a:spLocks noGrp="1"/>
          </p:cNvSpPr>
          <p:nvPr>
            <p:ph type="dt" sz="half" idx="13"/>
          </p:nvPr>
        </p:nvSpPr>
        <p:spPr>
          <a:xfrm>
            <a:off x="8763000" y="3697289"/>
            <a:ext cx="3161228" cy="844550"/>
          </a:xfrm>
          <a:prstGeom prst="rect">
            <a:avLst/>
          </a:prstGeom>
          <a:ln>
            <a:solidFill>
              <a:schemeClr val="accent3"/>
            </a:solidFill>
          </a:ln>
        </p:spPr>
        <p:txBody>
          <a:bodyPr/>
          <a:lstStyle>
            <a:lvl1pPr algn="ctr">
              <a:defRPr sz="2000">
                <a:solidFill>
                  <a:schemeClr val="accent3"/>
                </a:solidFill>
              </a:defRPr>
            </a:lvl1pPr>
          </a:lstStyle>
          <a:p>
            <a:endParaRPr lang="en-US"/>
          </a:p>
        </p:txBody>
      </p:sp>
      <p:sp>
        <p:nvSpPr>
          <p:cNvPr id="3" name="Text Box 14">
            <a:extLst>
              <a:ext uri="{FF2B5EF4-FFF2-40B4-BE49-F238E27FC236}">
                <a16:creationId xmlns:a16="http://schemas.microsoft.com/office/drawing/2014/main" id="{71C01142-E0C8-B2A1-CF08-DDC0741713EA}"/>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a:p>
        </p:txBody>
      </p:sp>
      <p:pic>
        <p:nvPicPr>
          <p:cNvPr id="11" name="Picture 10" descr="A picture containing qr code&#10;&#10;Description automatically generated">
            <a:extLst>
              <a:ext uri="{FF2B5EF4-FFF2-40B4-BE49-F238E27FC236}">
                <a16:creationId xmlns:a16="http://schemas.microsoft.com/office/drawing/2014/main" id="{C7BD8055-FF8F-646E-4F9E-84B4A33A92B9}"/>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17722061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Section header - no Sub-Hea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A9860E5-FB16-921B-9978-59B24F56F9F5}"/>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14" name="Title Placeholder 1"/>
          <p:cNvSpPr>
            <a:spLocks noGrp="1"/>
          </p:cNvSpPr>
          <p:nvPr>
            <p:ph type="title"/>
          </p:nvPr>
        </p:nvSpPr>
        <p:spPr bwMode="auto">
          <a:xfrm>
            <a:off x="266700" y="2286001"/>
            <a:ext cx="11658600" cy="1285874"/>
          </a:xfrm>
          <a:prstGeom prst="rect">
            <a:avLst/>
          </a:prstGeom>
          <a:noFill/>
          <a:ln w="9525">
            <a:solidFill>
              <a:schemeClr val="accent3"/>
            </a:solidFill>
            <a:miter lim="800000"/>
            <a:headEnd/>
            <a:tailEnd/>
          </a:ln>
        </p:spPr>
        <p:txBody>
          <a:bodyPr anchor="ctr"/>
          <a:lstStyle>
            <a:lvl1pPr>
              <a:defRPr sz="3200" baseline="0">
                <a:solidFill>
                  <a:schemeClr val="accent3"/>
                </a:solidFill>
              </a:defRPr>
            </a:lvl1pPr>
          </a:lstStyle>
          <a:p>
            <a:pPr lvl="0"/>
            <a:r>
              <a:rPr lang="en-US"/>
              <a:t>Click to edit Master title style</a:t>
            </a:r>
          </a:p>
        </p:txBody>
      </p:sp>
      <p:sp>
        <p:nvSpPr>
          <p:cNvPr id="3" name="Text Box 14">
            <a:extLst>
              <a:ext uri="{FF2B5EF4-FFF2-40B4-BE49-F238E27FC236}">
                <a16:creationId xmlns:a16="http://schemas.microsoft.com/office/drawing/2014/main" id="{B8FD0A53-E9E1-93CC-5F3F-ED183C4566E7}"/>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a:p>
        </p:txBody>
      </p:sp>
      <p:pic>
        <p:nvPicPr>
          <p:cNvPr id="6" name="Picture 5" descr="A picture containing qr code&#10;&#10;Description automatically generated">
            <a:extLst>
              <a:ext uri="{FF2B5EF4-FFF2-40B4-BE49-F238E27FC236}">
                <a16:creationId xmlns:a16="http://schemas.microsoft.com/office/drawing/2014/main" id="{1100FC8E-3C81-583C-9A23-08A75A2C4FEC}"/>
              </a:ext>
            </a:extLst>
          </p:cNvPr>
          <p:cNvPicPr>
            <a:picLocks noChangeAspect="1"/>
          </p:cNvPicPr>
          <p:nvPr userDrawn="1"/>
        </p:nvPicPr>
        <p:blipFill>
          <a:blip r:embed="rId3"/>
          <a:stretch>
            <a:fillRect/>
          </a:stretch>
        </p:blipFill>
        <p:spPr>
          <a:xfrm>
            <a:off x="190500" y="5602330"/>
            <a:ext cx="2402348" cy="1065985"/>
          </a:xfrm>
          <a:prstGeom prst="rect">
            <a:avLst/>
          </a:prstGeom>
        </p:spPr>
      </p:pic>
      <p:sp>
        <p:nvSpPr>
          <p:cNvPr id="7" name="Date Placeholder 1">
            <a:extLst>
              <a:ext uri="{FF2B5EF4-FFF2-40B4-BE49-F238E27FC236}">
                <a16:creationId xmlns:a16="http://schemas.microsoft.com/office/drawing/2014/main" id="{22B933D6-5752-A997-866D-7335507E65DB}"/>
              </a:ext>
            </a:extLst>
          </p:cNvPr>
          <p:cNvSpPr>
            <a:spLocks noGrp="1"/>
          </p:cNvSpPr>
          <p:nvPr>
            <p:ph type="dt" sz="half" idx="13"/>
          </p:nvPr>
        </p:nvSpPr>
        <p:spPr>
          <a:xfrm>
            <a:off x="9163627" y="3709924"/>
            <a:ext cx="2761673" cy="385825"/>
          </a:xfrm>
          <a:prstGeom prst="rect">
            <a:avLst/>
          </a:prstGeom>
          <a:ln>
            <a:solidFill>
              <a:schemeClr val="accent3"/>
            </a:solidFill>
          </a:ln>
        </p:spPr>
        <p:txBody>
          <a:bodyPr/>
          <a:lstStyle>
            <a:lvl1pPr algn="ctr">
              <a:defRPr sz="2000">
                <a:solidFill>
                  <a:schemeClr val="accent3"/>
                </a:solidFill>
              </a:defRPr>
            </a:lvl1pPr>
          </a:lstStyle>
          <a:p>
            <a:endParaRPr lang="en-US"/>
          </a:p>
        </p:txBody>
      </p:sp>
    </p:spTree>
    <p:extLst>
      <p:ext uri="{BB962C8B-B14F-4D97-AF65-F5344CB8AC3E}">
        <p14:creationId xmlns:p14="http://schemas.microsoft.com/office/powerpoint/2010/main" val="16972804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Section - Content Only">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FDB948E-B4CD-A49A-882A-F350D2A911BE}"/>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4" name="Content Placeholder 3"/>
          <p:cNvSpPr>
            <a:spLocks noGrp="1"/>
          </p:cNvSpPr>
          <p:nvPr>
            <p:ph sz="quarter" idx="12"/>
          </p:nvPr>
        </p:nvSpPr>
        <p:spPr>
          <a:xfrm>
            <a:off x="266700" y="2157413"/>
            <a:ext cx="11658600" cy="1798637"/>
          </a:xfrm>
          <a:ln>
            <a:solidFill>
              <a:schemeClr val="accent3"/>
            </a:solidFill>
          </a:ln>
        </p:spPr>
        <p:txBody>
          <a:bodyPr anchor="ct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930F58C1-4114-4FD3-B651-E3BC6C7CBC47}"/>
              </a:ext>
            </a:extLst>
          </p:cNvPr>
          <p:cNvSpPr>
            <a:spLocks noGrp="1"/>
          </p:cNvSpPr>
          <p:nvPr>
            <p:ph type="dt" sz="half" idx="13"/>
          </p:nvPr>
        </p:nvSpPr>
        <p:spPr>
          <a:xfrm>
            <a:off x="9163627" y="4043299"/>
            <a:ext cx="2761673" cy="385825"/>
          </a:xfrm>
          <a:prstGeom prst="rect">
            <a:avLst/>
          </a:prstGeom>
          <a:ln>
            <a:solidFill>
              <a:schemeClr val="accent3"/>
            </a:solidFill>
          </a:ln>
        </p:spPr>
        <p:txBody>
          <a:bodyPr/>
          <a:lstStyle>
            <a:lvl1pPr algn="ctr">
              <a:defRPr sz="2000">
                <a:solidFill>
                  <a:schemeClr val="accent3"/>
                </a:solidFill>
              </a:defRPr>
            </a:lvl1pPr>
          </a:lstStyle>
          <a:p>
            <a:endParaRPr lang="en-US"/>
          </a:p>
        </p:txBody>
      </p:sp>
      <p:sp>
        <p:nvSpPr>
          <p:cNvPr id="3" name="Text Box 14">
            <a:extLst>
              <a:ext uri="{FF2B5EF4-FFF2-40B4-BE49-F238E27FC236}">
                <a16:creationId xmlns:a16="http://schemas.microsoft.com/office/drawing/2014/main" id="{4B9A921A-5A1E-39D1-94FE-6E1E04C028AC}"/>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a:p>
        </p:txBody>
      </p:sp>
      <p:pic>
        <p:nvPicPr>
          <p:cNvPr id="6" name="Picture 5" descr="A picture containing qr code&#10;&#10;Description automatically generated">
            <a:extLst>
              <a:ext uri="{FF2B5EF4-FFF2-40B4-BE49-F238E27FC236}">
                <a16:creationId xmlns:a16="http://schemas.microsoft.com/office/drawing/2014/main" id="{30F6006C-DEAA-A93E-62A5-A2759A856E6B}"/>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20107278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Title - 2 Pics">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A2CA99E-4AAA-5371-9462-7AD3D7D937C7}"/>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1232" y="0"/>
            <a:ext cx="12188389" cy="6858000"/>
          </a:xfrm>
          <a:prstGeom prst="rect">
            <a:avLst/>
          </a:prstGeom>
        </p:spPr>
      </p:pic>
      <p:sp>
        <p:nvSpPr>
          <p:cNvPr id="14" name="Title 5"/>
          <p:cNvSpPr>
            <a:spLocks noGrp="1"/>
          </p:cNvSpPr>
          <p:nvPr>
            <p:ph type="title"/>
          </p:nvPr>
        </p:nvSpPr>
        <p:spPr>
          <a:xfrm>
            <a:off x="266700" y="265872"/>
            <a:ext cx="5829300" cy="1671543"/>
          </a:xfrm>
          <a:noFill/>
          <a:ln w="19050">
            <a:solidFill>
              <a:schemeClr val="accent3"/>
            </a:solidFill>
          </a:ln>
        </p:spPr>
        <p:txBody>
          <a:bodyPr/>
          <a:lstStyle>
            <a:lvl1pPr>
              <a:defRPr>
                <a:solidFill>
                  <a:schemeClr val="accent3"/>
                </a:solidFill>
              </a:defRPr>
            </a:lvl1pPr>
          </a:lstStyle>
          <a:p>
            <a:r>
              <a:rPr lang="en-US"/>
              <a:t>Click to edit Master title style</a:t>
            </a:r>
          </a:p>
        </p:txBody>
      </p:sp>
      <p:sp>
        <p:nvSpPr>
          <p:cNvPr id="15" name="Picture Placeholder 16"/>
          <p:cNvSpPr>
            <a:spLocks noGrp="1" noChangeAspect="1"/>
          </p:cNvSpPr>
          <p:nvPr>
            <p:ph type="pic" sz="quarter" idx="13"/>
          </p:nvPr>
        </p:nvSpPr>
        <p:spPr>
          <a:xfrm>
            <a:off x="6220046" y="265872"/>
            <a:ext cx="5705253"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16" name="Picture Placeholder 16"/>
          <p:cNvSpPr>
            <a:spLocks noGrp="1" noChangeAspect="1"/>
          </p:cNvSpPr>
          <p:nvPr>
            <p:ph type="pic" sz="quarter" idx="14"/>
          </p:nvPr>
        </p:nvSpPr>
        <p:spPr>
          <a:xfrm>
            <a:off x="6220046" y="3528391"/>
            <a:ext cx="5705253"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7" name="Text Placeholder 6"/>
          <p:cNvSpPr>
            <a:spLocks noGrp="1"/>
          </p:cNvSpPr>
          <p:nvPr>
            <p:ph type="body" sz="quarter" idx="15"/>
          </p:nvPr>
        </p:nvSpPr>
        <p:spPr>
          <a:xfrm>
            <a:off x="266700" y="2059389"/>
            <a:ext cx="5816600" cy="3307950"/>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A picture containing qr code&#10;&#10;Description automatically generated">
            <a:extLst>
              <a:ext uri="{FF2B5EF4-FFF2-40B4-BE49-F238E27FC236}">
                <a16:creationId xmlns:a16="http://schemas.microsoft.com/office/drawing/2014/main" id="{CC1A89D0-0707-593E-6331-0996B0CFBFA9}"/>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15187335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Title - 3 Pics (horizontal)">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08A2208-647F-606B-8F64-F37557D56788}"/>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14" name="Title 5"/>
          <p:cNvSpPr>
            <a:spLocks noGrp="1"/>
          </p:cNvSpPr>
          <p:nvPr>
            <p:ph type="title"/>
          </p:nvPr>
        </p:nvSpPr>
        <p:spPr>
          <a:xfrm>
            <a:off x="266700" y="260931"/>
            <a:ext cx="5821279" cy="1671543"/>
          </a:xfrm>
          <a:noFill/>
          <a:ln w="12700">
            <a:solidFill>
              <a:schemeClr val="accent3"/>
            </a:solidFill>
          </a:ln>
        </p:spPr>
        <p:txBody>
          <a:bodyPr/>
          <a:lstStyle>
            <a:lvl1pPr>
              <a:defRPr>
                <a:solidFill>
                  <a:schemeClr val="accent3"/>
                </a:solidFill>
              </a:defRPr>
            </a:lvl1pPr>
          </a:lstStyle>
          <a:p>
            <a:r>
              <a:rPr lang="en-US"/>
              <a:t>Click to edit Master title style</a:t>
            </a:r>
          </a:p>
        </p:txBody>
      </p:sp>
      <p:sp>
        <p:nvSpPr>
          <p:cNvPr id="15" name="Picture Placeholder 16"/>
          <p:cNvSpPr>
            <a:spLocks noGrp="1" noChangeAspect="1"/>
          </p:cNvSpPr>
          <p:nvPr>
            <p:ph type="pic" sz="quarter" idx="13"/>
          </p:nvPr>
        </p:nvSpPr>
        <p:spPr>
          <a:xfrm>
            <a:off x="6346659" y="260931"/>
            <a:ext cx="5578641"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9" name="Picture Placeholder 16"/>
          <p:cNvSpPr>
            <a:spLocks noGrp="1"/>
          </p:cNvSpPr>
          <p:nvPr>
            <p:ph type="pic" sz="quarter" idx="15"/>
          </p:nvPr>
        </p:nvSpPr>
        <p:spPr>
          <a:xfrm>
            <a:off x="8610600" y="3507454"/>
            <a:ext cx="3314700" cy="3093720"/>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3" name="Content Placeholder 2"/>
          <p:cNvSpPr>
            <a:spLocks noGrp="1"/>
          </p:cNvSpPr>
          <p:nvPr>
            <p:ph sz="quarter" idx="17"/>
          </p:nvPr>
        </p:nvSpPr>
        <p:spPr>
          <a:xfrm>
            <a:off x="266700" y="2058988"/>
            <a:ext cx="5808663" cy="3308350"/>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16"/>
          <p:cNvSpPr>
            <a:spLocks noGrp="1"/>
          </p:cNvSpPr>
          <p:nvPr>
            <p:ph type="pic" sz="quarter" idx="16"/>
          </p:nvPr>
        </p:nvSpPr>
        <p:spPr>
          <a:xfrm>
            <a:off x="5140944" y="3507454"/>
            <a:ext cx="3314700" cy="3093720"/>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pic>
        <p:nvPicPr>
          <p:cNvPr id="5" name="Picture 4" descr="A picture containing qr code&#10;&#10;Description automatically generated">
            <a:extLst>
              <a:ext uri="{FF2B5EF4-FFF2-40B4-BE49-F238E27FC236}">
                <a16:creationId xmlns:a16="http://schemas.microsoft.com/office/drawing/2014/main" id="{B1CCCAD0-1673-986A-13CB-641150EDAA17}"/>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37599311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itle - 4 Pics">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972CCC1-BFFC-C6EA-3790-7E99857DF180}"/>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3" name="Text Placeholder 2"/>
          <p:cNvSpPr>
            <a:spLocks noGrp="1"/>
          </p:cNvSpPr>
          <p:nvPr>
            <p:ph type="body" sz="quarter" idx="19"/>
          </p:nvPr>
        </p:nvSpPr>
        <p:spPr>
          <a:xfrm>
            <a:off x="381000" y="2059387"/>
            <a:ext cx="4867275" cy="3315887"/>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Picture Placeholder 16"/>
          <p:cNvSpPr>
            <a:spLocks noGrp="1"/>
          </p:cNvSpPr>
          <p:nvPr>
            <p:ph type="pic" sz="quarter" idx="15"/>
          </p:nvPr>
        </p:nvSpPr>
        <p:spPr>
          <a:xfrm>
            <a:off x="8723481" y="3423957"/>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19" name="Picture Placeholder 16"/>
          <p:cNvSpPr>
            <a:spLocks noGrp="1"/>
          </p:cNvSpPr>
          <p:nvPr>
            <p:ph type="pic" sz="quarter" idx="16"/>
          </p:nvPr>
        </p:nvSpPr>
        <p:spPr>
          <a:xfrm>
            <a:off x="5371264" y="3423957"/>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20" name="Picture Placeholder 16"/>
          <p:cNvSpPr>
            <a:spLocks noGrp="1"/>
          </p:cNvSpPr>
          <p:nvPr>
            <p:ph type="pic" sz="quarter" idx="17"/>
          </p:nvPr>
        </p:nvSpPr>
        <p:spPr>
          <a:xfrm>
            <a:off x="8723481" y="265872"/>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14" name="Title 5"/>
          <p:cNvSpPr>
            <a:spLocks noGrp="1"/>
          </p:cNvSpPr>
          <p:nvPr>
            <p:ph type="title"/>
          </p:nvPr>
        </p:nvSpPr>
        <p:spPr>
          <a:xfrm>
            <a:off x="381000" y="265872"/>
            <a:ext cx="4866861" cy="1671543"/>
          </a:xfrm>
          <a:noFill/>
          <a:ln w="12700">
            <a:solidFill>
              <a:schemeClr val="accent3"/>
            </a:solidFill>
          </a:ln>
        </p:spPr>
        <p:txBody>
          <a:bodyPr/>
          <a:lstStyle>
            <a:lvl1pPr>
              <a:defRPr>
                <a:solidFill>
                  <a:schemeClr val="accent3"/>
                </a:solidFill>
              </a:defRPr>
            </a:lvl1pPr>
          </a:lstStyle>
          <a:p>
            <a:r>
              <a:rPr lang="en-US"/>
              <a:t>Click to edit Master title style</a:t>
            </a:r>
          </a:p>
        </p:txBody>
      </p:sp>
      <p:sp>
        <p:nvSpPr>
          <p:cNvPr id="21" name="Picture Placeholder 16"/>
          <p:cNvSpPr>
            <a:spLocks noGrp="1"/>
          </p:cNvSpPr>
          <p:nvPr>
            <p:ph type="pic" sz="quarter" idx="18"/>
          </p:nvPr>
        </p:nvSpPr>
        <p:spPr>
          <a:xfrm>
            <a:off x="5371264" y="265872"/>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pic>
        <p:nvPicPr>
          <p:cNvPr id="5" name="Picture 4" descr="A picture containing qr code&#10;&#10;Description automatically generated">
            <a:extLst>
              <a:ext uri="{FF2B5EF4-FFF2-40B4-BE49-F238E27FC236}">
                <a16:creationId xmlns:a16="http://schemas.microsoft.com/office/drawing/2014/main" id="{6E24EF9F-84E9-63AF-E2E6-C9F20CDDF17F}"/>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23839277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le - 3 Pics (vertical)">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56BFFC-FD6D-D4CC-D857-29E26DC42C8B}"/>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20657" y="0"/>
            <a:ext cx="12188389" cy="6858000"/>
          </a:xfrm>
          <a:prstGeom prst="rect">
            <a:avLst/>
          </a:prstGeom>
        </p:spPr>
      </p:pic>
      <p:sp>
        <p:nvSpPr>
          <p:cNvPr id="16" name="TextBox 15"/>
          <p:cNvSpPr txBox="1"/>
          <p:nvPr userDrawn="1"/>
        </p:nvSpPr>
        <p:spPr>
          <a:xfrm>
            <a:off x="266700" y="5217495"/>
            <a:ext cx="4337105" cy="357790"/>
          </a:xfrm>
          <a:prstGeom prst="rect">
            <a:avLst/>
          </a:prstGeom>
          <a:noFill/>
          <a:ln>
            <a:solidFill>
              <a:schemeClr val="accent3"/>
            </a:solidFill>
          </a:ln>
        </p:spPr>
        <p:txBody>
          <a:bodyPr wrap="square" lIns="91440" tIns="0">
            <a:spAutoFit/>
          </a:bodyPr>
          <a:lstStyle/>
          <a:p>
            <a:r>
              <a:rPr lang="en-US" altLang="en-US" sz="675" i="1">
                <a:solidFill>
                  <a:schemeClr val="tx2"/>
                </a:solidFill>
              </a:rPr>
              <a:t>“</a:t>
            </a:r>
            <a:r>
              <a:rPr lang="en-US" sz="675" i="1">
                <a:solidFill>
                  <a:schemeClr val="tx2"/>
                </a:solidFill>
              </a:rPr>
              <a:t>The views, opinions and findings contained in this report are those of the authors(s) and should not be construed as an official Department of the Army position, policy or decision, unless so designated by other official documentation.</a:t>
            </a:r>
            <a:r>
              <a:rPr lang="en-US" altLang="en-US" sz="675" i="1">
                <a:solidFill>
                  <a:schemeClr val="tx2"/>
                </a:solidFill>
              </a:rPr>
              <a:t>”</a:t>
            </a:r>
            <a:endParaRPr lang="en-US" sz="675" i="1">
              <a:solidFill>
                <a:schemeClr val="tx2"/>
              </a:solidFill>
            </a:endParaRPr>
          </a:p>
        </p:txBody>
      </p:sp>
      <p:sp>
        <p:nvSpPr>
          <p:cNvPr id="18" name="Picture Placeholder 16"/>
          <p:cNvSpPr>
            <a:spLocks noGrp="1" noChangeAspect="1"/>
          </p:cNvSpPr>
          <p:nvPr>
            <p:ph type="pic" sz="quarter" idx="13"/>
          </p:nvPr>
        </p:nvSpPr>
        <p:spPr>
          <a:xfrm>
            <a:off x="8500460" y="3880886"/>
            <a:ext cx="3424840" cy="2548885"/>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defRPr>
            </a:lvl1pPr>
          </a:lstStyle>
          <a:p>
            <a:r>
              <a:rPr lang="en-US"/>
              <a:t>Click icon to add picture</a:t>
            </a:r>
          </a:p>
        </p:txBody>
      </p:sp>
      <p:sp>
        <p:nvSpPr>
          <p:cNvPr id="19" name="Picture Placeholder 16"/>
          <p:cNvSpPr>
            <a:spLocks noGrp="1" noChangeAspect="1"/>
          </p:cNvSpPr>
          <p:nvPr>
            <p:ph type="pic" sz="quarter" idx="14"/>
          </p:nvPr>
        </p:nvSpPr>
        <p:spPr>
          <a:xfrm>
            <a:off x="8500460" y="1227138"/>
            <a:ext cx="3424840" cy="2548885"/>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defRPr>
            </a:lvl1pPr>
          </a:lstStyle>
          <a:p>
            <a:r>
              <a:rPr lang="en-US"/>
              <a:t>Click icon to add picture</a:t>
            </a:r>
          </a:p>
        </p:txBody>
      </p:sp>
      <p:sp>
        <p:nvSpPr>
          <p:cNvPr id="20" name="Picture Placeholder 16"/>
          <p:cNvSpPr>
            <a:spLocks noGrp="1" noChangeAspect="1"/>
          </p:cNvSpPr>
          <p:nvPr>
            <p:ph type="pic" sz="quarter" idx="15"/>
          </p:nvPr>
        </p:nvSpPr>
        <p:spPr>
          <a:xfrm>
            <a:off x="4726057" y="1227138"/>
            <a:ext cx="3689406" cy="5211649"/>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defRPr>
            </a:lvl1pPr>
          </a:lstStyle>
          <a:p>
            <a:r>
              <a:rPr lang="en-US"/>
              <a:t>Click icon to add picture</a:t>
            </a:r>
          </a:p>
        </p:txBody>
      </p:sp>
      <p:sp>
        <p:nvSpPr>
          <p:cNvPr id="2" name="Title 1"/>
          <p:cNvSpPr>
            <a:spLocks noGrp="1"/>
          </p:cNvSpPr>
          <p:nvPr>
            <p:ph type="title"/>
          </p:nvPr>
        </p:nvSpPr>
        <p:spPr>
          <a:xfrm>
            <a:off x="266700" y="246490"/>
            <a:ext cx="11658600" cy="858437"/>
          </a:xfrm>
          <a:noFill/>
          <a:ln w="12700">
            <a:solidFill>
              <a:schemeClr val="accent3"/>
            </a:solidFill>
          </a:ln>
        </p:spPr>
        <p:txBody>
          <a:bodyPr/>
          <a:lstStyle>
            <a:lvl1pPr>
              <a:defRPr>
                <a:ln>
                  <a:noFill/>
                </a:ln>
                <a:solidFill>
                  <a:schemeClr val="accent3"/>
                </a:solidFill>
              </a:defRPr>
            </a:lvl1pPr>
          </a:lstStyle>
          <a:p>
            <a:r>
              <a:rPr lang="en-US"/>
              <a:t>Click to edit Master title style</a:t>
            </a:r>
          </a:p>
        </p:txBody>
      </p:sp>
      <p:sp>
        <p:nvSpPr>
          <p:cNvPr id="4" name="Text Placeholder 3"/>
          <p:cNvSpPr>
            <a:spLocks noGrp="1"/>
          </p:cNvSpPr>
          <p:nvPr>
            <p:ph type="body" sz="quarter" idx="16"/>
          </p:nvPr>
        </p:nvSpPr>
        <p:spPr>
          <a:xfrm>
            <a:off x="266700" y="1227138"/>
            <a:ext cx="4337105" cy="3957637"/>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A picture containing qr code&#10;&#10;Description automatically generated">
            <a:extLst>
              <a:ext uri="{FF2B5EF4-FFF2-40B4-BE49-F238E27FC236}">
                <a16:creationId xmlns:a16="http://schemas.microsoft.com/office/drawing/2014/main" id="{C912A723-62E0-165E-E69D-37E2F11B60E2}"/>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35781678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picTx" preserve="1">
  <p:cSld name="1_Picture with Caption">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0F2E2B7-DF31-70A6-E4D2-4624E105957F}"/>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20657" y="0"/>
            <a:ext cx="12188389" cy="6858000"/>
          </a:xfrm>
          <a:prstGeom prst="rect">
            <a:avLst/>
          </a:prstGeom>
        </p:spPr>
      </p:pic>
      <p:sp>
        <p:nvSpPr>
          <p:cNvPr id="2" name="Title 1">
            <a:extLst>
              <a:ext uri="{FF2B5EF4-FFF2-40B4-BE49-F238E27FC236}">
                <a16:creationId xmlns:a16="http://schemas.microsoft.com/office/drawing/2014/main" id="{4141B23B-C834-C81E-D8E7-0BA48DA2587E}"/>
              </a:ext>
            </a:extLst>
          </p:cNvPr>
          <p:cNvSpPr>
            <a:spLocks noGrp="1"/>
          </p:cNvSpPr>
          <p:nvPr>
            <p:ph type="title"/>
          </p:nvPr>
        </p:nvSpPr>
        <p:spPr>
          <a:xfrm>
            <a:off x="839788" y="457200"/>
            <a:ext cx="3932237" cy="1600200"/>
          </a:xfrm>
          <a:ln>
            <a:solidFill>
              <a:schemeClr val="accent3"/>
            </a:solidFill>
          </a:ln>
        </p:spPr>
        <p:txBody>
          <a:bodyPr anchor="b"/>
          <a:lstStyle>
            <a:lvl1pPr>
              <a:defRPr sz="3200">
                <a:solidFill>
                  <a:schemeClr val="accent3"/>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2AAF989E-3D4E-5DEB-5949-C26E481EBBD7}"/>
              </a:ext>
            </a:extLst>
          </p:cNvPr>
          <p:cNvSpPr>
            <a:spLocks noGrp="1"/>
          </p:cNvSpPr>
          <p:nvPr>
            <p:ph type="pic" idx="1"/>
          </p:nvPr>
        </p:nvSpPr>
        <p:spPr>
          <a:xfrm>
            <a:off x="5183188" y="457200"/>
            <a:ext cx="6172200" cy="5038825"/>
          </a:xfrm>
          <a:solidFill>
            <a:schemeClr val="tx2"/>
          </a:solidFill>
        </p:spPr>
        <p:txBody>
          <a:bodyPr/>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43D5C51-ECC5-2E2F-3751-18DE050DFD6B}"/>
              </a:ext>
            </a:extLst>
          </p:cNvPr>
          <p:cNvSpPr>
            <a:spLocks noGrp="1"/>
          </p:cNvSpPr>
          <p:nvPr>
            <p:ph type="body" sz="half" idx="2"/>
          </p:nvPr>
        </p:nvSpPr>
        <p:spPr>
          <a:xfrm>
            <a:off x="839788" y="2194560"/>
            <a:ext cx="3932237" cy="3301465"/>
          </a:xfrm>
          <a:ln>
            <a:solidFill>
              <a:schemeClr val="accent3"/>
            </a:solidFill>
          </a:ln>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descr="A picture containing qr code&#10;&#10;Description automatically generated">
            <a:extLst>
              <a:ext uri="{FF2B5EF4-FFF2-40B4-BE49-F238E27FC236}">
                <a16:creationId xmlns:a16="http://schemas.microsoft.com/office/drawing/2014/main" id="{352CF3A3-D550-E6AC-ECAB-2839AC0D0355}"/>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34803060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Content Placeholder 5"/>
          <p:cNvSpPr>
            <a:spLocks noGrp="1"/>
          </p:cNvSpPr>
          <p:nvPr>
            <p:ph sz="quarter" idx="10"/>
          </p:nvPr>
        </p:nvSpPr>
        <p:spPr>
          <a:xfrm>
            <a:off x="266700" y="1028700"/>
            <a:ext cx="11658600" cy="5600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379E246-DB27-040E-95D2-B26EAF143D30}"/>
              </a:ext>
            </a:extLst>
          </p:cNvPr>
          <p:cNvSpPr>
            <a:spLocks noGrp="1"/>
          </p:cNvSpPr>
          <p:nvPr>
            <p:ph type="dt" sz="half" idx="11"/>
          </p:nvPr>
        </p:nvSpPr>
        <p:spPr/>
        <p:txBody>
          <a:bodyPr/>
          <a:lstStyle/>
          <a:p>
            <a:endParaRPr lang="en-US"/>
          </a:p>
        </p:txBody>
      </p:sp>
      <p:sp>
        <p:nvSpPr>
          <p:cNvPr id="7" name="Footer Placeholder 6">
            <a:extLst>
              <a:ext uri="{FF2B5EF4-FFF2-40B4-BE49-F238E27FC236}">
                <a16:creationId xmlns:a16="http://schemas.microsoft.com/office/drawing/2014/main" id="{CFD0F5C1-A6E1-A37D-C392-0E742FAC1C2F}"/>
              </a:ext>
            </a:extLst>
          </p:cNvPr>
          <p:cNvSpPr>
            <a:spLocks noGrp="1"/>
          </p:cNvSpPr>
          <p:nvPr>
            <p:ph type="ftr" sz="quarter" idx="12"/>
          </p:nvPr>
        </p:nvSpPr>
        <p:spPr/>
        <p:txBody>
          <a:bodyPr/>
          <a:lstStyle/>
          <a:p>
            <a:endParaRPr lang="en-US"/>
          </a:p>
        </p:txBody>
      </p:sp>
      <p:sp>
        <p:nvSpPr>
          <p:cNvPr id="2" name="Title 1">
            <a:extLst>
              <a:ext uri="{FF2B5EF4-FFF2-40B4-BE49-F238E27FC236}">
                <a16:creationId xmlns:a16="http://schemas.microsoft.com/office/drawing/2014/main" id="{B8F7E44F-C564-AFF5-D73D-599A8EB64DC8}"/>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565914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Content - 2 Columns">
    <p:spTree>
      <p:nvGrpSpPr>
        <p:cNvPr id="1" name=""/>
        <p:cNvGrpSpPr/>
        <p:nvPr/>
      </p:nvGrpSpPr>
      <p:grpSpPr>
        <a:xfrm>
          <a:off x="0" y="0"/>
          <a:ext cx="0" cy="0"/>
          <a:chOff x="0" y="0"/>
          <a:chExt cx="0" cy="0"/>
        </a:xfrm>
      </p:grpSpPr>
      <p:sp>
        <p:nvSpPr>
          <p:cNvPr id="8" name="Content Placeholder 3"/>
          <p:cNvSpPr>
            <a:spLocks noGrp="1"/>
          </p:cNvSpPr>
          <p:nvPr>
            <p:ph sz="quarter" idx="10"/>
          </p:nvPr>
        </p:nvSpPr>
        <p:spPr>
          <a:xfrm>
            <a:off x="266700" y="1028700"/>
            <a:ext cx="11658600" cy="5600700"/>
          </a:xfrm>
        </p:spPr>
        <p:txBody>
          <a:bodyPr numCol="2"/>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6C7A763-F7D0-2074-5F3F-2D1DA1226607}"/>
              </a:ext>
            </a:extLst>
          </p:cNvPr>
          <p:cNvSpPr>
            <a:spLocks noGrp="1"/>
          </p:cNvSpPr>
          <p:nvPr>
            <p:ph type="dt" sz="half" idx="11"/>
          </p:nvPr>
        </p:nvSpPr>
        <p:spPr/>
        <p:txBody>
          <a:bodyPr/>
          <a:lstStyle/>
          <a:p>
            <a:endParaRPr lang="en-US"/>
          </a:p>
        </p:txBody>
      </p:sp>
      <p:sp>
        <p:nvSpPr>
          <p:cNvPr id="6" name="Footer Placeholder 5">
            <a:extLst>
              <a:ext uri="{FF2B5EF4-FFF2-40B4-BE49-F238E27FC236}">
                <a16:creationId xmlns:a16="http://schemas.microsoft.com/office/drawing/2014/main" id="{BB5C1216-5C4C-C44D-DE08-88D5BFB6266F}"/>
              </a:ext>
            </a:extLst>
          </p:cNvPr>
          <p:cNvSpPr>
            <a:spLocks noGrp="1"/>
          </p:cNvSpPr>
          <p:nvPr>
            <p:ph type="ftr" sz="quarter" idx="12"/>
          </p:nvPr>
        </p:nvSpPr>
        <p:spPr/>
        <p:txBody>
          <a:bodyPr/>
          <a:lstStyle/>
          <a:p>
            <a:endParaRPr lang="en-US"/>
          </a:p>
        </p:txBody>
      </p:sp>
      <p:sp>
        <p:nvSpPr>
          <p:cNvPr id="3" name="Title 2">
            <a:extLst>
              <a:ext uri="{FF2B5EF4-FFF2-40B4-BE49-F238E27FC236}">
                <a16:creationId xmlns:a16="http://schemas.microsoft.com/office/drawing/2014/main" id="{AEDBE4B2-ED26-DF20-EB88-9102132A1C0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4494691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Content - 3 Columns">
    <p:spTree>
      <p:nvGrpSpPr>
        <p:cNvPr id="1" name=""/>
        <p:cNvGrpSpPr/>
        <p:nvPr/>
      </p:nvGrpSpPr>
      <p:grpSpPr>
        <a:xfrm>
          <a:off x="0" y="0"/>
          <a:ext cx="0" cy="0"/>
          <a:chOff x="0" y="0"/>
          <a:chExt cx="0" cy="0"/>
        </a:xfrm>
      </p:grpSpPr>
      <p:sp>
        <p:nvSpPr>
          <p:cNvPr id="9" name="Content Placeholder 3"/>
          <p:cNvSpPr>
            <a:spLocks noGrp="1"/>
          </p:cNvSpPr>
          <p:nvPr>
            <p:ph sz="quarter" idx="12"/>
          </p:nvPr>
        </p:nvSpPr>
        <p:spPr>
          <a:xfrm>
            <a:off x="266700" y="1028700"/>
            <a:ext cx="11658600" cy="5600700"/>
          </a:xfrm>
        </p:spPr>
        <p:txBody>
          <a:bodyPr numCol="3"/>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AFC9BA2-EC81-5287-D39F-725A5EC32471}"/>
              </a:ext>
            </a:extLst>
          </p:cNvPr>
          <p:cNvSpPr>
            <a:spLocks noGrp="1"/>
          </p:cNvSpPr>
          <p:nvPr>
            <p:ph type="dt" sz="half" idx="13"/>
          </p:nvPr>
        </p:nvSpPr>
        <p:spPr/>
        <p:txBody>
          <a:bodyPr/>
          <a:lstStyle/>
          <a:p>
            <a:endParaRPr lang="en-US"/>
          </a:p>
        </p:txBody>
      </p:sp>
      <p:sp>
        <p:nvSpPr>
          <p:cNvPr id="6" name="Footer Placeholder 5">
            <a:extLst>
              <a:ext uri="{FF2B5EF4-FFF2-40B4-BE49-F238E27FC236}">
                <a16:creationId xmlns:a16="http://schemas.microsoft.com/office/drawing/2014/main" id="{FE97BF52-3E27-86B6-23FC-B495D58A6360}"/>
              </a:ext>
            </a:extLst>
          </p:cNvPr>
          <p:cNvSpPr>
            <a:spLocks noGrp="1"/>
          </p:cNvSpPr>
          <p:nvPr>
            <p:ph type="ftr" sz="quarter" idx="14"/>
          </p:nvPr>
        </p:nvSpPr>
        <p:spPr/>
        <p:txBody>
          <a:bodyPr/>
          <a:lstStyle/>
          <a:p>
            <a:endParaRPr lang="en-US"/>
          </a:p>
        </p:txBody>
      </p:sp>
      <p:sp>
        <p:nvSpPr>
          <p:cNvPr id="2" name="Title 1">
            <a:extLst>
              <a:ext uri="{FF2B5EF4-FFF2-40B4-BE49-F238E27FC236}">
                <a16:creationId xmlns:a16="http://schemas.microsoft.com/office/drawing/2014/main" id="{74074E2E-ED81-F3EC-B678-0FDCBC64206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2317972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nd Picture with Caption">
    <p:spTree>
      <p:nvGrpSpPr>
        <p:cNvPr id="1" name=""/>
        <p:cNvGrpSpPr/>
        <p:nvPr/>
      </p:nvGrpSpPr>
      <p:grpSpPr>
        <a:xfrm>
          <a:off x="0" y="0"/>
          <a:ext cx="0" cy="0"/>
          <a:chOff x="0" y="0"/>
          <a:chExt cx="0" cy="0"/>
        </a:xfrm>
      </p:grpSpPr>
      <p:sp>
        <p:nvSpPr>
          <p:cNvPr id="21" name="Text Placeholder 2"/>
          <p:cNvSpPr>
            <a:spLocks noGrp="1"/>
          </p:cNvSpPr>
          <p:nvPr>
            <p:ph idx="1"/>
          </p:nvPr>
        </p:nvSpPr>
        <p:spPr bwMode="auto">
          <a:xfrm>
            <a:off x="266700" y="6191103"/>
            <a:ext cx="11658600" cy="438297"/>
          </a:xfrm>
          <a:prstGeom prst="rect">
            <a:avLst/>
          </a:prstGeom>
          <a:noFill/>
          <a:ln w="9525">
            <a:noFill/>
            <a:miter lim="800000"/>
            <a:headEnd/>
            <a:tailEnd/>
          </a:ln>
        </p:spPr>
        <p:txBody>
          <a:bodyPr lIns="91440" tIns="0" numCol="1"/>
          <a:lstStyle>
            <a:lvl1pPr marL="0" indent="0">
              <a:buNone/>
              <a:defRPr sz="900">
                <a:solidFill>
                  <a:schemeClr val="tx1">
                    <a:lumMod val="75000"/>
                    <a:lumOff val="25000"/>
                  </a:schemeClr>
                </a:solidFill>
              </a:defRPr>
            </a:lvl1pPr>
            <a:lvl2pPr>
              <a:defRPr sz="1350">
                <a:solidFill>
                  <a:srgbClr val="83847A"/>
                </a:solidFill>
              </a:defRPr>
            </a:lvl2pPr>
            <a:lvl3pPr>
              <a:defRPr sz="1125">
                <a:solidFill>
                  <a:srgbClr val="83847A"/>
                </a:solidFill>
              </a:defRPr>
            </a:lvl3pPr>
            <a:lvl4pPr>
              <a:defRPr sz="1125">
                <a:solidFill>
                  <a:srgbClr val="83847A"/>
                </a:solidFill>
              </a:defRPr>
            </a:lvl4pPr>
            <a:lvl5pPr>
              <a:defRPr sz="1125">
                <a:solidFill>
                  <a:srgbClr val="83847A"/>
                </a:solidFill>
              </a:defRPr>
            </a:lvl5pPr>
          </a:lstStyle>
          <a:p>
            <a:pPr lvl="0"/>
            <a:r>
              <a:rPr lang="en-US" noProof="0"/>
              <a:t>Click to edit Master text styles</a:t>
            </a:r>
          </a:p>
        </p:txBody>
      </p:sp>
      <p:sp>
        <p:nvSpPr>
          <p:cNvPr id="10" name="Content Placeholder 3"/>
          <p:cNvSpPr>
            <a:spLocks noGrp="1"/>
          </p:cNvSpPr>
          <p:nvPr>
            <p:ph sz="quarter" idx="12"/>
          </p:nvPr>
        </p:nvSpPr>
        <p:spPr>
          <a:xfrm>
            <a:off x="266700" y="1028700"/>
            <a:ext cx="11658600" cy="50863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67CF58A5-50A2-4609-9528-306C52949FE4}"/>
              </a:ext>
            </a:extLst>
          </p:cNvPr>
          <p:cNvSpPr>
            <a:spLocks noGrp="1"/>
          </p:cNvSpPr>
          <p:nvPr>
            <p:ph type="dt" sz="half" idx="13"/>
          </p:nvPr>
        </p:nvSpPr>
        <p:spPr>
          <a:xfrm>
            <a:off x="8842515" y="6653150"/>
            <a:ext cx="2761673" cy="137160"/>
          </a:xfrm>
          <a:prstGeom prst="rect">
            <a:avLst/>
          </a:prstGeom>
        </p:spPr>
        <p:txBody>
          <a:bodyPr/>
          <a:lstStyle/>
          <a:p>
            <a:endParaRPr lang="en-US"/>
          </a:p>
        </p:txBody>
      </p:sp>
      <p:sp>
        <p:nvSpPr>
          <p:cNvPr id="3" name="Footer Placeholder 2">
            <a:extLst>
              <a:ext uri="{FF2B5EF4-FFF2-40B4-BE49-F238E27FC236}">
                <a16:creationId xmlns:a16="http://schemas.microsoft.com/office/drawing/2014/main" id="{13141E4A-7726-4CDD-AEE9-576AC0A57297}"/>
              </a:ext>
            </a:extLst>
          </p:cNvPr>
          <p:cNvSpPr>
            <a:spLocks noGrp="1"/>
          </p:cNvSpPr>
          <p:nvPr>
            <p:ph type="ftr" sz="quarter" idx="14"/>
          </p:nvPr>
        </p:nvSpPr>
        <p:spPr>
          <a:xfrm>
            <a:off x="266700" y="6653150"/>
            <a:ext cx="2901373" cy="137160"/>
          </a:xfrm>
          <a:prstGeom prst="rect">
            <a:avLst/>
          </a:prstGeom>
        </p:spPr>
        <p:txBody>
          <a:bodyPr/>
          <a:lstStyle/>
          <a:p>
            <a:endParaRPr lang="en-US"/>
          </a:p>
        </p:txBody>
      </p:sp>
      <p:sp>
        <p:nvSpPr>
          <p:cNvPr id="5" name="Title 4">
            <a:extLst>
              <a:ext uri="{FF2B5EF4-FFF2-40B4-BE49-F238E27FC236}">
                <a16:creationId xmlns:a16="http://schemas.microsoft.com/office/drawing/2014/main" id="{AB808ED8-8426-A0C0-9763-B7D4C153D10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340544361"/>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 2 Sections">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266700" y="1028700"/>
            <a:ext cx="5721406"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p:cNvSpPr>
            <a:spLocks noGrp="1"/>
          </p:cNvSpPr>
          <p:nvPr>
            <p:ph sz="quarter" idx="19"/>
          </p:nvPr>
        </p:nvSpPr>
        <p:spPr>
          <a:xfrm>
            <a:off x="6203894" y="1028700"/>
            <a:ext cx="5721406"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a:extLst>
              <a:ext uri="{FF2B5EF4-FFF2-40B4-BE49-F238E27FC236}">
                <a16:creationId xmlns:a16="http://schemas.microsoft.com/office/drawing/2014/main" id="{BEC9A928-C3DF-2C22-44D2-6CEAF37A2452}"/>
              </a:ext>
            </a:extLst>
          </p:cNvPr>
          <p:cNvSpPr>
            <a:spLocks noGrp="1"/>
          </p:cNvSpPr>
          <p:nvPr>
            <p:ph type="dt" sz="half" idx="20"/>
          </p:nvPr>
        </p:nvSpPr>
        <p:spPr/>
        <p:txBody>
          <a:bodyPr/>
          <a:lstStyle/>
          <a:p>
            <a:endParaRPr lang="en-US"/>
          </a:p>
        </p:txBody>
      </p:sp>
      <p:sp>
        <p:nvSpPr>
          <p:cNvPr id="7" name="Footer Placeholder 6">
            <a:extLst>
              <a:ext uri="{FF2B5EF4-FFF2-40B4-BE49-F238E27FC236}">
                <a16:creationId xmlns:a16="http://schemas.microsoft.com/office/drawing/2014/main" id="{F7247472-A8F5-BC75-9086-8D91A7F6A294}"/>
              </a:ext>
            </a:extLst>
          </p:cNvPr>
          <p:cNvSpPr>
            <a:spLocks noGrp="1"/>
          </p:cNvSpPr>
          <p:nvPr>
            <p:ph type="ftr" sz="quarter" idx="21"/>
          </p:nvPr>
        </p:nvSpPr>
        <p:spPr/>
        <p:txBody>
          <a:bodyPr/>
          <a:lstStyle/>
          <a:p>
            <a:endParaRPr lang="en-US"/>
          </a:p>
        </p:txBody>
      </p:sp>
      <p:sp>
        <p:nvSpPr>
          <p:cNvPr id="4" name="Title 3">
            <a:extLst>
              <a:ext uri="{FF2B5EF4-FFF2-40B4-BE49-F238E27FC236}">
                <a16:creationId xmlns:a16="http://schemas.microsoft.com/office/drawing/2014/main" id="{62C6ABDE-E95A-0F3C-098E-3AB6CD8A7191}"/>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078199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 Sub-Head 2 Sections">
    <p:spTree>
      <p:nvGrpSpPr>
        <p:cNvPr id="1" name=""/>
        <p:cNvGrpSpPr/>
        <p:nvPr/>
      </p:nvGrpSpPr>
      <p:grpSpPr>
        <a:xfrm>
          <a:off x="0" y="0"/>
          <a:ext cx="0" cy="0"/>
          <a:chOff x="0" y="0"/>
          <a:chExt cx="0" cy="0"/>
        </a:xfrm>
      </p:grpSpPr>
      <p:sp>
        <p:nvSpPr>
          <p:cNvPr id="9" name="Text Placeholder 3"/>
          <p:cNvSpPr>
            <a:spLocks noGrp="1"/>
          </p:cNvSpPr>
          <p:nvPr>
            <p:ph type="body" sz="quarter" idx="13"/>
          </p:nvPr>
        </p:nvSpPr>
        <p:spPr>
          <a:xfrm>
            <a:off x="266700" y="1028700"/>
            <a:ext cx="5719572" cy="666241"/>
          </a:xfrm>
        </p:spPr>
        <p:txBody>
          <a:bodyPr bIns="0" anchor="b"/>
          <a:lstStyle>
            <a:lvl1pPr>
              <a:defRPr sz="1500">
                <a:solidFill>
                  <a:schemeClr val="tx1">
                    <a:lumMod val="75000"/>
                    <a:lumOff val="25000"/>
                  </a:schemeClr>
                </a:solidFill>
              </a:defRPr>
            </a:lvl1pPr>
          </a:lstStyle>
          <a:p>
            <a:pPr lvl="0"/>
            <a:r>
              <a:rPr lang="en-US"/>
              <a:t>Click to edit Master text styles</a:t>
            </a:r>
          </a:p>
        </p:txBody>
      </p:sp>
      <p:sp>
        <p:nvSpPr>
          <p:cNvPr id="13" name="Content Placeholder 2"/>
          <p:cNvSpPr>
            <a:spLocks noGrp="1"/>
          </p:cNvSpPr>
          <p:nvPr>
            <p:ph sz="quarter" idx="16"/>
          </p:nvPr>
        </p:nvSpPr>
        <p:spPr>
          <a:xfrm>
            <a:off x="266700" y="1743075"/>
            <a:ext cx="5721406" cy="4886325"/>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p:cNvSpPr>
            <a:spLocks noGrp="1"/>
          </p:cNvSpPr>
          <p:nvPr>
            <p:ph sz="quarter" idx="19"/>
          </p:nvPr>
        </p:nvSpPr>
        <p:spPr>
          <a:xfrm>
            <a:off x="6203894" y="1743075"/>
            <a:ext cx="5721406" cy="4886325"/>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3"/>
          <p:cNvSpPr>
            <a:spLocks noGrp="1"/>
          </p:cNvSpPr>
          <p:nvPr>
            <p:ph type="body" sz="quarter" idx="20"/>
          </p:nvPr>
        </p:nvSpPr>
        <p:spPr>
          <a:xfrm>
            <a:off x="6205728" y="1028700"/>
            <a:ext cx="5719572" cy="666241"/>
          </a:xfrm>
        </p:spPr>
        <p:txBody>
          <a:bodyPr bIns="0" anchor="b"/>
          <a:lstStyle>
            <a:lvl1pPr>
              <a:defRPr sz="1500">
                <a:solidFill>
                  <a:schemeClr val="tx1">
                    <a:lumMod val="75000"/>
                    <a:lumOff val="25000"/>
                  </a:schemeClr>
                </a:solidFill>
              </a:defRPr>
            </a:lvl1pPr>
          </a:lstStyle>
          <a:p>
            <a:pPr lvl="0"/>
            <a:r>
              <a:rPr lang="en-US"/>
              <a:t>Click to edit Master text styles</a:t>
            </a:r>
          </a:p>
        </p:txBody>
      </p:sp>
      <p:sp>
        <p:nvSpPr>
          <p:cNvPr id="5" name="Date Placeholder 4">
            <a:extLst>
              <a:ext uri="{FF2B5EF4-FFF2-40B4-BE49-F238E27FC236}">
                <a16:creationId xmlns:a16="http://schemas.microsoft.com/office/drawing/2014/main" id="{4FDAD6DC-C062-D2A7-C4D4-57F4C0FFAD4D}"/>
              </a:ext>
            </a:extLst>
          </p:cNvPr>
          <p:cNvSpPr>
            <a:spLocks noGrp="1"/>
          </p:cNvSpPr>
          <p:nvPr>
            <p:ph type="dt" sz="half" idx="21"/>
          </p:nvPr>
        </p:nvSpPr>
        <p:spPr/>
        <p:txBody>
          <a:bodyPr/>
          <a:lstStyle/>
          <a:p>
            <a:endParaRPr lang="en-US"/>
          </a:p>
        </p:txBody>
      </p:sp>
      <p:sp>
        <p:nvSpPr>
          <p:cNvPr id="6" name="Footer Placeholder 5">
            <a:extLst>
              <a:ext uri="{FF2B5EF4-FFF2-40B4-BE49-F238E27FC236}">
                <a16:creationId xmlns:a16="http://schemas.microsoft.com/office/drawing/2014/main" id="{7AA18071-1438-F3E3-FC9F-3F401EE7FED1}"/>
              </a:ext>
            </a:extLst>
          </p:cNvPr>
          <p:cNvSpPr>
            <a:spLocks noGrp="1"/>
          </p:cNvSpPr>
          <p:nvPr>
            <p:ph type="ftr" sz="quarter" idx="22"/>
          </p:nvPr>
        </p:nvSpPr>
        <p:spPr/>
        <p:txBody>
          <a:bodyPr/>
          <a:lstStyle/>
          <a:p>
            <a:endParaRPr lang="en-US"/>
          </a:p>
        </p:txBody>
      </p:sp>
      <p:sp>
        <p:nvSpPr>
          <p:cNvPr id="3" name="Title 2">
            <a:extLst>
              <a:ext uri="{FF2B5EF4-FFF2-40B4-BE49-F238E27FC236}">
                <a16:creationId xmlns:a16="http://schemas.microsoft.com/office/drawing/2014/main" id="{DFDE0C51-EABF-8EEF-D372-6195FADF3850}"/>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7024721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 2 Odd Sections">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266700" y="1028700"/>
            <a:ext cx="3779318"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p:cNvSpPr>
            <a:spLocks noGrp="1"/>
          </p:cNvSpPr>
          <p:nvPr>
            <p:ph sz="quarter" idx="16"/>
          </p:nvPr>
        </p:nvSpPr>
        <p:spPr>
          <a:xfrm>
            <a:off x="4256410" y="1028700"/>
            <a:ext cx="7668889"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a:extLst>
              <a:ext uri="{FF2B5EF4-FFF2-40B4-BE49-F238E27FC236}">
                <a16:creationId xmlns:a16="http://schemas.microsoft.com/office/drawing/2014/main" id="{10D79471-1A0E-36EB-1B94-DDE0CE561EA3}"/>
              </a:ext>
            </a:extLst>
          </p:cNvPr>
          <p:cNvSpPr>
            <a:spLocks noGrp="1"/>
          </p:cNvSpPr>
          <p:nvPr>
            <p:ph type="dt" sz="half" idx="17"/>
          </p:nvPr>
        </p:nvSpPr>
        <p:spPr/>
        <p:txBody>
          <a:bodyPr/>
          <a:lstStyle/>
          <a:p>
            <a:endParaRPr lang="en-US"/>
          </a:p>
        </p:txBody>
      </p:sp>
      <p:sp>
        <p:nvSpPr>
          <p:cNvPr id="7" name="Footer Placeholder 6">
            <a:extLst>
              <a:ext uri="{FF2B5EF4-FFF2-40B4-BE49-F238E27FC236}">
                <a16:creationId xmlns:a16="http://schemas.microsoft.com/office/drawing/2014/main" id="{5876C5F4-629A-E5A4-73FB-E8465BDB57BF}"/>
              </a:ext>
            </a:extLst>
          </p:cNvPr>
          <p:cNvSpPr>
            <a:spLocks noGrp="1"/>
          </p:cNvSpPr>
          <p:nvPr>
            <p:ph type="ftr" sz="quarter" idx="18"/>
          </p:nvPr>
        </p:nvSpPr>
        <p:spPr/>
        <p:txBody>
          <a:bodyPr/>
          <a:lstStyle/>
          <a:p>
            <a:endParaRPr lang="en-US"/>
          </a:p>
        </p:txBody>
      </p:sp>
      <p:sp>
        <p:nvSpPr>
          <p:cNvPr id="4" name="Title 3">
            <a:extLst>
              <a:ext uri="{FF2B5EF4-FFF2-40B4-BE49-F238E27FC236}">
                <a16:creationId xmlns:a16="http://schemas.microsoft.com/office/drawing/2014/main" id="{1FA45842-A577-D012-E0A0-40AA7BE0D290}"/>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9888920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 2 Odd Sections">
    <p:spTree>
      <p:nvGrpSpPr>
        <p:cNvPr id="1" name=""/>
        <p:cNvGrpSpPr/>
        <p:nvPr/>
      </p:nvGrpSpPr>
      <p:grpSpPr>
        <a:xfrm>
          <a:off x="0" y="0"/>
          <a:ext cx="0" cy="0"/>
          <a:chOff x="0" y="0"/>
          <a:chExt cx="0" cy="0"/>
        </a:xfrm>
      </p:grpSpPr>
      <p:sp>
        <p:nvSpPr>
          <p:cNvPr id="11" name="Content Placeholder 2"/>
          <p:cNvSpPr>
            <a:spLocks noGrp="1"/>
          </p:cNvSpPr>
          <p:nvPr>
            <p:ph sz="quarter" idx="15"/>
          </p:nvPr>
        </p:nvSpPr>
        <p:spPr>
          <a:xfrm>
            <a:off x="8145982" y="1028700"/>
            <a:ext cx="3779318"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p:cNvSpPr>
            <a:spLocks noGrp="1"/>
          </p:cNvSpPr>
          <p:nvPr>
            <p:ph sz="quarter" idx="16"/>
          </p:nvPr>
        </p:nvSpPr>
        <p:spPr>
          <a:xfrm>
            <a:off x="266700" y="1028700"/>
            <a:ext cx="7668888"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58768C3-8315-3411-54A8-2C8239251263}"/>
              </a:ext>
            </a:extLst>
          </p:cNvPr>
          <p:cNvSpPr>
            <a:spLocks noGrp="1"/>
          </p:cNvSpPr>
          <p:nvPr>
            <p:ph type="dt" sz="half" idx="17"/>
          </p:nvPr>
        </p:nvSpPr>
        <p:spPr/>
        <p:txBody>
          <a:bodyPr/>
          <a:lstStyle/>
          <a:p>
            <a:endParaRPr lang="en-US"/>
          </a:p>
        </p:txBody>
      </p:sp>
      <p:sp>
        <p:nvSpPr>
          <p:cNvPr id="6" name="Footer Placeholder 5">
            <a:extLst>
              <a:ext uri="{FF2B5EF4-FFF2-40B4-BE49-F238E27FC236}">
                <a16:creationId xmlns:a16="http://schemas.microsoft.com/office/drawing/2014/main" id="{28938FEB-D648-AE71-0FA1-805FFC832488}"/>
              </a:ext>
            </a:extLst>
          </p:cNvPr>
          <p:cNvSpPr>
            <a:spLocks noGrp="1"/>
          </p:cNvSpPr>
          <p:nvPr>
            <p:ph type="ftr" sz="quarter" idx="18"/>
          </p:nvPr>
        </p:nvSpPr>
        <p:spPr/>
        <p:txBody>
          <a:bodyPr/>
          <a:lstStyle/>
          <a:p>
            <a:endParaRPr lang="en-US"/>
          </a:p>
        </p:txBody>
      </p:sp>
      <p:sp>
        <p:nvSpPr>
          <p:cNvPr id="3" name="Title 2">
            <a:extLst>
              <a:ext uri="{FF2B5EF4-FFF2-40B4-BE49-F238E27FC236}">
                <a16:creationId xmlns:a16="http://schemas.microsoft.com/office/drawing/2014/main" id="{B93C48AD-9F55-0046-00A1-CC510D30C60E}"/>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4427488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 Quad-Chart">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2667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4" name="Straight Connector 3"/>
          <p:cNvCxnSpPr/>
          <p:nvPr userDrawn="1"/>
        </p:nvCxnSpPr>
        <p:spPr>
          <a:xfrm>
            <a:off x="381000" y="3775869"/>
            <a:ext cx="11430000"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6096000" y="1028700"/>
            <a:ext cx="0" cy="560070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sp>
        <p:nvSpPr>
          <p:cNvPr id="16" name="Content Placeholder 2"/>
          <p:cNvSpPr>
            <a:spLocks noGrp="1"/>
          </p:cNvSpPr>
          <p:nvPr>
            <p:ph sz="quarter" idx="22"/>
          </p:nvPr>
        </p:nvSpPr>
        <p:spPr>
          <a:xfrm>
            <a:off x="266700" y="3855720"/>
            <a:ext cx="5753100" cy="277368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p:cNvSpPr>
            <a:spLocks noGrp="1"/>
          </p:cNvSpPr>
          <p:nvPr>
            <p:ph sz="quarter" idx="23"/>
          </p:nvPr>
        </p:nvSpPr>
        <p:spPr>
          <a:xfrm>
            <a:off x="61722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2"/>
          <p:cNvSpPr>
            <a:spLocks noGrp="1"/>
          </p:cNvSpPr>
          <p:nvPr>
            <p:ph sz="quarter" idx="24"/>
          </p:nvPr>
        </p:nvSpPr>
        <p:spPr>
          <a:xfrm>
            <a:off x="6172200" y="3855720"/>
            <a:ext cx="5753100" cy="277368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5AAE838-AA12-FA5F-5DA0-1ABB713993D9}"/>
              </a:ext>
            </a:extLst>
          </p:cNvPr>
          <p:cNvSpPr>
            <a:spLocks noGrp="1"/>
          </p:cNvSpPr>
          <p:nvPr>
            <p:ph type="dt" sz="half" idx="25"/>
          </p:nvPr>
        </p:nvSpPr>
        <p:spPr/>
        <p:txBody>
          <a:bodyPr/>
          <a:lstStyle/>
          <a:p>
            <a:endParaRPr lang="en-US"/>
          </a:p>
        </p:txBody>
      </p:sp>
      <p:sp>
        <p:nvSpPr>
          <p:cNvPr id="8" name="Footer Placeholder 7">
            <a:extLst>
              <a:ext uri="{FF2B5EF4-FFF2-40B4-BE49-F238E27FC236}">
                <a16:creationId xmlns:a16="http://schemas.microsoft.com/office/drawing/2014/main" id="{AE34FB74-F548-AD28-A10C-D5391FE1CF47}"/>
              </a:ext>
            </a:extLst>
          </p:cNvPr>
          <p:cNvSpPr>
            <a:spLocks noGrp="1"/>
          </p:cNvSpPr>
          <p:nvPr>
            <p:ph type="ftr" sz="quarter" idx="26"/>
          </p:nvPr>
        </p:nvSpPr>
        <p:spPr/>
        <p:txBody>
          <a:bodyPr/>
          <a:lstStyle/>
          <a:p>
            <a:endParaRPr lang="en-US"/>
          </a:p>
        </p:txBody>
      </p:sp>
      <p:sp>
        <p:nvSpPr>
          <p:cNvPr id="5" name="Title 4">
            <a:extLst>
              <a:ext uri="{FF2B5EF4-FFF2-40B4-BE49-F238E27FC236}">
                <a16:creationId xmlns:a16="http://schemas.microsoft.com/office/drawing/2014/main" id="{44FB5578-DA9B-BD0B-5613-AEFB9E68B6F8}"/>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098025777"/>
      </p:ext>
    </p:extLst>
  </p:cSld>
  <p:clrMapOvr>
    <a:masterClrMapping/>
  </p:clrMapOvr>
  <p:extLst>
    <p:ext uri="{DCECCB84-F9BA-43D5-87BE-67443E8EF086}">
      <p15:sldGuideLst xmlns:p15="http://schemas.microsoft.com/office/powerpoint/2012/main">
        <p15:guide id="1" orient="horz" pos="2328">
          <p15:clr>
            <a:srgbClr val="FBAE40"/>
          </p15:clr>
        </p15:guide>
        <p15:guide id="2" orient="horz" pos="2424">
          <p15:clr>
            <a:srgbClr val="FBAE40"/>
          </p15:clr>
        </p15:guide>
        <p15:guide id="3" pos="3888">
          <p15:clr>
            <a:srgbClr val="FBAE40"/>
          </p15:clr>
        </p15:guide>
        <p15:guide id="4" pos="3792">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 Custom-Quad">
    <p:spTree>
      <p:nvGrpSpPr>
        <p:cNvPr id="1" name=""/>
        <p:cNvGrpSpPr/>
        <p:nvPr/>
      </p:nvGrpSpPr>
      <p:grpSpPr>
        <a:xfrm>
          <a:off x="0" y="0"/>
          <a:ext cx="0" cy="0"/>
          <a:chOff x="0" y="0"/>
          <a:chExt cx="0" cy="0"/>
        </a:xfrm>
      </p:grpSpPr>
      <p:cxnSp>
        <p:nvCxnSpPr>
          <p:cNvPr id="4" name="Straight Connector 3"/>
          <p:cNvCxnSpPr/>
          <p:nvPr userDrawn="1"/>
        </p:nvCxnSpPr>
        <p:spPr>
          <a:xfrm>
            <a:off x="381000" y="3430819"/>
            <a:ext cx="11430000"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6096000" y="1028700"/>
            <a:ext cx="0" cy="560070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sp>
        <p:nvSpPr>
          <p:cNvPr id="18" name="Content Placeholder 4"/>
          <p:cNvSpPr>
            <a:spLocks noGrp="1"/>
          </p:cNvSpPr>
          <p:nvPr>
            <p:ph sz="quarter" idx="24"/>
          </p:nvPr>
        </p:nvSpPr>
        <p:spPr>
          <a:xfrm>
            <a:off x="6172200" y="3543300"/>
            <a:ext cx="5753100" cy="30861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3"/>
          <p:cNvSpPr>
            <a:spLocks noGrp="1"/>
          </p:cNvSpPr>
          <p:nvPr>
            <p:ph sz="quarter" idx="22"/>
          </p:nvPr>
        </p:nvSpPr>
        <p:spPr>
          <a:xfrm>
            <a:off x="266700" y="3543300"/>
            <a:ext cx="5753100" cy="30861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p:cNvSpPr>
            <a:spLocks noGrp="1"/>
          </p:cNvSpPr>
          <p:nvPr>
            <p:ph sz="quarter" idx="23"/>
          </p:nvPr>
        </p:nvSpPr>
        <p:spPr>
          <a:xfrm>
            <a:off x="6172200" y="1028700"/>
            <a:ext cx="5753100" cy="2283843"/>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1"/>
          <p:cNvSpPr>
            <a:spLocks noGrp="1"/>
          </p:cNvSpPr>
          <p:nvPr>
            <p:ph sz="quarter" idx="15"/>
          </p:nvPr>
        </p:nvSpPr>
        <p:spPr>
          <a:xfrm>
            <a:off x="266700" y="1028700"/>
            <a:ext cx="5753100" cy="2283843"/>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ADB0298-AAE9-38A5-935C-537E8444E40C}"/>
              </a:ext>
            </a:extLst>
          </p:cNvPr>
          <p:cNvSpPr>
            <a:spLocks noGrp="1"/>
          </p:cNvSpPr>
          <p:nvPr>
            <p:ph type="dt" sz="half" idx="25"/>
          </p:nvPr>
        </p:nvSpPr>
        <p:spPr/>
        <p:txBody>
          <a:bodyPr/>
          <a:lstStyle/>
          <a:p>
            <a:endParaRPr lang="en-US"/>
          </a:p>
        </p:txBody>
      </p:sp>
      <p:sp>
        <p:nvSpPr>
          <p:cNvPr id="6" name="Footer Placeholder 5">
            <a:extLst>
              <a:ext uri="{FF2B5EF4-FFF2-40B4-BE49-F238E27FC236}">
                <a16:creationId xmlns:a16="http://schemas.microsoft.com/office/drawing/2014/main" id="{D52C905D-E7A5-5841-E24E-8E8D9EAF35CE}"/>
              </a:ext>
            </a:extLst>
          </p:cNvPr>
          <p:cNvSpPr>
            <a:spLocks noGrp="1"/>
          </p:cNvSpPr>
          <p:nvPr>
            <p:ph type="ftr" sz="quarter" idx="26"/>
          </p:nvPr>
        </p:nvSpPr>
        <p:spPr/>
        <p:txBody>
          <a:bodyPr/>
          <a:lstStyle/>
          <a:p>
            <a:endParaRPr lang="en-US"/>
          </a:p>
        </p:txBody>
      </p:sp>
      <p:sp>
        <p:nvSpPr>
          <p:cNvPr id="7" name="Title 6">
            <a:extLst>
              <a:ext uri="{FF2B5EF4-FFF2-40B4-BE49-F238E27FC236}">
                <a16:creationId xmlns:a16="http://schemas.microsoft.com/office/drawing/2014/main" id="{929DC40A-BB92-C526-3CD0-189C3429C4D1}"/>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13898774"/>
      </p:ext>
    </p:extLst>
  </p:cSld>
  <p:clrMapOvr>
    <a:masterClrMapping/>
  </p:clrMapOvr>
  <p:extLst>
    <p:ext uri="{DCECCB84-F9BA-43D5-87BE-67443E8EF086}">
      <p15:sldGuideLst xmlns:p15="http://schemas.microsoft.com/office/powerpoint/2012/main">
        <p15:guide id="1" orient="horz" pos="2088">
          <p15:clr>
            <a:srgbClr val="FBAE40"/>
          </p15:clr>
        </p15:guide>
        <p15:guide id="2" orient="horz" pos="2232">
          <p15:clr>
            <a:srgbClr val="FBAE40"/>
          </p15:clr>
        </p15:guide>
        <p15:guide id="3" pos="3888">
          <p15:clr>
            <a:srgbClr val="FBAE40"/>
          </p15:clr>
        </p15:guide>
        <p15:guide id="4" pos="3792">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 Tri-Chart Bottom">
    <p:spTree>
      <p:nvGrpSpPr>
        <p:cNvPr id="1" name=""/>
        <p:cNvGrpSpPr/>
        <p:nvPr/>
      </p:nvGrpSpPr>
      <p:grpSpPr>
        <a:xfrm>
          <a:off x="0" y="0"/>
          <a:ext cx="0" cy="0"/>
          <a:chOff x="0" y="0"/>
          <a:chExt cx="0" cy="0"/>
        </a:xfrm>
      </p:grpSpPr>
      <p:sp>
        <p:nvSpPr>
          <p:cNvPr id="16" name="Content Placeholder 3"/>
          <p:cNvSpPr>
            <a:spLocks noGrp="1"/>
          </p:cNvSpPr>
          <p:nvPr>
            <p:ph sz="quarter" idx="22"/>
          </p:nvPr>
        </p:nvSpPr>
        <p:spPr>
          <a:xfrm>
            <a:off x="266700" y="3855720"/>
            <a:ext cx="11658600" cy="277368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p:cNvSpPr>
            <a:spLocks noGrp="1"/>
          </p:cNvSpPr>
          <p:nvPr>
            <p:ph sz="quarter" idx="23"/>
          </p:nvPr>
        </p:nvSpPr>
        <p:spPr>
          <a:xfrm>
            <a:off x="61722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1"/>
          <p:cNvSpPr>
            <a:spLocks noGrp="1"/>
          </p:cNvSpPr>
          <p:nvPr>
            <p:ph sz="quarter" idx="15"/>
          </p:nvPr>
        </p:nvSpPr>
        <p:spPr>
          <a:xfrm>
            <a:off x="2667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46758A-EC6C-2E6D-7C25-EBF35B1A110D}"/>
              </a:ext>
            </a:extLst>
          </p:cNvPr>
          <p:cNvSpPr>
            <a:spLocks noGrp="1"/>
          </p:cNvSpPr>
          <p:nvPr>
            <p:ph type="dt" sz="half" idx="24"/>
          </p:nvPr>
        </p:nvSpPr>
        <p:spPr/>
        <p:txBody>
          <a:bodyPr/>
          <a:lstStyle/>
          <a:p>
            <a:endParaRPr lang="en-US"/>
          </a:p>
        </p:txBody>
      </p:sp>
      <p:sp>
        <p:nvSpPr>
          <p:cNvPr id="5" name="Footer Placeholder 4">
            <a:extLst>
              <a:ext uri="{FF2B5EF4-FFF2-40B4-BE49-F238E27FC236}">
                <a16:creationId xmlns:a16="http://schemas.microsoft.com/office/drawing/2014/main" id="{656A35E6-84D0-522D-F6FA-96313C01D057}"/>
              </a:ext>
            </a:extLst>
          </p:cNvPr>
          <p:cNvSpPr>
            <a:spLocks noGrp="1"/>
          </p:cNvSpPr>
          <p:nvPr>
            <p:ph type="ftr" sz="quarter" idx="25"/>
          </p:nvPr>
        </p:nvSpPr>
        <p:spPr/>
        <p:txBody>
          <a:bodyPr/>
          <a:lstStyle/>
          <a:p>
            <a:endParaRPr lang="en-US"/>
          </a:p>
        </p:txBody>
      </p:sp>
      <p:sp>
        <p:nvSpPr>
          <p:cNvPr id="6" name="Title 5">
            <a:extLst>
              <a:ext uri="{FF2B5EF4-FFF2-40B4-BE49-F238E27FC236}">
                <a16:creationId xmlns:a16="http://schemas.microsoft.com/office/drawing/2014/main" id="{481C1557-2F36-FF70-9AEB-DF21DD5067B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01852820"/>
      </p:ext>
    </p:extLst>
  </p:cSld>
  <p:clrMapOvr>
    <a:masterClrMapping/>
  </p:clrMapOvr>
  <p:extLst>
    <p:ext uri="{DCECCB84-F9BA-43D5-87BE-67443E8EF086}">
      <p15:sldGuideLst xmlns:p15="http://schemas.microsoft.com/office/powerpoint/2012/main">
        <p15:guide id="1" orient="horz" pos="2328">
          <p15:clr>
            <a:srgbClr val="FBAE40"/>
          </p15:clr>
        </p15:guide>
        <p15:guide id="2" orient="horz" pos="2424">
          <p15:clr>
            <a:srgbClr val="FBAE40"/>
          </p15:clr>
        </p15:guide>
        <p15:guide id="3" pos="3888">
          <p15:clr>
            <a:srgbClr val="FBAE40"/>
          </p15:clr>
        </p15:guide>
        <p15:guide id="4" pos="3792">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 Tri-Chart Top">
    <p:spTree>
      <p:nvGrpSpPr>
        <p:cNvPr id="1" name=""/>
        <p:cNvGrpSpPr/>
        <p:nvPr/>
      </p:nvGrpSpPr>
      <p:grpSpPr>
        <a:xfrm>
          <a:off x="0" y="0"/>
          <a:ext cx="0" cy="0"/>
          <a:chOff x="0" y="0"/>
          <a:chExt cx="0" cy="0"/>
        </a:xfrm>
      </p:grpSpPr>
      <p:sp>
        <p:nvSpPr>
          <p:cNvPr id="17" name="Content Placeholder 3"/>
          <p:cNvSpPr>
            <a:spLocks noGrp="1"/>
          </p:cNvSpPr>
          <p:nvPr>
            <p:ph sz="quarter" idx="23"/>
          </p:nvPr>
        </p:nvSpPr>
        <p:spPr>
          <a:xfrm>
            <a:off x="6172200" y="3848100"/>
            <a:ext cx="5753100" cy="27813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p:cNvSpPr>
            <a:spLocks noGrp="1"/>
          </p:cNvSpPr>
          <p:nvPr>
            <p:ph sz="quarter" idx="15"/>
          </p:nvPr>
        </p:nvSpPr>
        <p:spPr>
          <a:xfrm>
            <a:off x="266700" y="3848100"/>
            <a:ext cx="5753100" cy="27813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1"/>
          <p:cNvSpPr>
            <a:spLocks noGrp="1"/>
          </p:cNvSpPr>
          <p:nvPr>
            <p:ph sz="quarter" idx="22"/>
          </p:nvPr>
        </p:nvSpPr>
        <p:spPr>
          <a:xfrm>
            <a:off x="266700" y="1024178"/>
            <a:ext cx="116586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138066-C767-E96E-E21F-B1E4478B0958}"/>
              </a:ext>
            </a:extLst>
          </p:cNvPr>
          <p:cNvSpPr>
            <a:spLocks noGrp="1"/>
          </p:cNvSpPr>
          <p:nvPr>
            <p:ph type="dt" sz="half" idx="24"/>
          </p:nvPr>
        </p:nvSpPr>
        <p:spPr/>
        <p:txBody>
          <a:bodyPr/>
          <a:lstStyle/>
          <a:p>
            <a:endParaRPr lang="en-US"/>
          </a:p>
        </p:txBody>
      </p:sp>
      <p:sp>
        <p:nvSpPr>
          <p:cNvPr id="5" name="Footer Placeholder 4">
            <a:extLst>
              <a:ext uri="{FF2B5EF4-FFF2-40B4-BE49-F238E27FC236}">
                <a16:creationId xmlns:a16="http://schemas.microsoft.com/office/drawing/2014/main" id="{E18328B5-C225-08E6-86C5-18BB6982BC1B}"/>
              </a:ext>
            </a:extLst>
          </p:cNvPr>
          <p:cNvSpPr>
            <a:spLocks noGrp="1"/>
          </p:cNvSpPr>
          <p:nvPr>
            <p:ph type="ftr" sz="quarter" idx="25"/>
          </p:nvPr>
        </p:nvSpPr>
        <p:spPr/>
        <p:txBody>
          <a:bodyPr/>
          <a:lstStyle/>
          <a:p>
            <a:endParaRPr lang="en-US"/>
          </a:p>
        </p:txBody>
      </p:sp>
      <p:sp>
        <p:nvSpPr>
          <p:cNvPr id="6" name="Title 5">
            <a:extLst>
              <a:ext uri="{FF2B5EF4-FFF2-40B4-BE49-F238E27FC236}">
                <a16:creationId xmlns:a16="http://schemas.microsoft.com/office/drawing/2014/main" id="{F2E409FF-5585-8E4A-14AA-59DBC4EAF93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6880084"/>
      </p:ext>
    </p:extLst>
  </p:cSld>
  <p:clrMapOvr>
    <a:masterClrMapping/>
  </p:clrMapOvr>
  <p:extLst>
    <p:ext uri="{DCECCB84-F9BA-43D5-87BE-67443E8EF086}">
      <p15:sldGuideLst xmlns:p15="http://schemas.microsoft.com/office/powerpoint/2012/main">
        <p15:guide id="1" orient="horz" pos="2328">
          <p15:clr>
            <a:srgbClr val="FBAE40"/>
          </p15:clr>
        </p15:guide>
        <p15:guide id="2" orient="horz" pos="2424">
          <p15:clr>
            <a:srgbClr val="FBAE40"/>
          </p15:clr>
        </p15:guide>
        <p15:guide id="3" pos="3888">
          <p15:clr>
            <a:srgbClr val="FBAE40"/>
          </p15:clr>
        </p15:guide>
        <p15:guide id="4" pos="3792">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 No Content">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D7835296-7DAA-2D03-3C74-8EDBE0C7DFA4}"/>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AEFD207A-CF9B-5273-AAA1-5371D3714C11}"/>
              </a:ext>
            </a:extLst>
          </p:cNvPr>
          <p:cNvSpPr>
            <a:spLocks noGrp="1"/>
          </p:cNvSpPr>
          <p:nvPr>
            <p:ph type="ftr" sz="quarter" idx="11"/>
          </p:nvPr>
        </p:nvSpPr>
        <p:spPr/>
        <p:txBody>
          <a:bodyPr/>
          <a:lstStyle/>
          <a:p>
            <a:endParaRPr lang="en-US"/>
          </a:p>
        </p:txBody>
      </p:sp>
      <p:sp>
        <p:nvSpPr>
          <p:cNvPr id="3" name="Title 2">
            <a:extLst>
              <a:ext uri="{FF2B5EF4-FFF2-40B4-BE49-F238E27FC236}">
                <a16:creationId xmlns:a16="http://schemas.microsoft.com/office/drawing/2014/main" id="{B02F4169-3E26-AB53-54FC-47BE477B905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6277569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Blank with graphics">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F40FE8E-720F-2CF0-A515-A1F0A76E6C20}"/>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8C5645D9-CB9C-72DC-4655-0357D988FE70}"/>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1051466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Blank w/ background no graphics">
    <p:spTree>
      <p:nvGrpSpPr>
        <p:cNvPr id="1" name=""/>
        <p:cNvGrpSpPr/>
        <p:nvPr/>
      </p:nvGrpSpPr>
      <p:grpSpPr>
        <a:xfrm>
          <a:off x="0" y="0"/>
          <a:ext cx="0" cy="0"/>
          <a:chOff x="0" y="0"/>
          <a:chExt cx="0" cy="0"/>
        </a:xfrm>
      </p:grpSpPr>
      <p:sp>
        <p:nvSpPr>
          <p:cNvPr id="8" name="Content Placeholder 7"/>
          <p:cNvSpPr>
            <a:spLocks noGrp="1"/>
          </p:cNvSpPr>
          <p:nvPr>
            <p:ph sz="quarter" idx="12"/>
          </p:nvPr>
        </p:nvSpPr>
        <p:spPr>
          <a:xfrm>
            <a:off x="76200" y="66675"/>
            <a:ext cx="12020549" cy="6723635"/>
          </a:xfrm>
          <a:prstGeom prst="roundRect">
            <a:avLst>
              <a:gd name="adj" fmla="val 2256"/>
            </a:avLst>
          </a:prstGeom>
          <a:noFill/>
          <a:ln w="3175">
            <a:noFill/>
          </a:ln>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973CC44D-C4E5-B148-8424-D309BAD434F9}"/>
              </a:ext>
            </a:extLst>
          </p:cNvPr>
          <p:cNvSpPr>
            <a:spLocks noGrp="1"/>
          </p:cNvSpPr>
          <p:nvPr>
            <p:ph type="dt" sz="half" idx="13"/>
          </p:nvPr>
        </p:nvSpPr>
        <p:spPr/>
        <p:txBody>
          <a:bodyPr/>
          <a:lstStyle/>
          <a:p>
            <a:endParaRPr lang="en-US"/>
          </a:p>
        </p:txBody>
      </p:sp>
      <p:sp>
        <p:nvSpPr>
          <p:cNvPr id="4" name="Footer Placeholder 3">
            <a:extLst>
              <a:ext uri="{FF2B5EF4-FFF2-40B4-BE49-F238E27FC236}">
                <a16:creationId xmlns:a16="http://schemas.microsoft.com/office/drawing/2014/main" id="{B5E87FB6-092D-2261-C61B-A13F398BD061}"/>
              </a:ext>
            </a:extLst>
          </p:cNvPr>
          <p:cNvSpPr>
            <a:spLocks noGrp="1"/>
          </p:cNvSpPr>
          <p:nvPr>
            <p:ph type="ftr" sz="quarter" idx="14"/>
          </p:nvPr>
        </p:nvSpPr>
        <p:spPr/>
        <p:txBody>
          <a:bodyPr/>
          <a:lstStyle/>
          <a:p>
            <a:endParaRPr lang="en-US"/>
          </a:p>
        </p:txBody>
      </p:sp>
      <p:sp>
        <p:nvSpPr>
          <p:cNvPr id="5" name="Title 4">
            <a:extLst>
              <a:ext uri="{FF2B5EF4-FFF2-40B4-BE49-F238E27FC236}">
                <a16:creationId xmlns:a16="http://schemas.microsoft.com/office/drawing/2014/main" id="{DACA2C3D-12FE-63E8-E6E7-2094824214F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9146526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p:cSld name="White Blank">
    <p:bg>
      <p:bgPr>
        <a:solidFill>
          <a:schemeClr val="tx2"/>
        </a:soli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FBBAD3CE-397E-AB37-EDAD-8632BE0AA2DA}"/>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1">
                    <a:lumMod val="50000"/>
                    <a:lumOff val="50000"/>
                  </a:schemeClr>
                </a:solidFill>
              </a:rPr>
              <a:pPr algn="r">
                <a:spcBef>
                  <a:spcPct val="50000"/>
                </a:spcBef>
                <a:defRPr/>
              </a:pPr>
              <a:t>‹#›</a:t>
            </a:fld>
            <a:endParaRPr lang="en-US" sz="1100" b="0" baseline="0">
              <a:solidFill>
                <a:schemeClr val="tx1">
                  <a:lumMod val="50000"/>
                  <a:lumOff val="50000"/>
                </a:schemeClr>
              </a:solidFill>
            </a:endParaRPr>
          </a:p>
        </p:txBody>
      </p:sp>
      <p:sp>
        <p:nvSpPr>
          <p:cNvPr id="4" name="Date Placeholder 3">
            <a:extLst>
              <a:ext uri="{FF2B5EF4-FFF2-40B4-BE49-F238E27FC236}">
                <a16:creationId xmlns:a16="http://schemas.microsoft.com/office/drawing/2014/main" id="{BE1E501C-5AFD-BA9E-01BC-6D3F0A876CDA}"/>
              </a:ext>
            </a:extLst>
          </p:cNvPr>
          <p:cNvSpPr>
            <a:spLocks noGrp="1"/>
          </p:cNvSpPr>
          <p:nvPr>
            <p:ph type="dt" sz="half" idx="10"/>
          </p:nvPr>
        </p:nvSpPr>
        <p:spPr/>
        <p:txBody>
          <a:bodyPr/>
          <a:lstStyle>
            <a:lvl1pPr>
              <a:defRPr>
                <a:solidFill>
                  <a:schemeClr val="tx1">
                    <a:lumMod val="50000"/>
                    <a:lumOff val="50000"/>
                  </a:schemeClr>
                </a:solidFill>
              </a:defRPr>
            </a:lvl1pPr>
          </a:lstStyle>
          <a:p>
            <a:endParaRPr lang="en-US"/>
          </a:p>
        </p:txBody>
      </p:sp>
      <p:sp>
        <p:nvSpPr>
          <p:cNvPr id="7" name="Footer Placeholder 6">
            <a:extLst>
              <a:ext uri="{FF2B5EF4-FFF2-40B4-BE49-F238E27FC236}">
                <a16:creationId xmlns:a16="http://schemas.microsoft.com/office/drawing/2014/main" id="{BD51F885-1610-859A-C99A-21311C9FAB15}"/>
              </a:ext>
            </a:extLst>
          </p:cNvPr>
          <p:cNvSpPr>
            <a:spLocks noGrp="1"/>
          </p:cNvSpPr>
          <p:nvPr>
            <p:ph type="ftr" sz="quarter" idx="11"/>
          </p:nvPr>
        </p:nvSpPr>
        <p:spPr/>
        <p:txBody>
          <a:bodyPr/>
          <a:lstStyle>
            <a:lvl1pPr>
              <a:defRPr>
                <a:solidFill>
                  <a:schemeClr val="tx1">
                    <a:lumMod val="50000"/>
                    <a:lumOff val="50000"/>
                  </a:schemeClr>
                </a:solidFill>
              </a:defRPr>
            </a:lvl1pPr>
          </a:lstStyle>
          <a:p>
            <a:endParaRPr lang="en-US"/>
          </a:p>
        </p:txBody>
      </p:sp>
    </p:spTree>
    <p:extLst>
      <p:ext uri="{BB962C8B-B14F-4D97-AF65-F5344CB8AC3E}">
        <p14:creationId xmlns:p14="http://schemas.microsoft.com/office/powerpoint/2010/main" val="3290452761"/>
      </p:ext>
    </p:extLst>
  </p:cSld>
  <p:clrMapOvr>
    <a:masterClrMapping/>
  </p:clrMapOvr>
  <p:hf hdr="0" dt="0"/>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p:cSld name="1_White Blank">
    <p:bg>
      <p:bgPr>
        <a:solidFill>
          <a:schemeClr val="bg1">
            <a:lumMod val="40000"/>
            <a:lumOff val="60000"/>
          </a:schemeClr>
        </a:soli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5559FF84-4EB7-248C-A9A3-21393A68E553}"/>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1">
                    <a:lumMod val="50000"/>
                    <a:lumOff val="50000"/>
                  </a:schemeClr>
                </a:solidFill>
              </a:rPr>
              <a:pPr algn="r">
                <a:spcBef>
                  <a:spcPct val="50000"/>
                </a:spcBef>
                <a:defRPr/>
              </a:pPr>
              <a:t>‹#›</a:t>
            </a:fld>
            <a:endParaRPr lang="en-US" sz="1100" b="0" baseline="0">
              <a:solidFill>
                <a:schemeClr val="tx1">
                  <a:lumMod val="50000"/>
                  <a:lumOff val="50000"/>
                </a:schemeClr>
              </a:solidFill>
            </a:endParaRPr>
          </a:p>
        </p:txBody>
      </p:sp>
      <p:sp>
        <p:nvSpPr>
          <p:cNvPr id="4" name="Date Placeholder 3">
            <a:extLst>
              <a:ext uri="{FF2B5EF4-FFF2-40B4-BE49-F238E27FC236}">
                <a16:creationId xmlns:a16="http://schemas.microsoft.com/office/drawing/2014/main" id="{92A3D6AC-9998-6147-A3AF-01786A8BC7B5}"/>
              </a:ext>
            </a:extLst>
          </p:cNvPr>
          <p:cNvSpPr>
            <a:spLocks noGrp="1"/>
          </p:cNvSpPr>
          <p:nvPr>
            <p:ph type="dt" sz="half" idx="10"/>
          </p:nvPr>
        </p:nvSpPr>
        <p:spPr/>
        <p:txBody>
          <a:bodyPr/>
          <a:lstStyle>
            <a:lvl1pPr>
              <a:defRPr>
                <a:solidFill>
                  <a:schemeClr val="tx1">
                    <a:lumMod val="50000"/>
                    <a:lumOff val="50000"/>
                  </a:schemeClr>
                </a:solidFill>
              </a:defRPr>
            </a:lvl1pPr>
          </a:lstStyle>
          <a:p>
            <a:endParaRPr lang="en-US"/>
          </a:p>
        </p:txBody>
      </p:sp>
      <p:sp>
        <p:nvSpPr>
          <p:cNvPr id="5" name="Footer Placeholder 4">
            <a:extLst>
              <a:ext uri="{FF2B5EF4-FFF2-40B4-BE49-F238E27FC236}">
                <a16:creationId xmlns:a16="http://schemas.microsoft.com/office/drawing/2014/main" id="{9E61DC4E-D996-A484-FCFC-B8F377D377A1}"/>
              </a:ext>
            </a:extLst>
          </p:cNvPr>
          <p:cNvSpPr>
            <a:spLocks noGrp="1"/>
          </p:cNvSpPr>
          <p:nvPr>
            <p:ph type="ftr" sz="quarter" idx="11"/>
          </p:nvPr>
        </p:nvSpPr>
        <p:spPr/>
        <p:txBody>
          <a:bodyPr/>
          <a:lstStyle>
            <a:lvl1pPr>
              <a:defRPr>
                <a:solidFill>
                  <a:schemeClr val="tx1">
                    <a:lumMod val="50000"/>
                    <a:lumOff val="50000"/>
                  </a:schemeClr>
                </a:solidFill>
              </a:defRPr>
            </a:lvl1pPr>
          </a:lstStyle>
          <a:p>
            <a:endParaRPr lang="en-US"/>
          </a:p>
        </p:txBody>
      </p:sp>
    </p:spTree>
    <p:extLst>
      <p:ext uri="{BB962C8B-B14F-4D97-AF65-F5344CB8AC3E}">
        <p14:creationId xmlns:p14="http://schemas.microsoft.com/office/powerpoint/2010/main" val="347190998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Black Blank">
    <p:bg>
      <p:bgPr>
        <a:solidFill>
          <a:schemeClr val="tx1"/>
        </a:soli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6B1EDEA3-517F-FC35-5A19-094E3BE709A0}"/>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2"/>
                </a:solidFill>
              </a:rPr>
              <a:pPr algn="r">
                <a:spcBef>
                  <a:spcPct val="50000"/>
                </a:spcBef>
                <a:defRPr/>
              </a:pPr>
              <a:t>‹#›</a:t>
            </a:fld>
            <a:endParaRPr lang="en-US" sz="1100" b="0" baseline="0">
              <a:solidFill>
                <a:schemeClr val="tx2"/>
              </a:solidFill>
            </a:endParaRPr>
          </a:p>
        </p:txBody>
      </p:sp>
      <p:sp>
        <p:nvSpPr>
          <p:cNvPr id="4" name="Date Placeholder 3">
            <a:extLst>
              <a:ext uri="{FF2B5EF4-FFF2-40B4-BE49-F238E27FC236}">
                <a16:creationId xmlns:a16="http://schemas.microsoft.com/office/drawing/2014/main" id="{B429D516-C317-CDC1-DADB-0B020CDC0237}"/>
              </a:ext>
            </a:extLst>
          </p:cNvPr>
          <p:cNvSpPr>
            <a:spLocks noGrp="1"/>
          </p:cNvSpPr>
          <p:nvPr>
            <p:ph type="dt" sz="half" idx="10"/>
          </p:nvPr>
        </p:nvSpPr>
        <p:spPr/>
        <p:txBody>
          <a:bodyPr/>
          <a:lstStyle>
            <a:lvl1pPr>
              <a:defRPr>
                <a:solidFill>
                  <a:schemeClr val="tx2"/>
                </a:solidFill>
              </a:defRPr>
            </a:lvl1pPr>
          </a:lstStyle>
          <a:p>
            <a:endParaRPr lang="en-US"/>
          </a:p>
        </p:txBody>
      </p:sp>
      <p:sp>
        <p:nvSpPr>
          <p:cNvPr id="5" name="Footer Placeholder 4">
            <a:extLst>
              <a:ext uri="{FF2B5EF4-FFF2-40B4-BE49-F238E27FC236}">
                <a16:creationId xmlns:a16="http://schemas.microsoft.com/office/drawing/2014/main" id="{CCEEA777-D26F-FC0E-BCB6-7D77B101103A}"/>
              </a:ext>
            </a:extLst>
          </p:cNvPr>
          <p:cNvSpPr>
            <a:spLocks noGrp="1"/>
          </p:cNvSpPr>
          <p:nvPr>
            <p:ph type="ftr" sz="quarter" idx="11"/>
          </p:nvPr>
        </p:nvSpPr>
        <p:spPr/>
        <p:txBody>
          <a:bodyPr/>
          <a:lstStyle>
            <a:lvl1pPr>
              <a:defRPr>
                <a:solidFill>
                  <a:schemeClr val="tx2"/>
                </a:solidFill>
              </a:defRPr>
            </a:lvl1pPr>
          </a:lstStyle>
          <a:p>
            <a:endParaRPr lang="en-US"/>
          </a:p>
        </p:txBody>
      </p:sp>
    </p:spTree>
    <p:extLst>
      <p:ext uri="{BB962C8B-B14F-4D97-AF65-F5344CB8AC3E}">
        <p14:creationId xmlns:p14="http://schemas.microsoft.com/office/powerpoint/2010/main" val="7981640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Background no graphics">
    <p:bg>
      <p:bgPr>
        <a:gradFill flip="none" rotWithShape="1">
          <a:gsLst>
            <a:gs pos="80000">
              <a:schemeClr val="tx2"/>
            </a:gs>
            <a:gs pos="90000">
              <a:schemeClr val="tx2">
                <a:alpha val="45000"/>
              </a:schemeClr>
            </a:gs>
            <a:gs pos="95000">
              <a:schemeClr val="bg2">
                <a:lumMod val="9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0BFA849C-531C-7595-39B1-5EC87690F476}"/>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1"/>
                </a:solidFill>
              </a:rPr>
              <a:pPr algn="r">
                <a:spcBef>
                  <a:spcPct val="50000"/>
                </a:spcBef>
                <a:defRPr/>
              </a:pPr>
              <a:t>‹#›</a:t>
            </a:fld>
            <a:endParaRPr lang="en-US" sz="1100" b="0" baseline="0">
              <a:solidFill>
                <a:schemeClr val="tx1"/>
              </a:solidFill>
            </a:endParaRPr>
          </a:p>
        </p:txBody>
      </p:sp>
      <p:sp>
        <p:nvSpPr>
          <p:cNvPr id="4" name="Date Placeholder 3">
            <a:extLst>
              <a:ext uri="{FF2B5EF4-FFF2-40B4-BE49-F238E27FC236}">
                <a16:creationId xmlns:a16="http://schemas.microsoft.com/office/drawing/2014/main" id="{85935D2E-75B7-4B2F-83E6-4B2460140D3F}"/>
              </a:ext>
            </a:extLst>
          </p:cNvPr>
          <p:cNvSpPr>
            <a:spLocks noGrp="1"/>
          </p:cNvSpPr>
          <p:nvPr>
            <p:ph type="dt" sz="half" idx="10"/>
          </p:nvPr>
        </p:nvSpPr>
        <p:spPr/>
        <p:txBody>
          <a:bodyPr/>
          <a:lstStyle>
            <a:lvl1pPr>
              <a:defRPr>
                <a:solidFill>
                  <a:schemeClr val="bg2">
                    <a:lumMod val="50000"/>
                  </a:schemeClr>
                </a:solidFill>
              </a:defRPr>
            </a:lvl1pPr>
          </a:lstStyle>
          <a:p>
            <a:endParaRPr lang="en-US"/>
          </a:p>
        </p:txBody>
      </p:sp>
      <p:sp>
        <p:nvSpPr>
          <p:cNvPr id="5" name="Footer Placeholder 4">
            <a:extLst>
              <a:ext uri="{FF2B5EF4-FFF2-40B4-BE49-F238E27FC236}">
                <a16:creationId xmlns:a16="http://schemas.microsoft.com/office/drawing/2014/main" id="{C5AC37A7-6517-1C05-89FB-ACDA8ECF89DF}"/>
              </a:ext>
            </a:extLst>
          </p:cNvPr>
          <p:cNvSpPr>
            <a:spLocks noGrp="1"/>
          </p:cNvSpPr>
          <p:nvPr>
            <p:ph type="ftr" sz="quarter" idx="11"/>
          </p:nvPr>
        </p:nvSpPr>
        <p:spPr/>
        <p:txBody>
          <a:bodyPr/>
          <a:lstStyle>
            <a:lvl1pPr>
              <a:defRPr>
                <a:solidFill>
                  <a:schemeClr val="bg2">
                    <a:lumMod val="50000"/>
                  </a:schemeClr>
                </a:solidFill>
              </a:defRPr>
            </a:lvl1pPr>
          </a:lstStyle>
          <a:p>
            <a:endParaRPr lang="en-US"/>
          </a:p>
        </p:txBody>
      </p:sp>
    </p:spTree>
    <p:extLst>
      <p:ext uri="{BB962C8B-B14F-4D97-AF65-F5344CB8AC3E}">
        <p14:creationId xmlns:p14="http://schemas.microsoft.com/office/powerpoint/2010/main" val="420945057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7843223-5086-843F-D346-CCDD12959DF3}"/>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14" name="Title Placeholder 1"/>
          <p:cNvSpPr>
            <a:spLocks noGrp="1"/>
          </p:cNvSpPr>
          <p:nvPr>
            <p:ph type="title"/>
          </p:nvPr>
        </p:nvSpPr>
        <p:spPr bwMode="auto">
          <a:xfrm>
            <a:off x="266700" y="2286001"/>
            <a:ext cx="11658600" cy="1285874"/>
          </a:xfrm>
          <a:prstGeom prst="rect">
            <a:avLst/>
          </a:prstGeom>
          <a:noFill/>
          <a:ln w="9525">
            <a:solidFill>
              <a:schemeClr val="accent3"/>
            </a:solidFill>
            <a:miter lim="800000"/>
            <a:headEnd/>
            <a:tailEnd/>
          </a:ln>
        </p:spPr>
        <p:txBody>
          <a:bodyPr anchor="b"/>
          <a:lstStyle>
            <a:lvl1pPr>
              <a:defRPr sz="3200" b="0" baseline="0">
                <a:solidFill>
                  <a:schemeClr val="accent3"/>
                </a:solidFill>
              </a:defRPr>
            </a:lvl1pPr>
          </a:lstStyle>
          <a:p>
            <a:pPr lvl="0"/>
            <a:r>
              <a:rPr lang="en-US"/>
              <a:t>Click to edit Master title style</a:t>
            </a:r>
          </a:p>
        </p:txBody>
      </p:sp>
      <p:sp>
        <p:nvSpPr>
          <p:cNvPr id="6" name="Text Placeholder 5"/>
          <p:cNvSpPr>
            <a:spLocks noGrp="1"/>
          </p:cNvSpPr>
          <p:nvPr>
            <p:ph type="body" sz="quarter" idx="12"/>
          </p:nvPr>
        </p:nvSpPr>
        <p:spPr>
          <a:xfrm>
            <a:off x="266700" y="3687764"/>
            <a:ext cx="8496300" cy="854075"/>
          </a:xfrm>
          <a:ln>
            <a:solidFill>
              <a:schemeClr val="accent3"/>
            </a:solidFill>
          </a:ln>
        </p:spPr>
        <p:txBody>
          <a:bodyPr anchor="ctr"/>
          <a:lstStyle>
            <a:lvl1pPr marL="0" indent="0">
              <a:defRPr>
                <a:solidFill>
                  <a:schemeClr val="tx2"/>
                </a:solidFill>
              </a:defRPr>
            </a:lvl1pPr>
          </a:lstStyle>
          <a:p>
            <a:pPr lvl="0"/>
            <a:r>
              <a:rPr lang="en-US"/>
              <a:t>Click to edit Master text styles</a:t>
            </a:r>
          </a:p>
        </p:txBody>
      </p:sp>
      <p:sp>
        <p:nvSpPr>
          <p:cNvPr id="2" name="Date Placeholder 1">
            <a:extLst>
              <a:ext uri="{FF2B5EF4-FFF2-40B4-BE49-F238E27FC236}">
                <a16:creationId xmlns:a16="http://schemas.microsoft.com/office/drawing/2014/main" id="{98D00C84-D329-4DD4-96D7-92CD4C330181}"/>
              </a:ext>
            </a:extLst>
          </p:cNvPr>
          <p:cNvSpPr>
            <a:spLocks noGrp="1"/>
          </p:cNvSpPr>
          <p:nvPr>
            <p:ph type="dt" sz="half" idx="13"/>
          </p:nvPr>
        </p:nvSpPr>
        <p:spPr>
          <a:xfrm>
            <a:off x="8763000" y="3697289"/>
            <a:ext cx="3161228" cy="844550"/>
          </a:xfrm>
          <a:prstGeom prst="rect">
            <a:avLst/>
          </a:prstGeom>
          <a:ln>
            <a:solidFill>
              <a:schemeClr val="accent3"/>
            </a:solidFill>
          </a:ln>
        </p:spPr>
        <p:txBody>
          <a:bodyPr/>
          <a:lstStyle>
            <a:lvl1pPr algn="ctr">
              <a:defRPr sz="2000">
                <a:solidFill>
                  <a:schemeClr val="accent3"/>
                </a:solidFill>
              </a:defRPr>
            </a:lvl1pPr>
          </a:lstStyle>
          <a:p>
            <a:endParaRPr lang="en-US"/>
          </a:p>
        </p:txBody>
      </p:sp>
      <p:sp>
        <p:nvSpPr>
          <p:cNvPr id="3" name="Text Box 14">
            <a:extLst>
              <a:ext uri="{FF2B5EF4-FFF2-40B4-BE49-F238E27FC236}">
                <a16:creationId xmlns:a16="http://schemas.microsoft.com/office/drawing/2014/main" id="{71C01142-E0C8-B2A1-CF08-DDC0741713EA}"/>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a:p>
        </p:txBody>
      </p:sp>
      <p:pic>
        <p:nvPicPr>
          <p:cNvPr id="11" name="Picture 10" descr="A picture containing qr code&#10;&#10;Description automatically generated">
            <a:extLst>
              <a:ext uri="{FF2B5EF4-FFF2-40B4-BE49-F238E27FC236}">
                <a16:creationId xmlns:a16="http://schemas.microsoft.com/office/drawing/2014/main" id="{C7BD8055-FF8F-646E-4F9E-84B4A33A92B9}"/>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13883221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Section header - no Sub-Hea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A9860E5-FB16-921B-9978-59B24F56F9F5}"/>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14" name="Title Placeholder 1"/>
          <p:cNvSpPr>
            <a:spLocks noGrp="1"/>
          </p:cNvSpPr>
          <p:nvPr>
            <p:ph type="title"/>
          </p:nvPr>
        </p:nvSpPr>
        <p:spPr bwMode="auto">
          <a:xfrm>
            <a:off x="266700" y="2286001"/>
            <a:ext cx="11658600" cy="1285874"/>
          </a:xfrm>
          <a:prstGeom prst="rect">
            <a:avLst/>
          </a:prstGeom>
          <a:noFill/>
          <a:ln w="9525">
            <a:solidFill>
              <a:schemeClr val="accent3"/>
            </a:solidFill>
            <a:miter lim="800000"/>
            <a:headEnd/>
            <a:tailEnd/>
          </a:ln>
        </p:spPr>
        <p:txBody>
          <a:bodyPr anchor="ctr"/>
          <a:lstStyle>
            <a:lvl1pPr>
              <a:defRPr sz="3200" baseline="0">
                <a:solidFill>
                  <a:schemeClr val="accent3"/>
                </a:solidFill>
              </a:defRPr>
            </a:lvl1pPr>
          </a:lstStyle>
          <a:p>
            <a:pPr lvl="0"/>
            <a:r>
              <a:rPr lang="en-US"/>
              <a:t>Click to edit Master title style</a:t>
            </a:r>
          </a:p>
        </p:txBody>
      </p:sp>
      <p:sp>
        <p:nvSpPr>
          <p:cNvPr id="3" name="Text Box 14">
            <a:extLst>
              <a:ext uri="{FF2B5EF4-FFF2-40B4-BE49-F238E27FC236}">
                <a16:creationId xmlns:a16="http://schemas.microsoft.com/office/drawing/2014/main" id="{B8FD0A53-E9E1-93CC-5F3F-ED183C4566E7}"/>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a:p>
        </p:txBody>
      </p:sp>
      <p:pic>
        <p:nvPicPr>
          <p:cNvPr id="6" name="Picture 5" descr="A picture containing qr code&#10;&#10;Description automatically generated">
            <a:extLst>
              <a:ext uri="{FF2B5EF4-FFF2-40B4-BE49-F238E27FC236}">
                <a16:creationId xmlns:a16="http://schemas.microsoft.com/office/drawing/2014/main" id="{1100FC8E-3C81-583C-9A23-08A75A2C4FEC}"/>
              </a:ext>
            </a:extLst>
          </p:cNvPr>
          <p:cNvPicPr>
            <a:picLocks noChangeAspect="1"/>
          </p:cNvPicPr>
          <p:nvPr userDrawn="1"/>
        </p:nvPicPr>
        <p:blipFill>
          <a:blip r:embed="rId3"/>
          <a:stretch>
            <a:fillRect/>
          </a:stretch>
        </p:blipFill>
        <p:spPr>
          <a:xfrm>
            <a:off x="190500" y="5602330"/>
            <a:ext cx="2402348" cy="1065985"/>
          </a:xfrm>
          <a:prstGeom prst="rect">
            <a:avLst/>
          </a:prstGeom>
        </p:spPr>
      </p:pic>
      <p:sp>
        <p:nvSpPr>
          <p:cNvPr id="7" name="Date Placeholder 1">
            <a:extLst>
              <a:ext uri="{FF2B5EF4-FFF2-40B4-BE49-F238E27FC236}">
                <a16:creationId xmlns:a16="http://schemas.microsoft.com/office/drawing/2014/main" id="{22B933D6-5752-A997-866D-7335507E65DB}"/>
              </a:ext>
            </a:extLst>
          </p:cNvPr>
          <p:cNvSpPr>
            <a:spLocks noGrp="1"/>
          </p:cNvSpPr>
          <p:nvPr>
            <p:ph type="dt" sz="half" idx="13"/>
          </p:nvPr>
        </p:nvSpPr>
        <p:spPr>
          <a:xfrm>
            <a:off x="9163627" y="3709924"/>
            <a:ext cx="2761673" cy="385825"/>
          </a:xfrm>
          <a:prstGeom prst="rect">
            <a:avLst/>
          </a:prstGeom>
          <a:ln>
            <a:solidFill>
              <a:schemeClr val="accent3"/>
            </a:solidFill>
          </a:ln>
        </p:spPr>
        <p:txBody>
          <a:bodyPr/>
          <a:lstStyle>
            <a:lvl1pPr algn="ctr">
              <a:defRPr sz="2000">
                <a:solidFill>
                  <a:schemeClr val="accent3"/>
                </a:solidFill>
              </a:defRPr>
            </a:lvl1pPr>
          </a:lstStyle>
          <a:p>
            <a:endParaRPr lang="en-US"/>
          </a:p>
        </p:txBody>
      </p:sp>
    </p:spTree>
    <p:extLst>
      <p:ext uri="{BB962C8B-B14F-4D97-AF65-F5344CB8AC3E}">
        <p14:creationId xmlns:p14="http://schemas.microsoft.com/office/powerpoint/2010/main" val="157199595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Section - Content Only">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FDB948E-B4CD-A49A-882A-F350D2A911BE}"/>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4" name="Content Placeholder 3"/>
          <p:cNvSpPr>
            <a:spLocks noGrp="1"/>
          </p:cNvSpPr>
          <p:nvPr>
            <p:ph sz="quarter" idx="12"/>
          </p:nvPr>
        </p:nvSpPr>
        <p:spPr>
          <a:xfrm>
            <a:off x="266700" y="2157413"/>
            <a:ext cx="11658600" cy="1798637"/>
          </a:xfrm>
          <a:ln>
            <a:solidFill>
              <a:schemeClr val="accent3"/>
            </a:solidFill>
          </a:ln>
        </p:spPr>
        <p:txBody>
          <a:bodyPr anchor="ct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930F58C1-4114-4FD3-B651-E3BC6C7CBC47}"/>
              </a:ext>
            </a:extLst>
          </p:cNvPr>
          <p:cNvSpPr>
            <a:spLocks noGrp="1"/>
          </p:cNvSpPr>
          <p:nvPr>
            <p:ph type="dt" sz="half" idx="13"/>
          </p:nvPr>
        </p:nvSpPr>
        <p:spPr>
          <a:xfrm>
            <a:off x="9163627" y="4043299"/>
            <a:ext cx="2761673" cy="385825"/>
          </a:xfrm>
          <a:prstGeom prst="rect">
            <a:avLst/>
          </a:prstGeom>
          <a:ln>
            <a:solidFill>
              <a:schemeClr val="accent3"/>
            </a:solidFill>
          </a:ln>
        </p:spPr>
        <p:txBody>
          <a:bodyPr/>
          <a:lstStyle>
            <a:lvl1pPr algn="ctr">
              <a:defRPr sz="2000">
                <a:solidFill>
                  <a:schemeClr val="accent3"/>
                </a:solidFill>
              </a:defRPr>
            </a:lvl1pPr>
          </a:lstStyle>
          <a:p>
            <a:endParaRPr lang="en-US"/>
          </a:p>
        </p:txBody>
      </p:sp>
      <p:sp>
        <p:nvSpPr>
          <p:cNvPr id="3" name="Text Box 14">
            <a:extLst>
              <a:ext uri="{FF2B5EF4-FFF2-40B4-BE49-F238E27FC236}">
                <a16:creationId xmlns:a16="http://schemas.microsoft.com/office/drawing/2014/main" id="{4B9A921A-5A1E-39D1-94FE-6E1E04C028AC}"/>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a:p>
        </p:txBody>
      </p:sp>
      <p:pic>
        <p:nvPicPr>
          <p:cNvPr id="6" name="Picture 5" descr="A picture containing qr code&#10;&#10;Description automatically generated">
            <a:extLst>
              <a:ext uri="{FF2B5EF4-FFF2-40B4-BE49-F238E27FC236}">
                <a16:creationId xmlns:a16="http://schemas.microsoft.com/office/drawing/2014/main" id="{30F6006C-DEAA-A93E-62A5-A2759A856E6B}"/>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915168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Title - 2 Pics">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A2CA99E-4AAA-5371-9462-7AD3D7D937C7}"/>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1232" y="0"/>
            <a:ext cx="12188389" cy="6858000"/>
          </a:xfrm>
          <a:prstGeom prst="rect">
            <a:avLst/>
          </a:prstGeom>
        </p:spPr>
      </p:pic>
      <p:sp>
        <p:nvSpPr>
          <p:cNvPr id="14" name="Title 5"/>
          <p:cNvSpPr>
            <a:spLocks noGrp="1"/>
          </p:cNvSpPr>
          <p:nvPr>
            <p:ph type="title"/>
          </p:nvPr>
        </p:nvSpPr>
        <p:spPr>
          <a:xfrm>
            <a:off x="266700" y="265872"/>
            <a:ext cx="5829300" cy="1671543"/>
          </a:xfrm>
          <a:noFill/>
          <a:ln w="19050">
            <a:solidFill>
              <a:schemeClr val="accent3"/>
            </a:solidFill>
          </a:ln>
        </p:spPr>
        <p:txBody>
          <a:bodyPr/>
          <a:lstStyle>
            <a:lvl1pPr>
              <a:defRPr>
                <a:solidFill>
                  <a:schemeClr val="accent3"/>
                </a:solidFill>
              </a:defRPr>
            </a:lvl1pPr>
          </a:lstStyle>
          <a:p>
            <a:r>
              <a:rPr lang="en-US"/>
              <a:t>Click to edit Master title style</a:t>
            </a:r>
          </a:p>
        </p:txBody>
      </p:sp>
      <p:sp>
        <p:nvSpPr>
          <p:cNvPr id="15" name="Picture Placeholder 16"/>
          <p:cNvSpPr>
            <a:spLocks noGrp="1" noChangeAspect="1"/>
          </p:cNvSpPr>
          <p:nvPr>
            <p:ph type="pic" sz="quarter" idx="13"/>
          </p:nvPr>
        </p:nvSpPr>
        <p:spPr>
          <a:xfrm>
            <a:off x="6220046" y="265872"/>
            <a:ext cx="5705253"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16" name="Picture Placeholder 16"/>
          <p:cNvSpPr>
            <a:spLocks noGrp="1" noChangeAspect="1"/>
          </p:cNvSpPr>
          <p:nvPr>
            <p:ph type="pic" sz="quarter" idx="14"/>
          </p:nvPr>
        </p:nvSpPr>
        <p:spPr>
          <a:xfrm>
            <a:off x="6220046" y="3528391"/>
            <a:ext cx="5705253"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7" name="Text Placeholder 6"/>
          <p:cNvSpPr>
            <a:spLocks noGrp="1"/>
          </p:cNvSpPr>
          <p:nvPr>
            <p:ph type="body" sz="quarter" idx="15"/>
          </p:nvPr>
        </p:nvSpPr>
        <p:spPr>
          <a:xfrm>
            <a:off x="266700" y="2059389"/>
            <a:ext cx="5816600" cy="3307950"/>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A picture containing qr code&#10;&#10;Description automatically generated">
            <a:extLst>
              <a:ext uri="{FF2B5EF4-FFF2-40B4-BE49-F238E27FC236}">
                <a16:creationId xmlns:a16="http://schemas.microsoft.com/office/drawing/2014/main" id="{CC1A89D0-0707-593E-6331-0996B0CFBFA9}"/>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297445919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Title - 3 Pics (horizontal)">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08A2208-647F-606B-8F64-F37557D56788}"/>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14" name="Title 5"/>
          <p:cNvSpPr>
            <a:spLocks noGrp="1"/>
          </p:cNvSpPr>
          <p:nvPr>
            <p:ph type="title"/>
          </p:nvPr>
        </p:nvSpPr>
        <p:spPr>
          <a:xfrm>
            <a:off x="266700" y="260931"/>
            <a:ext cx="5821279" cy="1671543"/>
          </a:xfrm>
          <a:noFill/>
          <a:ln w="12700">
            <a:solidFill>
              <a:schemeClr val="accent3"/>
            </a:solidFill>
          </a:ln>
        </p:spPr>
        <p:txBody>
          <a:bodyPr/>
          <a:lstStyle>
            <a:lvl1pPr>
              <a:defRPr>
                <a:solidFill>
                  <a:schemeClr val="accent3"/>
                </a:solidFill>
              </a:defRPr>
            </a:lvl1pPr>
          </a:lstStyle>
          <a:p>
            <a:r>
              <a:rPr lang="en-US"/>
              <a:t>Click to edit Master title style</a:t>
            </a:r>
          </a:p>
        </p:txBody>
      </p:sp>
      <p:sp>
        <p:nvSpPr>
          <p:cNvPr id="15" name="Picture Placeholder 16"/>
          <p:cNvSpPr>
            <a:spLocks noGrp="1" noChangeAspect="1"/>
          </p:cNvSpPr>
          <p:nvPr>
            <p:ph type="pic" sz="quarter" idx="13"/>
          </p:nvPr>
        </p:nvSpPr>
        <p:spPr>
          <a:xfrm>
            <a:off x="6346659" y="260931"/>
            <a:ext cx="5578641"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9" name="Picture Placeholder 16"/>
          <p:cNvSpPr>
            <a:spLocks noGrp="1"/>
          </p:cNvSpPr>
          <p:nvPr>
            <p:ph type="pic" sz="quarter" idx="15"/>
          </p:nvPr>
        </p:nvSpPr>
        <p:spPr>
          <a:xfrm>
            <a:off x="8610600" y="3507454"/>
            <a:ext cx="3314700" cy="3093720"/>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3" name="Content Placeholder 2"/>
          <p:cNvSpPr>
            <a:spLocks noGrp="1"/>
          </p:cNvSpPr>
          <p:nvPr>
            <p:ph sz="quarter" idx="17"/>
          </p:nvPr>
        </p:nvSpPr>
        <p:spPr>
          <a:xfrm>
            <a:off x="266700" y="2058988"/>
            <a:ext cx="5808663" cy="3308350"/>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16"/>
          <p:cNvSpPr>
            <a:spLocks noGrp="1"/>
          </p:cNvSpPr>
          <p:nvPr>
            <p:ph type="pic" sz="quarter" idx="16"/>
          </p:nvPr>
        </p:nvSpPr>
        <p:spPr>
          <a:xfrm>
            <a:off x="5140944" y="3507454"/>
            <a:ext cx="3314700" cy="3093720"/>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pic>
        <p:nvPicPr>
          <p:cNvPr id="5" name="Picture 4" descr="A picture containing qr code&#10;&#10;Description automatically generated">
            <a:extLst>
              <a:ext uri="{FF2B5EF4-FFF2-40B4-BE49-F238E27FC236}">
                <a16:creationId xmlns:a16="http://schemas.microsoft.com/office/drawing/2014/main" id="{B1CCCAD0-1673-986A-13CB-641150EDAA17}"/>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265186247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Title - 4 Pics">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972CCC1-BFFC-C6EA-3790-7E99857DF180}"/>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3" name="Text Placeholder 2"/>
          <p:cNvSpPr>
            <a:spLocks noGrp="1"/>
          </p:cNvSpPr>
          <p:nvPr>
            <p:ph type="body" sz="quarter" idx="19"/>
          </p:nvPr>
        </p:nvSpPr>
        <p:spPr>
          <a:xfrm>
            <a:off x="381000" y="2059387"/>
            <a:ext cx="4867275" cy="3315887"/>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Picture Placeholder 16"/>
          <p:cNvSpPr>
            <a:spLocks noGrp="1"/>
          </p:cNvSpPr>
          <p:nvPr>
            <p:ph type="pic" sz="quarter" idx="15"/>
          </p:nvPr>
        </p:nvSpPr>
        <p:spPr>
          <a:xfrm>
            <a:off x="8723481" y="3423957"/>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19" name="Picture Placeholder 16"/>
          <p:cNvSpPr>
            <a:spLocks noGrp="1"/>
          </p:cNvSpPr>
          <p:nvPr>
            <p:ph type="pic" sz="quarter" idx="16"/>
          </p:nvPr>
        </p:nvSpPr>
        <p:spPr>
          <a:xfrm>
            <a:off x="5371264" y="3423957"/>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20" name="Picture Placeholder 16"/>
          <p:cNvSpPr>
            <a:spLocks noGrp="1"/>
          </p:cNvSpPr>
          <p:nvPr>
            <p:ph type="pic" sz="quarter" idx="17"/>
          </p:nvPr>
        </p:nvSpPr>
        <p:spPr>
          <a:xfrm>
            <a:off x="8723481" y="265872"/>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14" name="Title 5"/>
          <p:cNvSpPr>
            <a:spLocks noGrp="1"/>
          </p:cNvSpPr>
          <p:nvPr>
            <p:ph type="title"/>
          </p:nvPr>
        </p:nvSpPr>
        <p:spPr>
          <a:xfrm>
            <a:off x="381000" y="265872"/>
            <a:ext cx="4866861" cy="1671543"/>
          </a:xfrm>
          <a:noFill/>
          <a:ln w="12700">
            <a:solidFill>
              <a:schemeClr val="accent3"/>
            </a:solidFill>
          </a:ln>
        </p:spPr>
        <p:txBody>
          <a:bodyPr/>
          <a:lstStyle>
            <a:lvl1pPr>
              <a:defRPr>
                <a:solidFill>
                  <a:schemeClr val="accent3"/>
                </a:solidFill>
              </a:defRPr>
            </a:lvl1pPr>
          </a:lstStyle>
          <a:p>
            <a:r>
              <a:rPr lang="en-US"/>
              <a:t>Click to edit Master title style</a:t>
            </a:r>
          </a:p>
        </p:txBody>
      </p:sp>
      <p:sp>
        <p:nvSpPr>
          <p:cNvPr id="21" name="Picture Placeholder 16"/>
          <p:cNvSpPr>
            <a:spLocks noGrp="1"/>
          </p:cNvSpPr>
          <p:nvPr>
            <p:ph type="pic" sz="quarter" idx="18"/>
          </p:nvPr>
        </p:nvSpPr>
        <p:spPr>
          <a:xfrm>
            <a:off x="5371264" y="265872"/>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pic>
        <p:nvPicPr>
          <p:cNvPr id="5" name="Picture 4" descr="A picture containing qr code&#10;&#10;Description automatically generated">
            <a:extLst>
              <a:ext uri="{FF2B5EF4-FFF2-40B4-BE49-F238E27FC236}">
                <a16:creationId xmlns:a16="http://schemas.microsoft.com/office/drawing/2014/main" id="{6E24EF9F-84E9-63AF-E2E6-C9F20CDDF17F}"/>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127105447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Title - 3 Pics (vertical)">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56BFFC-FD6D-D4CC-D857-29E26DC42C8B}"/>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20657" y="0"/>
            <a:ext cx="12188389" cy="6858000"/>
          </a:xfrm>
          <a:prstGeom prst="rect">
            <a:avLst/>
          </a:prstGeom>
        </p:spPr>
      </p:pic>
      <p:sp>
        <p:nvSpPr>
          <p:cNvPr id="16" name="TextBox 15"/>
          <p:cNvSpPr txBox="1"/>
          <p:nvPr userDrawn="1"/>
        </p:nvSpPr>
        <p:spPr>
          <a:xfrm>
            <a:off x="266700" y="5217495"/>
            <a:ext cx="4337105" cy="357790"/>
          </a:xfrm>
          <a:prstGeom prst="rect">
            <a:avLst/>
          </a:prstGeom>
          <a:noFill/>
          <a:ln>
            <a:solidFill>
              <a:schemeClr val="accent3"/>
            </a:solidFill>
          </a:ln>
        </p:spPr>
        <p:txBody>
          <a:bodyPr wrap="square" lIns="91440" tIns="0">
            <a:spAutoFit/>
          </a:bodyPr>
          <a:lstStyle/>
          <a:p>
            <a:r>
              <a:rPr lang="en-US" altLang="en-US" sz="675" i="1">
                <a:solidFill>
                  <a:schemeClr val="tx2"/>
                </a:solidFill>
              </a:rPr>
              <a:t>“</a:t>
            </a:r>
            <a:r>
              <a:rPr lang="en-US" sz="675" i="1">
                <a:solidFill>
                  <a:schemeClr val="tx2"/>
                </a:solidFill>
              </a:rPr>
              <a:t>The views, opinions and findings contained in this report are those of the authors(s) and should not be construed as an official Department of the Army position, policy or decision, unless so designated by other official documentation.</a:t>
            </a:r>
            <a:r>
              <a:rPr lang="en-US" altLang="en-US" sz="675" i="1">
                <a:solidFill>
                  <a:schemeClr val="tx2"/>
                </a:solidFill>
              </a:rPr>
              <a:t>”</a:t>
            </a:r>
            <a:endParaRPr lang="en-US" sz="675" i="1">
              <a:solidFill>
                <a:schemeClr val="tx2"/>
              </a:solidFill>
            </a:endParaRPr>
          </a:p>
        </p:txBody>
      </p:sp>
      <p:sp>
        <p:nvSpPr>
          <p:cNvPr id="18" name="Picture Placeholder 16"/>
          <p:cNvSpPr>
            <a:spLocks noGrp="1" noChangeAspect="1"/>
          </p:cNvSpPr>
          <p:nvPr>
            <p:ph type="pic" sz="quarter" idx="13"/>
          </p:nvPr>
        </p:nvSpPr>
        <p:spPr>
          <a:xfrm>
            <a:off x="8500460" y="3880886"/>
            <a:ext cx="3424840" cy="2548885"/>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defRPr>
            </a:lvl1pPr>
          </a:lstStyle>
          <a:p>
            <a:r>
              <a:rPr lang="en-US"/>
              <a:t>Click icon to add picture</a:t>
            </a:r>
          </a:p>
        </p:txBody>
      </p:sp>
      <p:sp>
        <p:nvSpPr>
          <p:cNvPr id="19" name="Picture Placeholder 16"/>
          <p:cNvSpPr>
            <a:spLocks noGrp="1" noChangeAspect="1"/>
          </p:cNvSpPr>
          <p:nvPr>
            <p:ph type="pic" sz="quarter" idx="14"/>
          </p:nvPr>
        </p:nvSpPr>
        <p:spPr>
          <a:xfrm>
            <a:off x="8500460" y="1227138"/>
            <a:ext cx="3424840" cy="2548885"/>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defRPr>
            </a:lvl1pPr>
          </a:lstStyle>
          <a:p>
            <a:r>
              <a:rPr lang="en-US"/>
              <a:t>Click icon to add picture</a:t>
            </a:r>
          </a:p>
        </p:txBody>
      </p:sp>
      <p:sp>
        <p:nvSpPr>
          <p:cNvPr id="20" name="Picture Placeholder 16"/>
          <p:cNvSpPr>
            <a:spLocks noGrp="1" noChangeAspect="1"/>
          </p:cNvSpPr>
          <p:nvPr>
            <p:ph type="pic" sz="quarter" idx="15"/>
          </p:nvPr>
        </p:nvSpPr>
        <p:spPr>
          <a:xfrm>
            <a:off x="4726057" y="1227138"/>
            <a:ext cx="3689406" cy="5211649"/>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defRPr>
            </a:lvl1pPr>
          </a:lstStyle>
          <a:p>
            <a:r>
              <a:rPr lang="en-US"/>
              <a:t>Click icon to add picture</a:t>
            </a:r>
          </a:p>
        </p:txBody>
      </p:sp>
      <p:sp>
        <p:nvSpPr>
          <p:cNvPr id="2" name="Title 1"/>
          <p:cNvSpPr>
            <a:spLocks noGrp="1"/>
          </p:cNvSpPr>
          <p:nvPr>
            <p:ph type="title"/>
          </p:nvPr>
        </p:nvSpPr>
        <p:spPr>
          <a:xfrm>
            <a:off x="266700" y="246490"/>
            <a:ext cx="11658600" cy="858437"/>
          </a:xfrm>
          <a:noFill/>
          <a:ln w="12700">
            <a:solidFill>
              <a:schemeClr val="accent3"/>
            </a:solidFill>
          </a:ln>
        </p:spPr>
        <p:txBody>
          <a:bodyPr/>
          <a:lstStyle>
            <a:lvl1pPr>
              <a:defRPr>
                <a:ln>
                  <a:noFill/>
                </a:ln>
                <a:solidFill>
                  <a:schemeClr val="accent3"/>
                </a:solidFill>
              </a:defRPr>
            </a:lvl1pPr>
          </a:lstStyle>
          <a:p>
            <a:r>
              <a:rPr lang="en-US"/>
              <a:t>Click to edit Master title style</a:t>
            </a:r>
          </a:p>
        </p:txBody>
      </p:sp>
      <p:sp>
        <p:nvSpPr>
          <p:cNvPr id="4" name="Text Placeholder 3"/>
          <p:cNvSpPr>
            <a:spLocks noGrp="1"/>
          </p:cNvSpPr>
          <p:nvPr>
            <p:ph type="body" sz="quarter" idx="16"/>
          </p:nvPr>
        </p:nvSpPr>
        <p:spPr>
          <a:xfrm>
            <a:off x="266700" y="1227138"/>
            <a:ext cx="4337105" cy="3957637"/>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A picture containing qr code&#10;&#10;Description automatically generated">
            <a:extLst>
              <a:ext uri="{FF2B5EF4-FFF2-40B4-BE49-F238E27FC236}">
                <a16:creationId xmlns:a16="http://schemas.microsoft.com/office/drawing/2014/main" id="{C912A723-62E0-165E-E69D-37E2F11B60E2}"/>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47991514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0F2E2B7-DF31-70A6-E4D2-4624E105957F}"/>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20657" y="0"/>
            <a:ext cx="12188389" cy="6858000"/>
          </a:xfrm>
          <a:prstGeom prst="rect">
            <a:avLst/>
          </a:prstGeom>
        </p:spPr>
      </p:pic>
      <p:sp>
        <p:nvSpPr>
          <p:cNvPr id="2" name="Title 1">
            <a:extLst>
              <a:ext uri="{FF2B5EF4-FFF2-40B4-BE49-F238E27FC236}">
                <a16:creationId xmlns:a16="http://schemas.microsoft.com/office/drawing/2014/main" id="{4141B23B-C834-C81E-D8E7-0BA48DA2587E}"/>
              </a:ext>
            </a:extLst>
          </p:cNvPr>
          <p:cNvSpPr>
            <a:spLocks noGrp="1"/>
          </p:cNvSpPr>
          <p:nvPr>
            <p:ph type="title"/>
          </p:nvPr>
        </p:nvSpPr>
        <p:spPr>
          <a:xfrm>
            <a:off x="839788" y="457200"/>
            <a:ext cx="3932237" cy="1600200"/>
          </a:xfrm>
          <a:ln>
            <a:solidFill>
              <a:schemeClr val="accent3"/>
            </a:solidFill>
          </a:ln>
        </p:spPr>
        <p:txBody>
          <a:bodyPr anchor="b"/>
          <a:lstStyle>
            <a:lvl1pPr>
              <a:defRPr sz="3200">
                <a:solidFill>
                  <a:schemeClr val="accent3"/>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2AAF989E-3D4E-5DEB-5949-C26E481EBBD7}"/>
              </a:ext>
            </a:extLst>
          </p:cNvPr>
          <p:cNvSpPr>
            <a:spLocks noGrp="1"/>
          </p:cNvSpPr>
          <p:nvPr>
            <p:ph type="pic" idx="1"/>
          </p:nvPr>
        </p:nvSpPr>
        <p:spPr>
          <a:xfrm>
            <a:off x="5183188" y="457200"/>
            <a:ext cx="6172200" cy="5038825"/>
          </a:xfrm>
          <a:solidFill>
            <a:schemeClr val="tx2"/>
          </a:solidFill>
        </p:spPr>
        <p:txBody>
          <a:bodyPr/>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43D5C51-ECC5-2E2F-3751-18DE050DFD6B}"/>
              </a:ext>
            </a:extLst>
          </p:cNvPr>
          <p:cNvSpPr>
            <a:spLocks noGrp="1"/>
          </p:cNvSpPr>
          <p:nvPr>
            <p:ph type="body" sz="half" idx="2"/>
          </p:nvPr>
        </p:nvSpPr>
        <p:spPr>
          <a:xfrm>
            <a:off x="839788" y="2194560"/>
            <a:ext cx="3932237" cy="3301465"/>
          </a:xfrm>
          <a:ln>
            <a:solidFill>
              <a:schemeClr val="accent3"/>
            </a:solidFill>
          </a:ln>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descr="A picture containing qr code&#10;&#10;Description automatically generated">
            <a:extLst>
              <a:ext uri="{FF2B5EF4-FFF2-40B4-BE49-F238E27FC236}">
                <a16:creationId xmlns:a16="http://schemas.microsoft.com/office/drawing/2014/main" id="{352CF3A3-D550-E6AC-ECAB-2839AC0D0355}"/>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79741628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sldNum" sz="quarter" idx="10"/>
          </p:nvPr>
        </p:nvSpPr>
        <p:spPr>
          <a:xfrm>
            <a:off x="4876800" y="6381750"/>
            <a:ext cx="2844800" cy="476250"/>
          </a:xfrm>
          <a:prstGeom prst="rect">
            <a:avLst/>
          </a:prstGeom>
          <a:ln/>
        </p:spPr>
        <p:txBody>
          <a:bodyPr/>
          <a:lstStyle>
            <a:lvl1pPr>
              <a:defRPr/>
            </a:lvl1pPr>
          </a:lstStyle>
          <a:p>
            <a:pPr>
              <a:defRPr/>
            </a:pPr>
            <a:fld id="{FC489AB9-5F38-4F4E-A841-614A62570C23}" type="slidenum">
              <a:rPr lang="en-US"/>
              <a:pPr>
                <a:defRPr/>
              </a:pPr>
              <a:t>‹#›</a:t>
            </a:fld>
            <a:endParaRPr lang="en-US"/>
          </a:p>
        </p:txBody>
      </p:sp>
    </p:spTree>
    <p:extLst>
      <p:ext uri="{BB962C8B-B14F-4D97-AF65-F5344CB8AC3E}">
        <p14:creationId xmlns:p14="http://schemas.microsoft.com/office/powerpoint/2010/main" val="228293117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74DF7F7D-1C77-4A52-8E93-08317467B684}" type="datetimeFigureOut">
              <a:rPr lang="en-US" smtClean="0"/>
              <a:t>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5446713" y="6426200"/>
            <a:ext cx="977900" cy="241300"/>
          </a:xfrm>
          <a:prstGeom prst="rect">
            <a:avLst/>
          </a:prstGeom>
        </p:spPr>
        <p:txBody>
          <a:bodyPr/>
          <a:lstStyle/>
          <a:p>
            <a:fld id="{BC07D703-8BCE-435E-B8BB-5AFD97DB2AC4}" type="slidenum">
              <a:rPr lang="en-US" smtClean="0"/>
              <a:t>‹#›</a:t>
            </a:fld>
            <a:endParaRPr lang="en-US"/>
          </a:p>
        </p:txBody>
      </p:sp>
    </p:spTree>
    <p:extLst>
      <p:ext uri="{BB962C8B-B14F-4D97-AF65-F5344CB8AC3E}">
        <p14:creationId xmlns:p14="http://schemas.microsoft.com/office/powerpoint/2010/main" val="9716933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Title and Content - 1 Column">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266700" y="1028700"/>
            <a:ext cx="11658600" cy="5600700"/>
          </a:xfrm>
        </p:spPr>
        <p:txBody>
          <a:bodyPr/>
          <a:lstStyle>
            <a:lvl1pPr marL="0" indent="0">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6648694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Content Placeholder 5"/>
          <p:cNvSpPr>
            <a:spLocks noGrp="1"/>
          </p:cNvSpPr>
          <p:nvPr>
            <p:ph sz="quarter" idx="10"/>
          </p:nvPr>
        </p:nvSpPr>
        <p:spPr>
          <a:xfrm>
            <a:off x="266700" y="1028700"/>
            <a:ext cx="11658600" cy="5600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379E246-DB27-040E-95D2-B26EAF143D30}"/>
              </a:ext>
            </a:extLst>
          </p:cNvPr>
          <p:cNvSpPr>
            <a:spLocks noGrp="1"/>
          </p:cNvSpPr>
          <p:nvPr>
            <p:ph type="dt" sz="half" idx="11"/>
          </p:nvPr>
        </p:nvSpPr>
        <p:spPr/>
        <p:txBody>
          <a:bodyPr/>
          <a:lstStyle/>
          <a:p>
            <a:endParaRPr lang="en-US"/>
          </a:p>
        </p:txBody>
      </p:sp>
      <p:sp>
        <p:nvSpPr>
          <p:cNvPr id="7" name="Footer Placeholder 6">
            <a:extLst>
              <a:ext uri="{FF2B5EF4-FFF2-40B4-BE49-F238E27FC236}">
                <a16:creationId xmlns:a16="http://schemas.microsoft.com/office/drawing/2014/main" id="{CFD0F5C1-A6E1-A37D-C392-0E742FAC1C2F}"/>
              </a:ext>
            </a:extLst>
          </p:cNvPr>
          <p:cNvSpPr>
            <a:spLocks noGrp="1"/>
          </p:cNvSpPr>
          <p:nvPr>
            <p:ph type="ftr" sz="quarter" idx="12"/>
          </p:nvPr>
        </p:nvSpPr>
        <p:spPr/>
        <p:txBody>
          <a:bodyPr/>
          <a:lstStyle/>
          <a:p>
            <a:endParaRPr lang="en-US"/>
          </a:p>
        </p:txBody>
      </p:sp>
      <p:sp>
        <p:nvSpPr>
          <p:cNvPr id="2" name="Title 1">
            <a:extLst>
              <a:ext uri="{FF2B5EF4-FFF2-40B4-BE49-F238E27FC236}">
                <a16:creationId xmlns:a16="http://schemas.microsoft.com/office/drawing/2014/main" id="{3B3BB445-F4B7-CADC-0D0E-2F77E6D29AB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86034605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and Content - 2 Columns">
    <p:spTree>
      <p:nvGrpSpPr>
        <p:cNvPr id="1" name=""/>
        <p:cNvGrpSpPr/>
        <p:nvPr/>
      </p:nvGrpSpPr>
      <p:grpSpPr>
        <a:xfrm>
          <a:off x="0" y="0"/>
          <a:ext cx="0" cy="0"/>
          <a:chOff x="0" y="0"/>
          <a:chExt cx="0" cy="0"/>
        </a:xfrm>
      </p:grpSpPr>
      <p:sp>
        <p:nvSpPr>
          <p:cNvPr id="8" name="Content Placeholder 3"/>
          <p:cNvSpPr>
            <a:spLocks noGrp="1"/>
          </p:cNvSpPr>
          <p:nvPr>
            <p:ph sz="quarter" idx="10"/>
          </p:nvPr>
        </p:nvSpPr>
        <p:spPr>
          <a:xfrm>
            <a:off x="266700" y="1028700"/>
            <a:ext cx="11658600" cy="5600700"/>
          </a:xfrm>
        </p:spPr>
        <p:txBody>
          <a:bodyPr numCol="2"/>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6C7A763-F7D0-2074-5F3F-2D1DA1226607}"/>
              </a:ext>
            </a:extLst>
          </p:cNvPr>
          <p:cNvSpPr>
            <a:spLocks noGrp="1"/>
          </p:cNvSpPr>
          <p:nvPr>
            <p:ph type="dt" sz="half" idx="11"/>
          </p:nvPr>
        </p:nvSpPr>
        <p:spPr/>
        <p:txBody>
          <a:bodyPr/>
          <a:lstStyle/>
          <a:p>
            <a:endParaRPr lang="en-US"/>
          </a:p>
        </p:txBody>
      </p:sp>
      <p:sp>
        <p:nvSpPr>
          <p:cNvPr id="6" name="Footer Placeholder 5">
            <a:extLst>
              <a:ext uri="{FF2B5EF4-FFF2-40B4-BE49-F238E27FC236}">
                <a16:creationId xmlns:a16="http://schemas.microsoft.com/office/drawing/2014/main" id="{BB5C1216-5C4C-C44D-DE08-88D5BFB6266F}"/>
              </a:ext>
            </a:extLst>
          </p:cNvPr>
          <p:cNvSpPr>
            <a:spLocks noGrp="1"/>
          </p:cNvSpPr>
          <p:nvPr>
            <p:ph type="ftr" sz="quarter" idx="12"/>
          </p:nvPr>
        </p:nvSpPr>
        <p:spPr/>
        <p:txBody>
          <a:bodyPr/>
          <a:lstStyle/>
          <a:p>
            <a:endParaRPr lang="en-US"/>
          </a:p>
        </p:txBody>
      </p:sp>
      <p:sp>
        <p:nvSpPr>
          <p:cNvPr id="3" name="Title 2">
            <a:extLst>
              <a:ext uri="{FF2B5EF4-FFF2-40B4-BE49-F238E27FC236}">
                <a16:creationId xmlns:a16="http://schemas.microsoft.com/office/drawing/2014/main" id="{3F0C188E-247B-9C3F-A9A1-C83CFE759AA9}"/>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23782153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and Content - 3 Columns">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9" name="Content Placeholder 3"/>
          <p:cNvSpPr>
            <a:spLocks noGrp="1"/>
          </p:cNvSpPr>
          <p:nvPr>
            <p:ph sz="quarter" idx="12"/>
          </p:nvPr>
        </p:nvSpPr>
        <p:spPr>
          <a:xfrm>
            <a:off x="266700" y="1028700"/>
            <a:ext cx="11658600" cy="5600700"/>
          </a:xfrm>
        </p:spPr>
        <p:txBody>
          <a:bodyPr numCol="3"/>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AFC9BA2-EC81-5287-D39F-725A5EC32471}"/>
              </a:ext>
            </a:extLst>
          </p:cNvPr>
          <p:cNvSpPr>
            <a:spLocks noGrp="1"/>
          </p:cNvSpPr>
          <p:nvPr>
            <p:ph type="dt" sz="half" idx="13"/>
          </p:nvPr>
        </p:nvSpPr>
        <p:spPr/>
        <p:txBody>
          <a:bodyPr/>
          <a:lstStyle/>
          <a:p>
            <a:endParaRPr lang="en-US"/>
          </a:p>
        </p:txBody>
      </p:sp>
      <p:sp>
        <p:nvSpPr>
          <p:cNvPr id="6" name="Footer Placeholder 5">
            <a:extLst>
              <a:ext uri="{FF2B5EF4-FFF2-40B4-BE49-F238E27FC236}">
                <a16:creationId xmlns:a16="http://schemas.microsoft.com/office/drawing/2014/main" id="{FE97BF52-3E27-86B6-23FC-B495D58A6360}"/>
              </a:ext>
            </a:extLst>
          </p:cNvPr>
          <p:cNvSpPr>
            <a:spLocks noGrp="1"/>
          </p:cNvSpPr>
          <p:nvPr>
            <p:ph type="ftr" sz="quarter" idx="14"/>
          </p:nvPr>
        </p:nvSpPr>
        <p:spPr/>
        <p:txBody>
          <a:bodyPr/>
          <a:lstStyle/>
          <a:p>
            <a:endParaRPr lang="en-US"/>
          </a:p>
        </p:txBody>
      </p:sp>
    </p:spTree>
    <p:extLst>
      <p:ext uri="{BB962C8B-B14F-4D97-AF65-F5344CB8AC3E}">
        <p14:creationId xmlns:p14="http://schemas.microsoft.com/office/powerpoint/2010/main" val="7202369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and Picture with Caption">
    <p:spTree>
      <p:nvGrpSpPr>
        <p:cNvPr id="1" name=""/>
        <p:cNvGrpSpPr/>
        <p:nvPr/>
      </p:nvGrpSpPr>
      <p:grpSpPr>
        <a:xfrm>
          <a:off x="0" y="0"/>
          <a:ext cx="0" cy="0"/>
          <a:chOff x="0" y="0"/>
          <a:chExt cx="0" cy="0"/>
        </a:xfrm>
      </p:grpSpPr>
      <p:sp>
        <p:nvSpPr>
          <p:cNvPr id="21" name="Text Placeholder 2"/>
          <p:cNvSpPr>
            <a:spLocks noGrp="1"/>
          </p:cNvSpPr>
          <p:nvPr>
            <p:ph idx="1"/>
          </p:nvPr>
        </p:nvSpPr>
        <p:spPr bwMode="auto">
          <a:xfrm>
            <a:off x="266700" y="6191103"/>
            <a:ext cx="11658600" cy="438297"/>
          </a:xfrm>
          <a:prstGeom prst="rect">
            <a:avLst/>
          </a:prstGeom>
          <a:noFill/>
          <a:ln w="9525">
            <a:noFill/>
            <a:miter lim="800000"/>
            <a:headEnd/>
            <a:tailEnd/>
          </a:ln>
        </p:spPr>
        <p:txBody>
          <a:bodyPr lIns="91440" tIns="0" numCol="1"/>
          <a:lstStyle>
            <a:lvl1pPr marL="0" indent="0">
              <a:buNone/>
              <a:defRPr sz="900">
                <a:solidFill>
                  <a:schemeClr val="tx1">
                    <a:lumMod val="75000"/>
                    <a:lumOff val="25000"/>
                  </a:schemeClr>
                </a:solidFill>
              </a:defRPr>
            </a:lvl1pPr>
            <a:lvl2pPr>
              <a:defRPr sz="1350">
                <a:solidFill>
                  <a:srgbClr val="83847A"/>
                </a:solidFill>
              </a:defRPr>
            </a:lvl2pPr>
            <a:lvl3pPr>
              <a:defRPr sz="1125">
                <a:solidFill>
                  <a:srgbClr val="83847A"/>
                </a:solidFill>
              </a:defRPr>
            </a:lvl3pPr>
            <a:lvl4pPr>
              <a:defRPr sz="1125">
                <a:solidFill>
                  <a:srgbClr val="83847A"/>
                </a:solidFill>
              </a:defRPr>
            </a:lvl4pPr>
            <a:lvl5pPr>
              <a:defRPr sz="1125">
                <a:solidFill>
                  <a:srgbClr val="83847A"/>
                </a:solidFill>
              </a:defRPr>
            </a:lvl5pPr>
          </a:lstStyle>
          <a:p>
            <a:pPr lvl="0"/>
            <a:r>
              <a:rPr lang="en-US" noProof="0"/>
              <a:t>Click to edit Master text styles</a:t>
            </a:r>
          </a:p>
        </p:txBody>
      </p:sp>
      <p:sp>
        <p:nvSpPr>
          <p:cNvPr id="4" name="Title 3"/>
          <p:cNvSpPr>
            <a:spLocks noGrp="1"/>
          </p:cNvSpPr>
          <p:nvPr>
            <p:ph type="title"/>
          </p:nvPr>
        </p:nvSpPr>
        <p:spPr/>
        <p:txBody>
          <a:bodyPr/>
          <a:lstStyle/>
          <a:p>
            <a:r>
              <a:rPr lang="en-US"/>
              <a:t>Click to edit Master title style</a:t>
            </a:r>
          </a:p>
        </p:txBody>
      </p:sp>
      <p:sp>
        <p:nvSpPr>
          <p:cNvPr id="10" name="Content Placeholder 3"/>
          <p:cNvSpPr>
            <a:spLocks noGrp="1"/>
          </p:cNvSpPr>
          <p:nvPr>
            <p:ph sz="quarter" idx="12"/>
          </p:nvPr>
        </p:nvSpPr>
        <p:spPr>
          <a:xfrm>
            <a:off x="266700" y="1028700"/>
            <a:ext cx="11658600" cy="50863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67CF58A5-50A2-4609-9528-306C52949FE4}"/>
              </a:ext>
            </a:extLst>
          </p:cNvPr>
          <p:cNvSpPr>
            <a:spLocks noGrp="1"/>
          </p:cNvSpPr>
          <p:nvPr>
            <p:ph type="dt" sz="half" idx="13"/>
          </p:nvPr>
        </p:nvSpPr>
        <p:spPr>
          <a:xfrm>
            <a:off x="8842515" y="6653150"/>
            <a:ext cx="2761673" cy="137160"/>
          </a:xfrm>
          <a:prstGeom prst="rect">
            <a:avLst/>
          </a:prstGeom>
        </p:spPr>
        <p:txBody>
          <a:bodyPr/>
          <a:lstStyle/>
          <a:p>
            <a:endParaRPr lang="en-US"/>
          </a:p>
        </p:txBody>
      </p:sp>
      <p:sp>
        <p:nvSpPr>
          <p:cNvPr id="3" name="Footer Placeholder 2">
            <a:extLst>
              <a:ext uri="{FF2B5EF4-FFF2-40B4-BE49-F238E27FC236}">
                <a16:creationId xmlns:a16="http://schemas.microsoft.com/office/drawing/2014/main" id="{13141E4A-7726-4CDD-AEE9-576AC0A57297}"/>
              </a:ext>
            </a:extLst>
          </p:cNvPr>
          <p:cNvSpPr>
            <a:spLocks noGrp="1"/>
          </p:cNvSpPr>
          <p:nvPr>
            <p:ph type="ftr" sz="quarter" idx="14"/>
          </p:nvPr>
        </p:nvSpPr>
        <p:spPr>
          <a:xfrm>
            <a:off x="266700" y="6653150"/>
            <a:ext cx="2901373" cy="137160"/>
          </a:xfrm>
          <a:prstGeom prst="rect">
            <a:avLst/>
          </a:prstGeom>
        </p:spPr>
        <p:txBody>
          <a:bodyPr/>
          <a:lstStyle/>
          <a:p>
            <a:endParaRPr lang="en-US"/>
          </a:p>
        </p:txBody>
      </p:sp>
    </p:spTree>
    <p:extLst>
      <p:ext uri="{BB962C8B-B14F-4D97-AF65-F5344CB8AC3E}">
        <p14:creationId xmlns:p14="http://schemas.microsoft.com/office/powerpoint/2010/main" val="1683895260"/>
      </p:ext>
    </p:extLst>
  </p:cSld>
  <p:clrMapOvr>
    <a:masterClrMapping/>
  </p:clrMapOvr>
  <p:extLst>
    <p:ext uri="{DCECCB84-F9BA-43D5-87BE-67443E8EF086}">
      <p15:sldGuideLst xmlns:p15="http://schemas.microsoft.com/office/powerpoint/2012/main"/>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 2 Sections">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266700" y="1028700"/>
            <a:ext cx="5721406"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
        <p:nvSpPr>
          <p:cNvPr id="11" name="Content Placeholder 2"/>
          <p:cNvSpPr>
            <a:spLocks noGrp="1"/>
          </p:cNvSpPr>
          <p:nvPr>
            <p:ph sz="quarter" idx="19"/>
          </p:nvPr>
        </p:nvSpPr>
        <p:spPr>
          <a:xfrm>
            <a:off x="6203894" y="1028700"/>
            <a:ext cx="5721406"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a:extLst>
              <a:ext uri="{FF2B5EF4-FFF2-40B4-BE49-F238E27FC236}">
                <a16:creationId xmlns:a16="http://schemas.microsoft.com/office/drawing/2014/main" id="{BEC9A928-C3DF-2C22-44D2-6CEAF37A2452}"/>
              </a:ext>
            </a:extLst>
          </p:cNvPr>
          <p:cNvSpPr>
            <a:spLocks noGrp="1"/>
          </p:cNvSpPr>
          <p:nvPr>
            <p:ph type="dt" sz="half" idx="20"/>
          </p:nvPr>
        </p:nvSpPr>
        <p:spPr/>
        <p:txBody>
          <a:bodyPr/>
          <a:lstStyle/>
          <a:p>
            <a:endParaRPr lang="en-US"/>
          </a:p>
        </p:txBody>
      </p:sp>
      <p:sp>
        <p:nvSpPr>
          <p:cNvPr id="7" name="Footer Placeholder 6">
            <a:extLst>
              <a:ext uri="{FF2B5EF4-FFF2-40B4-BE49-F238E27FC236}">
                <a16:creationId xmlns:a16="http://schemas.microsoft.com/office/drawing/2014/main" id="{F7247472-A8F5-BC75-9086-8D91A7F6A294}"/>
              </a:ext>
            </a:extLst>
          </p:cNvPr>
          <p:cNvSpPr>
            <a:spLocks noGrp="1"/>
          </p:cNvSpPr>
          <p:nvPr>
            <p:ph type="ftr" sz="quarter" idx="21"/>
          </p:nvPr>
        </p:nvSpPr>
        <p:spPr/>
        <p:txBody>
          <a:bodyPr/>
          <a:lstStyle/>
          <a:p>
            <a:endParaRPr lang="en-US"/>
          </a:p>
        </p:txBody>
      </p:sp>
    </p:spTree>
    <p:extLst>
      <p:ext uri="{BB962C8B-B14F-4D97-AF65-F5344CB8AC3E}">
        <p14:creationId xmlns:p14="http://schemas.microsoft.com/office/powerpoint/2010/main" val="343208891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 Sub-Head 2 Sections">
    <p:spTree>
      <p:nvGrpSpPr>
        <p:cNvPr id="1" name=""/>
        <p:cNvGrpSpPr/>
        <p:nvPr/>
      </p:nvGrpSpPr>
      <p:grpSpPr>
        <a:xfrm>
          <a:off x="0" y="0"/>
          <a:ext cx="0" cy="0"/>
          <a:chOff x="0" y="0"/>
          <a:chExt cx="0" cy="0"/>
        </a:xfrm>
      </p:grpSpPr>
      <p:sp>
        <p:nvSpPr>
          <p:cNvPr id="9" name="Text Placeholder 3"/>
          <p:cNvSpPr>
            <a:spLocks noGrp="1"/>
          </p:cNvSpPr>
          <p:nvPr>
            <p:ph type="body" sz="quarter" idx="13"/>
          </p:nvPr>
        </p:nvSpPr>
        <p:spPr>
          <a:xfrm>
            <a:off x="266700" y="1028700"/>
            <a:ext cx="5719572" cy="666241"/>
          </a:xfrm>
        </p:spPr>
        <p:txBody>
          <a:bodyPr bIns="0" anchor="b"/>
          <a:lstStyle>
            <a:lvl1pPr>
              <a:defRPr sz="1500">
                <a:solidFill>
                  <a:schemeClr val="tx1">
                    <a:lumMod val="75000"/>
                    <a:lumOff val="25000"/>
                  </a:schemeClr>
                </a:solidFill>
              </a:defRPr>
            </a:lvl1pPr>
          </a:lstStyle>
          <a:p>
            <a:pPr lvl="0"/>
            <a:r>
              <a:rPr lang="en-US"/>
              <a:t>Click to edit Master text styles</a:t>
            </a:r>
          </a:p>
        </p:txBody>
      </p:sp>
      <p:sp>
        <p:nvSpPr>
          <p:cNvPr id="13" name="Content Placeholder 2"/>
          <p:cNvSpPr>
            <a:spLocks noGrp="1"/>
          </p:cNvSpPr>
          <p:nvPr>
            <p:ph sz="quarter" idx="16"/>
          </p:nvPr>
        </p:nvSpPr>
        <p:spPr>
          <a:xfrm>
            <a:off x="266700" y="1743075"/>
            <a:ext cx="5721406" cy="4886325"/>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p:cNvSpPr>
            <a:spLocks noGrp="1"/>
          </p:cNvSpPr>
          <p:nvPr>
            <p:ph sz="quarter" idx="19"/>
          </p:nvPr>
        </p:nvSpPr>
        <p:spPr>
          <a:xfrm>
            <a:off x="6203894" y="1743075"/>
            <a:ext cx="5721406" cy="4886325"/>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3"/>
          <p:cNvSpPr>
            <a:spLocks noGrp="1"/>
          </p:cNvSpPr>
          <p:nvPr>
            <p:ph type="body" sz="quarter" idx="20"/>
          </p:nvPr>
        </p:nvSpPr>
        <p:spPr>
          <a:xfrm>
            <a:off x="6205728" y="1028700"/>
            <a:ext cx="5719572" cy="666241"/>
          </a:xfrm>
        </p:spPr>
        <p:txBody>
          <a:bodyPr bIns="0" anchor="b"/>
          <a:lstStyle>
            <a:lvl1pPr>
              <a:defRPr sz="1500">
                <a:solidFill>
                  <a:schemeClr val="tx1">
                    <a:lumMod val="75000"/>
                    <a:lumOff val="25000"/>
                  </a:schemeClr>
                </a:solidFill>
              </a:defRPr>
            </a:lvl1pPr>
          </a:lstStyle>
          <a:p>
            <a:pPr lvl="0"/>
            <a:r>
              <a:rPr lang="en-US"/>
              <a:t>Click to edit Master text styles</a:t>
            </a:r>
          </a:p>
        </p:txBody>
      </p:sp>
      <p:sp>
        <p:nvSpPr>
          <p:cNvPr id="5" name="Date Placeholder 4">
            <a:extLst>
              <a:ext uri="{FF2B5EF4-FFF2-40B4-BE49-F238E27FC236}">
                <a16:creationId xmlns:a16="http://schemas.microsoft.com/office/drawing/2014/main" id="{4FDAD6DC-C062-D2A7-C4D4-57F4C0FFAD4D}"/>
              </a:ext>
            </a:extLst>
          </p:cNvPr>
          <p:cNvSpPr>
            <a:spLocks noGrp="1"/>
          </p:cNvSpPr>
          <p:nvPr>
            <p:ph type="dt" sz="half" idx="21"/>
          </p:nvPr>
        </p:nvSpPr>
        <p:spPr/>
        <p:txBody>
          <a:bodyPr/>
          <a:lstStyle/>
          <a:p>
            <a:endParaRPr lang="en-US"/>
          </a:p>
        </p:txBody>
      </p:sp>
      <p:sp>
        <p:nvSpPr>
          <p:cNvPr id="6" name="Footer Placeholder 5">
            <a:extLst>
              <a:ext uri="{FF2B5EF4-FFF2-40B4-BE49-F238E27FC236}">
                <a16:creationId xmlns:a16="http://schemas.microsoft.com/office/drawing/2014/main" id="{7AA18071-1438-F3E3-FC9F-3F401EE7FED1}"/>
              </a:ext>
            </a:extLst>
          </p:cNvPr>
          <p:cNvSpPr>
            <a:spLocks noGrp="1"/>
          </p:cNvSpPr>
          <p:nvPr>
            <p:ph type="ftr" sz="quarter" idx="22"/>
          </p:nvPr>
        </p:nvSpPr>
        <p:spPr/>
        <p:txBody>
          <a:bodyPr/>
          <a:lstStyle/>
          <a:p>
            <a:endParaRPr lang="en-US"/>
          </a:p>
        </p:txBody>
      </p:sp>
      <p:sp>
        <p:nvSpPr>
          <p:cNvPr id="3" name="Title 2">
            <a:extLst>
              <a:ext uri="{FF2B5EF4-FFF2-40B4-BE49-F238E27FC236}">
                <a16:creationId xmlns:a16="http://schemas.microsoft.com/office/drawing/2014/main" id="{0D83DA01-DEF9-54DE-5B29-4ACD3FE63AA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9248608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 2 Odd Sections">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266700" y="1028700"/>
            <a:ext cx="3779318"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p:cNvSpPr>
            <a:spLocks noGrp="1"/>
          </p:cNvSpPr>
          <p:nvPr>
            <p:ph sz="quarter" idx="16"/>
          </p:nvPr>
        </p:nvSpPr>
        <p:spPr>
          <a:xfrm>
            <a:off x="4256410" y="1028700"/>
            <a:ext cx="7668889"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a:extLst>
              <a:ext uri="{FF2B5EF4-FFF2-40B4-BE49-F238E27FC236}">
                <a16:creationId xmlns:a16="http://schemas.microsoft.com/office/drawing/2014/main" id="{10D79471-1A0E-36EB-1B94-DDE0CE561EA3}"/>
              </a:ext>
            </a:extLst>
          </p:cNvPr>
          <p:cNvSpPr>
            <a:spLocks noGrp="1"/>
          </p:cNvSpPr>
          <p:nvPr>
            <p:ph type="dt" sz="half" idx="17"/>
          </p:nvPr>
        </p:nvSpPr>
        <p:spPr/>
        <p:txBody>
          <a:bodyPr/>
          <a:lstStyle/>
          <a:p>
            <a:endParaRPr lang="en-US"/>
          </a:p>
        </p:txBody>
      </p:sp>
      <p:sp>
        <p:nvSpPr>
          <p:cNvPr id="7" name="Footer Placeholder 6">
            <a:extLst>
              <a:ext uri="{FF2B5EF4-FFF2-40B4-BE49-F238E27FC236}">
                <a16:creationId xmlns:a16="http://schemas.microsoft.com/office/drawing/2014/main" id="{5876C5F4-629A-E5A4-73FB-E8465BDB57BF}"/>
              </a:ext>
            </a:extLst>
          </p:cNvPr>
          <p:cNvSpPr>
            <a:spLocks noGrp="1"/>
          </p:cNvSpPr>
          <p:nvPr>
            <p:ph type="ftr" sz="quarter" idx="18"/>
          </p:nvPr>
        </p:nvSpPr>
        <p:spPr/>
        <p:txBody>
          <a:bodyPr/>
          <a:lstStyle/>
          <a:p>
            <a:endParaRPr lang="en-US"/>
          </a:p>
        </p:txBody>
      </p:sp>
      <p:sp>
        <p:nvSpPr>
          <p:cNvPr id="4" name="Title 3">
            <a:extLst>
              <a:ext uri="{FF2B5EF4-FFF2-40B4-BE49-F238E27FC236}">
                <a16:creationId xmlns:a16="http://schemas.microsoft.com/office/drawing/2014/main" id="{7C0718C4-6A68-5C9A-D51B-6E4A148DA309}"/>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7768353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 2 Odd Sections">
    <p:spTree>
      <p:nvGrpSpPr>
        <p:cNvPr id="1" name=""/>
        <p:cNvGrpSpPr/>
        <p:nvPr/>
      </p:nvGrpSpPr>
      <p:grpSpPr>
        <a:xfrm>
          <a:off x="0" y="0"/>
          <a:ext cx="0" cy="0"/>
          <a:chOff x="0" y="0"/>
          <a:chExt cx="0" cy="0"/>
        </a:xfrm>
      </p:grpSpPr>
      <p:sp>
        <p:nvSpPr>
          <p:cNvPr id="11" name="Content Placeholder 2"/>
          <p:cNvSpPr>
            <a:spLocks noGrp="1"/>
          </p:cNvSpPr>
          <p:nvPr>
            <p:ph sz="quarter" idx="15"/>
          </p:nvPr>
        </p:nvSpPr>
        <p:spPr>
          <a:xfrm>
            <a:off x="8145982" y="1028700"/>
            <a:ext cx="3779318"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p:cNvSpPr>
            <a:spLocks noGrp="1"/>
          </p:cNvSpPr>
          <p:nvPr>
            <p:ph sz="quarter" idx="16"/>
          </p:nvPr>
        </p:nvSpPr>
        <p:spPr>
          <a:xfrm>
            <a:off x="266700" y="1028700"/>
            <a:ext cx="7668888"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58768C3-8315-3411-54A8-2C8239251263}"/>
              </a:ext>
            </a:extLst>
          </p:cNvPr>
          <p:cNvSpPr>
            <a:spLocks noGrp="1"/>
          </p:cNvSpPr>
          <p:nvPr>
            <p:ph type="dt" sz="half" idx="17"/>
          </p:nvPr>
        </p:nvSpPr>
        <p:spPr/>
        <p:txBody>
          <a:bodyPr/>
          <a:lstStyle/>
          <a:p>
            <a:endParaRPr lang="en-US"/>
          </a:p>
        </p:txBody>
      </p:sp>
      <p:sp>
        <p:nvSpPr>
          <p:cNvPr id="6" name="Footer Placeholder 5">
            <a:extLst>
              <a:ext uri="{FF2B5EF4-FFF2-40B4-BE49-F238E27FC236}">
                <a16:creationId xmlns:a16="http://schemas.microsoft.com/office/drawing/2014/main" id="{28938FEB-D648-AE71-0FA1-805FFC832488}"/>
              </a:ext>
            </a:extLst>
          </p:cNvPr>
          <p:cNvSpPr>
            <a:spLocks noGrp="1"/>
          </p:cNvSpPr>
          <p:nvPr>
            <p:ph type="ftr" sz="quarter" idx="18"/>
          </p:nvPr>
        </p:nvSpPr>
        <p:spPr/>
        <p:txBody>
          <a:bodyPr/>
          <a:lstStyle/>
          <a:p>
            <a:endParaRPr lang="en-US"/>
          </a:p>
        </p:txBody>
      </p:sp>
      <p:sp>
        <p:nvSpPr>
          <p:cNvPr id="3" name="Title 2">
            <a:extLst>
              <a:ext uri="{FF2B5EF4-FFF2-40B4-BE49-F238E27FC236}">
                <a16:creationId xmlns:a16="http://schemas.microsoft.com/office/drawing/2014/main" id="{D7BCB16E-0E8E-5157-7B5A-C68F6A9B78A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00103598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 Quad-Chart">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2667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4" name="Straight Connector 3"/>
          <p:cNvCxnSpPr/>
          <p:nvPr userDrawn="1"/>
        </p:nvCxnSpPr>
        <p:spPr>
          <a:xfrm>
            <a:off x="381000" y="3775869"/>
            <a:ext cx="11430000"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6096000" y="1028700"/>
            <a:ext cx="0" cy="560070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p>
        </p:txBody>
      </p:sp>
      <p:sp>
        <p:nvSpPr>
          <p:cNvPr id="16" name="Content Placeholder 2"/>
          <p:cNvSpPr>
            <a:spLocks noGrp="1"/>
          </p:cNvSpPr>
          <p:nvPr>
            <p:ph sz="quarter" idx="22"/>
          </p:nvPr>
        </p:nvSpPr>
        <p:spPr>
          <a:xfrm>
            <a:off x="266700" y="3855720"/>
            <a:ext cx="5753100" cy="277368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p:cNvSpPr>
            <a:spLocks noGrp="1"/>
          </p:cNvSpPr>
          <p:nvPr>
            <p:ph sz="quarter" idx="23"/>
          </p:nvPr>
        </p:nvSpPr>
        <p:spPr>
          <a:xfrm>
            <a:off x="61722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2"/>
          <p:cNvSpPr>
            <a:spLocks noGrp="1"/>
          </p:cNvSpPr>
          <p:nvPr>
            <p:ph sz="quarter" idx="24"/>
          </p:nvPr>
        </p:nvSpPr>
        <p:spPr>
          <a:xfrm>
            <a:off x="6172200" y="3855720"/>
            <a:ext cx="5753100" cy="277368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5AAE838-AA12-FA5F-5DA0-1ABB713993D9}"/>
              </a:ext>
            </a:extLst>
          </p:cNvPr>
          <p:cNvSpPr>
            <a:spLocks noGrp="1"/>
          </p:cNvSpPr>
          <p:nvPr>
            <p:ph type="dt" sz="half" idx="25"/>
          </p:nvPr>
        </p:nvSpPr>
        <p:spPr/>
        <p:txBody>
          <a:bodyPr/>
          <a:lstStyle/>
          <a:p>
            <a:endParaRPr lang="en-US"/>
          </a:p>
        </p:txBody>
      </p:sp>
      <p:sp>
        <p:nvSpPr>
          <p:cNvPr id="8" name="Footer Placeholder 7">
            <a:extLst>
              <a:ext uri="{FF2B5EF4-FFF2-40B4-BE49-F238E27FC236}">
                <a16:creationId xmlns:a16="http://schemas.microsoft.com/office/drawing/2014/main" id="{AE34FB74-F548-AD28-A10C-D5391FE1CF47}"/>
              </a:ext>
            </a:extLst>
          </p:cNvPr>
          <p:cNvSpPr>
            <a:spLocks noGrp="1"/>
          </p:cNvSpPr>
          <p:nvPr>
            <p:ph type="ftr" sz="quarter" idx="26"/>
          </p:nvPr>
        </p:nvSpPr>
        <p:spPr/>
        <p:txBody>
          <a:bodyPr/>
          <a:lstStyle/>
          <a:p>
            <a:endParaRPr lang="en-US"/>
          </a:p>
        </p:txBody>
      </p:sp>
    </p:spTree>
    <p:extLst>
      <p:ext uri="{BB962C8B-B14F-4D97-AF65-F5344CB8AC3E}">
        <p14:creationId xmlns:p14="http://schemas.microsoft.com/office/powerpoint/2010/main" val="886297771"/>
      </p:ext>
    </p:extLst>
  </p:cSld>
  <p:clrMapOvr>
    <a:masterClrMapping/>
  </p:clrMapOvr>
  <p:extLst>
    <p:ext uri="{DCECCB84-F9BA-43D5-87BE-67443E8EF086}">
      <p15:sldGuideLst xmlns:p15="http://schemas.microsoft.com/office/powerpoint/2012/main">
        <p15:guide id="1" orient="horz" pos="2328">
          <p15:clr>
            <a:srgbClr val="FBAE40"/>
          </p15:clr>
        </p15:guide>
        <p15:guide id="2" orient="horz" pos="2424">
          <p15:clr>
            <a:srgbClr val="FBAE40"/>
          </p15:clr>
        </p15:guide>
        <p15:guide id="3" pos="3888">
          <p15:clr>
            <a:srgbClr val="FBAE40"/>
          </p15:clr>
        </p15:guide>
        <p15:guide id="4" pos="3792">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 Custom-Quad">
    <p:spTree>
      <p:nvGrpSpPr>
        <p:cNvPr id="1" name=""/>
        <p:cNvGrpSpPr/>
        <p:nvPr/>
      </p:nvGrpSpPr>
      <p:grpSpPr>
        <a:xfrm>
          <a:off x="0" y="0"/>
          <a:ext cx="0" cy="0"/>
          <a:chOff x="0" y="0"/>
          <a:chExt cx="0" cy="0"/>
        </a:xfrm>
      </p:grpSpPr>
      <p:cxnSp>
        <p:nvCxnSpPr>
          <p:cNvPr id="4" name="Straight Connector 3"/>
          <p:cNvCxnSpPr/>
          <p:nvPr userDrawn="1"/>
        </p:nvCxnSpPr>
        <p:spPr>
          <a:xfrm>
            <a:off x="381000" y="3430819"/>
            <a:ext cx="11430000"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6096000" y="1028700"/>
            <a:ext cx="0" cy="560070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sp>
        <p:nvSpPr>
          <p:cNvPr id="18" name="Content Placeholder 4"/>
          <p:cNvSpPr>
            <a:spLocks noGrp="1"/>
          </p:cNvSpPr>
          <p:nvPr>
            <p:ph sz="quarter" idx="24"/>
          </p:nvPr>
        </p:nvSpPr>
        <p:spPr>
          <a:xfrm>
            <a:off x="6172200" y="3543300"/>
            <a:ext cx="5753100" cy="30861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3"/>
          <p:cNvSpPr>
            <a:spLocks noGrp="1"/>
          </p:cNvSpPr>
          <p:nvPr>
            <p:ph sz="quarter" idx="22"/>
          </p:nvPr>
        </p:nvSpPr>
        <p:spPr>
          <a:xfrm>
            <a:off x="266700" y="3543300"/>
            <a:ext cx="5753100" cy="30861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p:cNvSpPr>
            <a:spLocks noGrp="1"/>
          </p:cNvSpPr>
          <p:nvPr>
            <p:ph sz="quarter" idx="23"/>
          </p:nvPr>
        </p:nvSpPr>
        <p:spPr>
          <a:xfrm>
            <a:off x="6172200" y="1028700"/>
            <a:ext cx="5753100" cy="2283843"/>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1"/>
          <p:cNvSpPr>
            <a:spLocks noGrp="1"/>
          </p:cNvSpPr>
          <p:nvPr>
            <p:ph sz="quarter" idx="15"/>
          </p:nvPr>
        </p:nvSpPr>
        <p:spPr>
          <a:xfrm>
            <a:off x="266700" y="1028700"/>
            <a:ext cx="5753100" cy="2283843"/>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
        <p:nvSpPr>
          <p:cNvPr id="5" name="Date Placeholder 4">
            <a:extLst>
              <a:ext uri="{FF2B5EF4-FFF2-40B4-BE49-F238E27FC236}">
                <a16:creationId xmlns:a16="http://schemas.microsoft.com/office/drawing/2014/main" id="{AADB0298-AAE9-38A5-935C-537E8444E40C}"/>
              </a:ext>
            </a:extLst>
          </p:cNvPr>
          <p:cNvSpPr>
            <a:spLocks noGrp="1"/>
          </p:cNvSpPr>
          <p:nvPr>
            <p:ph type="dt" sz="half" idx="25"/>
          </p:nvPr>
        </p:nvSpPr>
        <p:spPr/>
        <p:txBody>
          <a:bodyPr/>
          <a:lstStyle/>
          <a:p>
            <a:endParaRPr lang="en-US"/>
          </a:p>
        </p:txBody>
      </p:sp>
      <p:sp>
        <p:nvSpPr>
          <p:cNvPr id="6" name="Footer Placeholder 5">
            <a:extLst>
              <a:ext uri="{FF2B5EF4-FFF2-40B4-BE49-F238E27FC236}">
                <a16:creationId xmlns:a16="http://schemas.microsoft.com/office/drawing/2014/main" id="{D52C905D-E7A5-5841-E24E-8E8D9EAF35CE}"/>
              </a:ext>
            </a:extLst>
          </p:cNvPr>
          <p:cNvSpPr>
            <a:spLocks noGrp="1"/>
          </p:cNvSpPr>
          <p:nvPr>
            <p:ph type="ftr" sz="quarter" idx="26"/>
          </p:nvPr>
        </p:nvSpPr>
        <p:spPr/>
        <p:txBody>
          <a:bodyPr/>
          <a:lstStyle/>
          <a:p>
            <a:endParaRPr lang="en-US"/>
          </a:p>
        </p:txBody>
      </p:sp>
    </p:spTree>
    <p:extLst>
      <p:ext uri="{BB962C8B-B14F-4D97-AF65-F5344CB8AC3E}">
        <p14:creationId xmlns:p14="http://schemas.microsoft.com/office/powerpoint/2010/main" val="3787658590"/>
      </p:ext>
    </p:extLst>
  </p:cSld>
  <p:clrMapOvr>
    <a:masterClrMapping/>
  </p:clrMapOvr>
  <p:extLst>
    <p:ext uri="{DCECCB84-F9BA-43D5-87BE-67443E8EF086}">
      <p15:sldGuideLst xmlns:p15="http://schemas.microsoft.com/office/powerpoint/2012/main">
        <p15:guide id="1" orient="horz" pos="2088">
          <p15:clr>
            <a:srgbClr val="FBAE40"/>
          </p15:clr>
        </p15:guide>
        <p15:guide id="2" orient="horz" pos="2232">
          <p15:clr>
            <a:srgbClr val="FBAE40"/>
          </p15:clr>
        </p15:guide>
        <p15:guide id="3" pos="3888">
          <p15:clr>
            <a:srgbClr val="FBAE40"/>
          </p15:clr>
        </p15:guide>
        <p15:guide id="4" pos="3792">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 Tri-Chart Bottom">
    <p:spTree>
      <p:nvGrpSpPr>
        <p:cNvPr id="1" name=""/>
        <p:cNvGrpSpPr/>
        <p:nvPr/>
      </p:nvGrpSpPr>
      <p:grpSpPr>
        <a:xfrm>
          <a:off x="0" y="0"/>
          <a:ext cx="0" cy="0"/>
          <a:chOff x="0" y="0"/>
          <a:chExt cx="0" cy="0"/>
        </a:xfrm>
      </p:grpSpPr>
      <p:sp>
        <p:nvSpPr>
          <p:cNvPr id="16" name="Content Placeholder 3"/>
          <p:cNvSpPr>
            <a:spLocks noGrp="1"/>
          </p:cNvSpPr>
          <p:nvPr>
            <p:ph sz="quarter" idx="22"/>
          </p:nvPr>
        </p:nvSpPr>
        <p:spPr>
          <a:xfrm>
            <a:off x="266700" y="3855720"/>
            <a:ext cx="11658600" cy="277368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p:cNvSpPr>
            <a:spLocks noGrp="1"/>
          </p:cNvSpPr>
          <p:nvPr>
            <p:ph sz="quarter" idx="23"/>
          </p:nvPr>
        </p:nvSpPr>
        <p:spPr>
          <a:xfrm>
            <a:off x="61722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1"/>
          <p:cNvSpPr>
            <a:spLocks noGrp="1"/>
          </p:cNvSpPr>
          <p:nvPr>
            <p:ph sz="quarter" idx="15"/>
          </p:nvPr>
        </p:nvSpPr>
        <p:spPr>
          <a:xfrm>
            <a:off x="2667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a:extLst>
              <a:ext uri="{FF2B5EF4-FFF2-40B4-BE49-F238E27FC236}">
                <a16:creationId xmlns:a16="http://schemas.microsoft.com/office/drawing/2014/main" id="{3246758A-EC6C-2E6D-7C25-EBF35B1A110D}"/>
              </a:ext>
            </a:extLst>
          </p:cNvPr>
          <p:cNvSpPr>
            <a:spLocks noGrp="1"/>
          </p:cNvSpPr>
          <p:nvPr>
            <p:ph type="dt" sz="half" idx="24"/>
          </p:nvPr>
        </p:nvSpPr>
        <p:spPr/>
        <p:txBody>
          <a:bodyPr/>
          <a:lstStyle/>
          <a:p>
            <a:endParaRPr lang="en-US"/>
          </a:p>
        </p:txBody>
      </p:sp>
      <p:sp>
        <p:nvSpPr>
          <p:cNvPr id="5" name="Footer Placeholder 4">
            <a:extLst>
              <a:ext uri="{FF2B5EF4-FFF2-40B4-BE49-F238E27FC236}">
                <a16:creationId xmlns:a16="http://schemas.microsoft.com/office/drawing/2014/main" id="{656A35E6-84D0-522D-F6FA-96313C01D057}"/>
              </a:ext>
            </a:extLst>
          </p:cNvPr>
          <p:cNvSpPr>
            <a:spLocks noGrp="1"/>
          </p:cNvSpPr>
          <p:nvPr>
            <p:ph type="ftr" sz="quarter" idx="25"/>
          </p:nvPr>
        </p:nvSpPr>
        <p:spPr/>
        <p:txBody>
          <a:bodyPr/>
          <a:lstStyle/>
          <a:p>
            <a:endParaRPr lang="en-US"/>
          </a:p>
        </p:txBody>
      </p:sp>
    </p:spTree>
    <p:extLst>
      <p:ext uri="{BB962C8B-B14F-4D97-AF65-F5344CB8AC3E}">
        <p14:creationId xmlns:p14="http://schemas.microsoft.com/office/powerpoint/2010/main" val="1943067148"/>
      </p:ext>
    </p:extLst>
  </p:cSld>
  <p:clrMapOvr>
    <a:masterClrMapping/>
  </p:clrMapOvr>
  <p:extLst>
    <p:ext uri="{DCECCB84-F9BA-43D5-87BE-67443E8EF086}">
      <p15:sldGuideLst xmlns:p15="http://schemas.microsoft.com/office/powerpoint/2012/main">
        <p15:guide id="1" orient="horz" pos="2328">
          <p15:clr>
            <a:srgbClr val="FBAE40"/>
          </p15:clr>
        </p15:guide>
        <p15:guide id="2" orient="horz" pos="2424">
          <p15:clr>
            <a:srgbClr val="FBAE40"/>
          </p15:clr>
        </p15:guide>
        <p15:guide id="3" pos="3888">
          <p15:clr>
            <a:srgbClr val="FBAE40"/>
          </p15:clr>
        </p15:guide>
        <p15:guide id="4" pos="3792">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 Tri-Chart Top">
    <p:spTree>
      <p:nvGrpSpPr>
        <p:cNvPr id="1" name=""/>
        <p:cNvGrpSpPr/>
        <p:nvPr/>
      </p:nvGrpSpPr>
      <p:grpSpPr>
        <a:xfrm>
          <a:off x="0" y="0"/>
          <a:ext cx="0" cy="0"/>
          <a:chOff x="0" y="0"/>
          <a:chExt cx="0" cy="0"/>
        </a:xfrm>
      </p:grpSpPr>
      <p:sp>
        <p:nvSpPr>
          <p:cNvPr id="17" name="Content Placeholder 3"/>
          <p:cNvSpPr>
            <a:spLocks noGrp="1"/>
          </p:cNvSpPr>
          <p:nvPr>
            <p:ph sz="quarter" idx="23"/>
          </p:nvPr>
        </p:nvSpPr>
        <p:spPr>
          <a:xfrm>
            <a:off x="6172200" y="3848100"/>
            <a:ext cx="5753100" cy="27813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p:cNvSpPr>
            <a:spLocks noGrp="1"/>
          </p:cNvSpPr>
          <p:nvPr>
            <p:ph sz="quarter" idx="15"/>
          </p:nvPr>
        </p:nvSpPr>
        <p:spPr>
          <a:xfrm>
            <a:off x="266700" y="3848100"/>
            <a:ext cx="5753100" cy="27813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1"/>
          <p:cNvSpPr>
            <a:spLocks noGrp="1"/>
          </p:cNvSpPr>
          <p:nvPr>
            <p:ph sz="quarter" idx="22"/>
          </p:nvPr>
        </p:nvSpPr>
        <p:spPr>
          <a:xfrm>
            <a:off x="266700" y="1024178"/>
            <a:ext cx="116586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a:extLst>
              <a:ext uri="{FF2B5EF4-FFF2-40B4-BE49-F238E27FC236}">
                <a16:creationId xmlns:a16="http://schemas.microsoft.com/office/drawing/2014/main" id="{CE138066-C767-E96E-E21F-B1E4478B0958}"/>
              </a:ext>
            </a:extLst>
          </p:cNvPr>
          <p:cNvSpPr>
            <a:spLocks noGrp="1"/>
          </p:cNvSpPr>
          <p:nvPr>
            <p:ph type="dt" sz="half" idx="24"/>
          </p:nvPr>
        </p:nvSpPr>
        <p:spPr/>
        <p:txBody>
          <a:bodyPr/>
          <a:lstStyle/>
          <a:p>
            <a:endParaRPr lang="en-US"/>
          </a:p>
        </p:txBody>
      </p:sp>
      <p:sp>
        <p:nvSpPr>
          <p:cNvPr id="5" name="Footer Placeholder 4">
            <a:extLst>
              <a:ext uri="{FF2B5EF4-FFF2-40B4-BE49-F238E27FC236}">
                <a16:creationId xmlns:a16="http://schemas.microsoft.com/office/drawing/2014/main" id="{E18328B5-C225-08E6-86C5-18BB6982BC1B}"/>
              </a:ext>
            </a:extLst>
          </p:cNvPr>
          <p:cNvSpPr>
            <a:spLocks noGrp="1"/>
          </p:cNvSpPr>
          <p:nvPr>
            <p:ph type="ftr" sz="quarter" idx="25"/>
          </p:nvPr>
        </p:nvSpPr>
        <p:spPr/>
        <p:txBody>
          <a:bodyPr/>
          <a:lstStyle/>
          <a:p>
            <a:endParaRPr lang="en-US"/>
          </a:p>
        </p:txBody>
      </p:sp>
    </p:spTree>
    <p:extLst>
      <p:ext uri="{BB962C8B-B14F-4D97-AF65-F5344CB8AC3E}">
        <p14:creationId xmlns:p14="http://schemas.microsoft.com/office/powerpoint/2010/main" val="1319340364"/>
      </p:ext>
    </p:extLst>
  </p:cSld>
  <p:clrMapOvr>
    <a:masterClrMapping/>
  </p:clrMapOvr>
  <p:extLst>
    <p:ext uri="{DCECCB84-F9BA-43D5-87BE-67443E8EF086}">
      <p15:sldGuideLst xmlns:p15="http://schemas.microsoft.com/office/powerpoint/2012/main">
        <p15:guide id="1" orient="horz" pos="2328">
          <p15:clr>
            <a:srgbClr val="FBAE40"/>
          </p15:clr>
        </p15:guide>
        <p15:guide id="2" orient="horz" pos="2424">
          <p15:clr>
            <a:srgbClr val="FBAE40"/>
          </p15:clr>
        </p15:guide>
        <p15:guide id="3" pos="3888">
          <p15:clr>
            <a:srgbClr val="FBAE40"/>
          </p15:clr>
        </p15:guide>
        <p15:guide id="4" pos="3792">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 No Content">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D7835296-7DAA-2D03-3C74-8EDBE0C7DFA4}"/>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AEFD207A-CF9B-5273-AAA1-5371D3714C11}"/>
              </a:ext>
            </a:extLst>
          </p:cNvPr>
          <p:cNvSpPr>
            <a:spLocks noGrp="1"/>
          </p:cNvSpPr>
          <p:nvPr>
            <p:ph type="ftr" sz="quarter" idx="11"/>
          </p:nvPr>
        </p:nvSpPr>
        <p:spPr/>
        <p:txBody>
          <a:bodyPr/>
          <a:lstStyle/>
          <a:p>
            <a:endParaRPr lang="en-US"/>
          </a:p>
        </p:txBody>
      </p:sp>
      <p:sp>
        <p:nvSpPr>
          <p:cNvPr id="3" name="Title 2">
            <a:extLst>
              <a:ext uri="{FF2B5EF4-FFF2-40B4-BE49-F238E27FC236}">
                <a16:creationId xmlns:a16="http://schemas.microsoft.com/office/drawing/2014/main" id="{C36767D0-41E3-FB81-AF9C-B23748A500E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6662924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Blank with graphics">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F40FE8E-720F-2CF0-A515-A1F0A76E6C20}"/>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8C5645D9-CB9C-72DC-4655-0357D988FE70}"/>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90209499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Blank w/ background no graphics">
    <p:spTree>
      <p:nvGrpSpPr>
        <p:cNvPr id="1" name=""/>
        <p:cNvGrpSpPr/>
        <p:nvPr/>
      </p:nvGrpSpPr>
      <p:grpSpPr>
        <a:xfrm>
          <a:off x="0" y="0"/>
          <a:ext cx="0" cy="0"/>
          <a:chOff x="0" y="0"/>
          <a:chExt cx="0" cy="0"/>
        </a:xfrm>
      </p:grpSpPr>
      <p:sp>
        <p:nvSpPr>
          <p:cNvPr id="8" name="Content Placeholder 7"/>
          <p:cNvSpPr>
            <a:spLocks noGrp="1"/>
          </p:cNvSpPr>
          <p:nvPr>
            <p:ph sz="quarter" idx="12"/>
          </p:nvPr>
        </p:nvSpPr>
        <p:spPr>
          <a:xfrm>
            <a:off x="76200" y="66675"/>
            <a:ext cx="12020549" cy="6723635"/>
          </a:xfrm>
          <a:prstGeom prst="roundRect">
            <a:avLst>
              <a:gd name="adj" fmla="val 2256"/>
            </a:avLst>
          </a:prstGeom>
          <a:noFill/>
          <a:ln w="3175">
            <a:noFill/>
          </a:ln>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973CC44D-C4E5-B148-8424-D309BAD434F9}"/>
              </a:ext>
            </a:extLst>
          </p:cNvPr>
          <p:cNvSpPr>
            <a:spLocks noGrp="1"/>
          </p:cNvSpPr>
          <p:nvPr>
            <p:ph type="dt" sz="half" idx="13"/>
          </p:nvPr>
        </p:nvSpPr>
        <p:spPr/>
        <p:txBody>
          <a:bodyPr/>
          <a:lstStyle/>
          <a:p>
            <a:endParaRPr lang="en-US"/>
          </a:p>
        </p:txBody>
      </p:sp>
      <p:sp>
        <p:nvSpPr>
          <p:cNvPr id="4" name="Footer Placeholder 3">
            <a:extLst>
              <a:ext uri="{FF2B5EF4-FFF2-40B4-BE49-F238E27FC236}">
                <a16:creationId xmlns:a16="http://schemas.microsoft.com/office/drawing/2014/main" id="{B5E87FB6-092D-2261-C61B-A13F398BD061}"/>
              </a:ext>
            </a:extLst>
          </p:cNvPr>
          <p:cNvSpPr>
            <a:spLocks noGrp="1"/>
          </p:cNvSpPr>
          <p:nvPr>
            <p:ph type="ftr" sz="quarter" idx="14"/>
          </p:nvPr>
        </p:nvSpPr>
        <p:spPr/>
        <p:txBody>
          <a:bodyPr/>
          <a:lstStyle/>
          <a:p>
            <a:endParaRPr lang="en-US"/>
          </a:p>
        </p:txBody>
      </p:sp>
      <p:sp>
        <p:nvSpPr>
          <p:cNvPr id="5" name="Title 4">
            <a:extLst>
              <a:ext uri="{FF2B5EF4-FFF2-40B4-BE49-F238E27FC236}">
                <a16:creationId xmlns:a16="http://schemas.microsoft.com/office/drawing/2014/main" id="{906D055C-0506-0861-DE5F-4C6932D6751E}"/>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7324322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p:cSld name="White Blank">
    <p:bg>
      <p:bgPr>
        <a:solidFill>
          <a:schemeClr val="tx2"/>
        </a:soli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FBBAD3CE-397E-AB37-EDAD-8632BE0AA2DA}"/>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1">
                    <a:lumMod val="50000"/>
                    <a:lumOff val="50000"/>
                  </a:schemeClr>
                </a:solidFill>
              </a:rPr>
              <a:pPr algn="r">
                <a:spcBef>
                  <a:spcPct val="50000"/>
                </a:spcBef>
                <a:defRPr/>
              </a:pPr>
              <a:t>‹#›</a:t>
            </a:fld>
            <a:endParaRPr lang="en-US" sz="1100" b="0" baseline="0">
              <a:solidFill>
                <a:schemeClr val="tx1">
                  <a:lumMod val="50000"/>
                  <a:lumOff val="50000"/>
                </a:schemeClr>
              </a:solidFill>
            </a:endParaRPr>
          </a:p>
        </p:txBody>
      </p:sp>
      <p:sp>
        <p:nvSpPr>
          <p:cNvPr id="4" name="Date Placeholder 3">
            <a:extLst>
              <a:ext uri="{FF2B5EF4-FFF2-40B4-BE49-F238E27FC236}">
                <a16:creationId xmlns:a16="http://schemas.microsoft.com/office/drawing/2014/main" id="{BE1E501C-5AFD-BA9E-01BC-6D3F0A876CDA}"/>
              </a:ext>
            </a:extLst>
          </p:cNvPr>
          <p:cNvSpPr>
            <a:spLocks noGrp="1"/>
          </p:cNvSpPr>
          <p:nvPr>
            <p:ph type="dt" sz="half" idx="10"/>
          </p:nvPr>
        </p:nvSpPr>
        <p:spPr/>
        <p:txBody>
          <a:bodyPr/>
          <a:lstStyle>
            <a:lvl1pPr>
              <a:defRPr>
                <a:solidFill>
                  <a:schemeClr val="tx1">
                    <a:lumMod val="50000"/>
                    <a:lumOff val="50000"/>
                  </a:schemeClr>
                </a:solidFill>
              </a:defRPr>
            </a:lvl1pPr>
          </a:lstStyle>
          <a:p>
            <a:endParaRPr lang="en-US"/>
          </a:p>
        </p:txBody>
      </p:sp>
      <p:sp>
        <p:nvSpPr>
          <p:cNvPr id="7" name="Footer Placeholder 6">
            <a:extLst>
              <a:ext uri="{FF2B5EF4-FFF2-40B4-BE49-F238E27FC236}">
                <a16:creationId xmlns:a16="http://schemas.microsoft.com/office/drawing/2014/main" id="{BD51F885-1610-859A-C99A-21311C9FAB15}"/>
              </a:ext>
            </a:extLst>
          </p:cNvPr>
          <p:cNvSpPr>
            <a:spLocks noGrp="1"/>
          </p:cNvSpPr>
          <p:nvPr>
            <p:ph type="ftr" sz="quarter" idx="11"/>
          </p:nvPr>
        </p:nvSpPr>
        <p:spPr/>
        <p:txBody>
          <a:bodyPr/>
          <a:lstStyle>
            <a:lvl1pPr>
              <a:defRPr>
                <a:solidFill>
                  <a:schemeClr val="tx1">
                    <a:lumMod val="50000"/>
                    <a:lumOff val="50000"/>
                  </a:schemeClr>
                </a:solidFill>
              </a:defRPr>
            </a:lvl1pPr>
          </a:lstStyle>
          <a:p>
            <a:endParaRPr lang="en-US"/>
          </a:p>
        </p:txBody>
      </p:sp>
      <p:sp>
        <p:nvSpPr>
          <p:cNvPr id="3" name="TextBox 2">
            <a:extLst>
              <a:ext uri="{FF2B5EF4-FFF2-40B4-BE49-F238E27FC236}">
                <a16:creationId xmlns:a16="http://schemas.microsoft.com/office/drawing/2014/main" id="{C369F6EA-5BBB-736F-8B43-C8414A1A7110}"/>
              </a:ext>
            </a:extLst>
          </p:cNvPr>
          <p:cNvSpPr txBox="1"/>
          <p:nvPr userDrawn="1"/>
        </p:nvSpPr>
        <p:spPr>
          <a:xfrm>
            <a:off x="5862607" y="24910"/>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
        <p:nvSpPr>
          <p:cNvPr id="5" name="TextBox 4">
            <a:extLst>
              <a:ext uri="{FF2B5EF4-FFF2-40B4-BE49-F238E27FC236}">
                <a16:creationId xmlns:a16="http://schemas.microsoft.com/office/drawing/2014/main" id="{A49041E3-ECCE-7D4E-3D0F-271435F717AB}"/>
              </a:ext>
            </a:extLst>
          </p:cNvPr>
          <p:cNvSpPr txBox="1"/>
          <p:nvPr userDrawn="1"/>
        </p:nvSpPr>
        <p:spPr>
          <a:xfrm>
            <a:off x="5862607" y="6624203"/>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Tree>
    <p:extLst>
      <p:ext uri="{BB962C8B-B14F-4D97-AF65-F5344CB8AC3E}">
        <p14:creationId xmlns:p14="http://schemas.microsoft.com/office/powerpoint/2010/main" val="1118713353"/>
      </p:ext>
    </p:extLst>
  </p:cSld>
  <p:clrMapOvr>
    <a:masterClrMapping/>
  </p:clrMapOvr>
  <p:hf hdr="0" dt="0"/>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p:cSld name="1_White Blank">
    <p:bg>
      <p:bgPr>
        <a:solidFill>
          <a:schemeClr val="bg1">
            <a:lumMod val="40000"/>
            <a:lumOff val="60000"/>
          </a:schemeClr>
        </a:soli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5559FF84-4EB7-248C-A9A3-21393A68E553}"/>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bg2">
                    <a:lumMod val="50000"/>
                  </a:schemeClr>
                </a:solidFill>
              </a:rPr>
              <a:pPr algn="r">
                <a:spcBef>
                  <a:spcPct val="50000"/>
                </a:spcBef>
                <a:defRPr/>
              </a:pPr>
              <a:t>‹#›</a:t>
            </a:fld>
            <a:endParaRPr lang="en-US" sz="1100" b="0" baseline="0">
              <a:solidFill>
                <a:schemeClr val="bg2">
                  <a:lumMod val="50000"/>
                </a:schemeClr>
              </a:solidFill>
            </a:endParaRPr>
          </a:p>
        </p:txBody>
      </p:sp>
      <p:sp>
        <p:nvSpPr>
          <p:cNvPr id="4" name="Date Placeholder 3">
            <a:extLst>
              <a:ext uri="{FF2B5EF4-FFF2-40B4-BE49-F238E27FC236}">
                <a16:creationId xmlns:a16="http://schemas.microsoft.com/office/drawing/2014/main" id="{92A3D6AC-9998-6147-A3AF-01786A8BC7B5}"/>
              </a:ext>
            </a:extLst>
          </p:cNvPr>
          <p:cNvSpPr>
            <a:spLocks noGrp="1"/>
          </p:cNvSpPr>
          <p:nvPr>
            <p:ph type="dt" sz="half" idx="10"/>
          </p:nvPr>
        </p:nvSpPr>
        <p:spPr/>
        <p:txBody>
          <a:bodyPr/>
          <a:lstStyle>
            <a:lvl1pPr>
              <a:defRPr>
                <a:solidFill>
                  <a:schemeClr val="bg2">
                    <a:lumMod val="50000"/>
                  </a:schemeClr>
                </a:solidFill>
              </a:defRPr>
            </a:lvl1pPr>
          </a:lstStyle>
          <a:p>
            <a:endParaRPr lang="en-US"/>
          </a:p>
        </p:txBody>
      </p:sp>
      <p:sp>
        <p:nvSpPr>
          <p:cNvPr id="5" name="Footer Placeholder 4">
            <a:extLst>
              <a:ext uri="{FF2B5EF4-FFF2-40B4-BE49-F238E27FC236}">
                <a16:creationId xmlns:a16="http://schemas.microsoft.com/office/drawing/2014/main" id="{9E61DC4E-D996-A484-FCFC-B8F377D377A1}"/>
              </a:ext>
            </a:extLst>
          </p:cNvPr>
          <p:cNvSpPr>
            <a:spLocks noGrp="1"/>
          </p:cNvSpPr>
          <p:nvPr>
            <p:ph type="ftr" sz="quarter" idx="11"/>
          </p:nvPr>
        </p:nvSpPr>
        <p:spPr/>
        <p:txBody>
          <a:bodyPr/>
          <a:lstStyle>
            <a:lvl1pPr>
              <a:defRPr>
                <a:solidFill>
                  <a:schemeClr val="bg2">
                    <a:lumMod val="50000"/>
                  </a:schemeClr>
                </a:solidFill>
              </a:defRPr>
            </a:lvl1pPr>
          </a:lstStyle>
          <a:p>
            <a:endParaRPr lang="en-US"/>
          </a:p>
        </p:txBody>
      </p:sp>
      <p:sp>
        <p:nvSpPr>
          <p:cNvPr id="3" name="TextBox 2">
            <a:extLst>
              <a:ext uri="{FF2B5EF4-FFF2-40B4-BE49-F238E27FC236}">
                <a16:creationId xmlns:a16="http://schemas.microsoft.com/office/drawing/2014/main" id="{D9F0C27E-08F8-B2DC-3FBC-DBF8758A6EB4}"/>
              </a:ext>
            </a:extLst>
          </p:cNvPr>
          <p:cNvSpPr txBox="1"/>
          <p:nvPr userDrawn="1"/>
        </p:nvSpPr>
        <p:spPr>
          <a:xfrm>
            <a:off x="5862607" y="24910"/>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
        <p:nvSpPr>
          <p:cNvPr id="6" name="TextBox 5">
            <a:extLst>
              <a:ext uri="{FF2B5EF4-FFF2-40B4-BE49-F238E27FC236}">
                <a16:creationId xmlns:a16="http://schemas.microsoft.com/office/drawing/2014/main" id="{D1BF6447-1438-9DC9-A4D0-DA7BD956CC62}"/>
              </a:ext>
            </a:extLst>
          </p:cNvPr>
          <p:cNvSpPr txBox="1"/>
          <p:nvPr userDrawn="1"/>
        </p:nvSpPr>
        <p:spPr>
          <a:xfrm>
            <a:off x="5862607" y="6624203"/>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Tree>
    <p:extLst>
      <p:ext uri="{BB962C8B-B14F-4D97-AF65-F5344CB8AC3E}">
        <p14:creationId xmlns:p14="http://schemas.microsoft.com/office/powerpoint/2010/main" val="280601818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Black Blank">
    <p:bg>
      <p:bgPr>
        <a:solidFill>
          <a:schemeClr val="tx1"/>
        </a:soli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6B1EDEA3-517F-FC35-5A19-094E3BE709A0}"/>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2"/>
                </a:solidFill>
              </a:rPr>
              <a:pPr algn="r">
                <a:spcBef>
                  <a:spcPct val="50000"/>
                </a:spcBef>
                <a:defRPr/>
              </a:pPr>
              <a:t>‹#›</a:t>
            </a:fld>
            <a:endParaRPr lang="en-US" sz="1100" b="0" baseline="0">
              <a:solidFill>
                <a:schemeClr val="tx2"/>
              </a:solidFill>
            </a:endParaRPr>
          </a:p>
        </p:txBody>
      </p:sp>
      <p:sp>
        <p:nvSpPr>
          <p:cNvPr id="4" name="Date Placeholder 3">
            <a:extLst>
              <a:ext uri="{FF2B5EF4-FFF2-40B4-BE49-F238E27FC236}">
                <a16:creationId xmlns:a16="http://schemas.microsoft.com/office/drawing/2014/main" id="{B429D516-C317-CDC1-DADB-0B020CDC0237}"/>
              </a:ext>
            </a:extLst>
          </p:cNvPr>
          <p:cNvSpPr>
            <a:spLocks noGrp="1"/>
          </p:cNvSpPr>
          <p:nvPr>
            <p:ph type="dt" sz="half" idx="10"/>
          </p:nvPr>
        </p:nvSpPr>
        <p:spPr/>
        <p:txBody>
          <a:bodyPr/>
          <a:lstStyle>
            <a:lvl1pPr>
              <a:defRPr>
                <a:solidFill>
                  <a:schemeClr val="tx2"/>
                </a:solidFill>
              </a:defRPr>
            </a:lvl1pPr>
          </a:lstStyle>
          <a:p>
            <a:endParaRPr lang="en-US"/>
          </a:p>
        </p:txBody>
      </p:sp>
      <p:sp>
        <p:nvSpPr>
          <p:cNvPr id="5" name="Footer Placeholder 4">
            <a:extLst>
              <a:ext uri="{FF2B5EF4-FFF2-40B4-BE49-F238E27FC236}">
                <a16:creationId xmlns:a16="http://schemas.microsoft.com/office/drawing/2014/main" id="{CCEEA777-D26F-FC0E-BCB6-7D77B101103A}"/>
              </a:ext>
            </a:extLst>
          </p:cNvPr>
          <p:cNvSpPr>
            <a:spLocks noGrp="1"/>
          </p:cNvSpPr>
          <p:nvPr>
            <p:ph type="ftr" sz="quarter" idx="11"/>
          </p:nvPr>
        </p:nvSpPr>
        <p:spPr/>
        <p:txBody>
          <a:bodyPr/>
          <a:lstStyle>
            <a:lvl1pPr>
              <a:defRPr>
                <a:solidFill>
                  <a:schemeClr val="tx2"/>
                </a:solidFill>
              </a:defRPr>
            </a:lvl1pPr>
          </a:lstStyle>
          <a:p>
            <a:endParaRPr lang="en-US"/>
          </a:p>
        </p:txBody>
      </p:sp>
      <p:sp>
        <p:nvSpPr>
          <p:cNvPr id="3" name="TextBox 2">
            <a:extLst>
              <a:ext uri="{FF2B5EF4-FFF2-40B4-BE49-F238E27FC236}">
                <a16:creationId xmlns:a16="http://schemas.microsoft.com/office/drawing/2014/main" id="{36CCC378-15A8-6972-3896-FF69DB1A86EF}"/>
              </a:ext>
            </a:extLst>
          </p:cNvPr>
          <p:cNvSpPr txBox="1"/>
          <p:nvPr userDrawn="1"/>
        </p:nvSpPr>
        <p:spPr>
          <a:xfrm>
            <a:off x="5862607" y="24910"/>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
        <p:nvSpPr>
          <p:cNvPr id="6" name="TextBox 5">
            <a:extLst>
              <a:ext uri="{FF2B5EF4-FFF2-40B4-BE49-F238E27FC236}">
                <a16:creationId xmlns:a16="http://schemas.microsoft.com/office/drawing/2014/main" id="{B4753ADC-3CDC-8585-1B64-FC71910FE39F}"/>
              </a:ext>
            </a:extLst>
          </p:cNvPr>
          <p:cNvSpPr txBox="1"/>
          <p:nvPr userDrawn="1"/>
        </p:nvSpPr>
        <p:spPr>
          <a:xfrm>
            <a:off x="5862607" y="6624203"/>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Tree>
    <p:extLst>
      <p:ext uri="{BB962C8B-B14F-4D97-AF65-F5344CB8AC3E}">
        <p14:creationId xmlns:p14="http://schemas.microsoft.com/office/powerpoint/2010/main" val="126643433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1_Background no graphics">
    <p:bg>
      <p:bgPr>
        <a:gradFill flip="none" rotWithShape="1">
          <a:gsLst>
            <a:gs pos="80000">
              <a:schemeClr val="tx2"/>
            </a:gs>
            <a:gs pos="90000">
              <a:schemeClr val="tx2">
                <a:alpha val="45000"/>
              </a:schemeClr>
            </a:gs>
            <a:gs pos="95000">
              <a:schemeClr val="bg2">
                <a:lumMod val="9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0BFA849C-531C-7595-39B1-5EC87690F476}"/>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1"/>
                </a:solidFill>
              </a:rPr>
              <a:pPr algn="r">
                <a:spcBef>
                  <a:spcPct val="50000"/>
                </a:spcBef>
                <a:defRPr/>
              </a:pPr>
              <a:t>‹#›</a:t>
            </a:fld>
            <a:endParaRPr lang="en-US" sz="1100" b="0" baseline="0">
              <a:solidFill>
                <a:schemeClr val="tx1"/>
              </a:solidFill>
            </a:endParaRPr>
          </a:p>
        </p:txBody>
      </p:sp>
      <p:sp>
        <p:nvSpPr>
          <p:cNvPr id="4" name="Date Placeholder 3">
            <a:extLst>
              <a:ext uri="{FF2B5EF4-FFF2-40B4-BE49-F238E27FC236}">
                <a16:creationId xmlns:a16="http://schemas.microsoft.com/office/drawing/2014/main" id="{85935D2E-75B7-4B2F-83E6-4B2460140D3F}"/>
              </a:ext>
            </a:extLst>
          </p:cNvPr>
          <p:cNvSpPr>
            <a:spLocks noGrp="1"/>
          </p:cNvSpPr>
          <p:nvPr>
            <p:ph type="dt" sz="half" idx="10"/>
          </p:nvPr>
        </p:nvSpPr>
        <p:spPr/>
        <p:txBody>
          <a:bodyPr/>
          <a:lstStyle>
            <a:lvl1pPr>
              <a:defRPr>
                <a:solidFill>
                  <a:schemeClr val="bg2">
                    <a:lumMod val="50000"/>
                  </a:schemeClr>
                </a:solidFill>
              </a:defRPr>
            </a:lvl1pPr>
          </a:lstStyle>
          <a:p>
            <a:endParaRPr lang="en-US"/>
          </a:p>
        </p:txBody>
      </p:sp>
      <p:sp>
        <p:nvSpPr>
          <p:cNvPr id="5" name="Footer Placeholder 4">
            <a:extLst>
              <a:ext uri="{FF2B5EF4-FFF2-40B4-BE49-F238E27FC236}">
                <a16:creationId xmlns:a16="http://schemas.microsoft.com/office/drawing/2014/main" id="{C5AC37A7-6517-1C05-89FB-ACDA8ECF89DF}"/>
              </a:ext>
            </a:extLst>
          </p:cNvPr>
          <p:cNvSpPr>
            <a:spLocks noGrp="1"/>
          </p:cNvSpPr>
          <p:nvPr>
            <p:ph type="ftr" sz="quarter" idx="11"/>
          </p:nvPr>
        </p:nvSpPr>
        <p:spPr/>
        <p:txBody>
          <a:bodyPr/>
          <a:lstStyle>
            <a:lvl1pPr>
              <a:defRPr>
                <a:solidFill>
                  <a:schemeClr val="bg2">
                    <a:lumMod val="50000"/>
                  </a:schemeClr>
                </a:solidFill>
              </a:defRPr>
            </a:lvl1pPr>
          </a:lstStyle>
          <a:p>
            <a:endParaRPr lang="en-US"/>
          </a:p>
        </p:txBody>
      </p:sp>
      <p:sp>
        <p:nvSpPr>
          <p:cNvPr id="3" name="TextBox 2">
            <a:extLst>
              <a:ext uri="{FF2B5EF4-FFF2-40B4-BE49-F238E27FC236}">
                <a16:creationId xmlns:a16="http://schemas.microsoft.com/office/drawing/2014/main" id="{2BA9C1D8-06A5-3CF2-8FFF-D157FCBDA838}"/>
              </a:ext>
            </a:extLst>
          </p:cNvPr>
          <p:cNvSpPr txBox="1"/>
          <p:nvPr userDrawn="1"/>
        </p:nvSpPr>
        <p:spPr>
          <a:xfrm>
            <a:off x="5862607" y="24910"/>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
        <p:nvSpPr>
          <p:cNvPr id="6" name="TextBox 5">
            <a:extLst>
              <a:ext uri="{FF2B5EF4-FFF2-40B4-BE49-F238E27FC236}">
                <a16:creationId xmlns:a16="http://schemas.microsoft.com/office/drawing/2014/main" id="{27DC6927-6328-54A3-652D-C2A424EB7FFA}"/>
              </a:ext>
            </a:extLst>
          </p:cNvPr>
          <p:cNvSpPr txBox="1"/>
          <p:nvPr userDrawn="1"/>
        </p:nvSpPr>
        <p:spPr>
          <a:xfrm>
            <a:off x="5862607" y="6624203"/>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Tree>
    <p:extLst>
      <p:ext uri="{BB962C8B-B14F-4D97-AF65-F5344CB8AC3E}">
        <p14:creationId xmlns:p14="http://schemas.microsoft.com/office/powerpoint/2010/main" val="238524690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7843223-5086-843F-D346-CCDD12959DF3}"/>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14" name="Title Placeholder 1"/>
          <p:cNvSpPr>
            <a:spLocks noGrp="1"/>
          </p:cNvSpPr>
          <p:nvPr>
            <p:ph type="title"/>
          </p:nvPr>
        </p:nvSpPr>
        <p:spPr bwMode="auto">
          <a:xfrm>
            <a:off x="266700" y="2286001"/>
            <a:ext cx="11658600" cy="1285874"/>
          </a:xfrm>
          <a:prstGeom prst="rect">
            <a:avLst/>
          </a:prstGeom>
          <a:noFill/>
          <a:ln w="9525">
            <a:solidFill>
              <a:schemeClr val="accent3"/>
            </a:solidFill>
            <a:miter lim="800000"/>
            <a:headEnd/>
            <a:tailEnd/>
          </a:ln>
        </p:spPr>
        <p:txBody>
          <a:bodyPr anchor="b"/>
          <a:lstStyle>
            <a:lvl1pPr>
              <a:defRPr sz="3200" b="0" baseline="0">
                <a:solidFill>
                  <a:schemeClr val="accent3"/>
                </a:solidFill>
              </a:defRPr>
            </a:lvl1pPr>
          </a:lstStyle>
          <a:p>
            <a:pPr lvl="0"/>
            <a:r>
              <a:rPr lang="en-US"/>
              <a:t>Click to edit Master title style</a:t>
            </a:r>
          </a:p>
        </p:txBody>
      </p:sp>
      <p:sp>
        <p:nvSpPr>
          <p:cNvPr id="6" name="Text Placeholder 5"/>
          <p:cNvSpPr>
            <a:spLocks noGrp="1"/>
          </p:cNvSpPr>
          <p:nvPr>
            <p:ph type="body" sz="quarter" idx="12"/>
          </p:nvPr>
        </p:nvSpPr>
        <p:spPr>
          <a:xfrm>
            <a:off x="266700" y="3687764"/>
            <a:ext cx="8496300" cy="854075"/>
          </a:xfrm>
          <a:ln>
            <a:solidFill>
              <a:schemeClr val="accent3"/>
            </a:solidFill>
          </a:ln>
        </p:spPr>
        <p:txBody>
          <a:bodyPr anchor="ctr"/>
          <a:lstStyle>
            <a:lvl1pPr marL="0" indent="0">
              <a:defRPr>
                <a:solidFill>
                  <a:schemeClr val="tx2"/>
                </a:solidFill>
              </a:defRPr>
            </a:lvl1pPr>
          </a:lstStyle>
          <a:p>
            <a:pPr lvl="0"/>
            <a:r>
              <a:rPr lang="en-US"/>
              <a:t>Click to edit Master text styles</a:t>
            </a:r>
          </a:p>
        </p:txBody>
      </p:sp>
      <p:sp>
        <p:nvSpPr>
          <p:cNvPr id="2" name="Date Placeholder 1">
            <a:extLst>
              <a:ext uri="{FF2B5EF4-FFF2-40B4-BE49-F238E27FC236}">
                <a16:creationId xmlns:a16="http://schemas.microsoft.com/office/drawing/2014/main" id="{98D00C84-D329-4DD4-96D7-92CD4C330181}"/>
              </a:ext>
            </a:extLst>
          </p:cNvPr>
          <p:cNvSpPr>
            <a:spLocks noGrp="1"/>
          </p:cNvSpPr>
          <p:nvPr>
            <p:ph type="dt" sz="half" idx="13"/>
          </p:nvPr>
        </p:nvSpPr>
        <p:spPr>
          <a:xfrm>
            <a:off x="8763000" y="3697289"/>
            <a:ext cx="3161228" cy="844550"/>
          </a:xfrm>
          <a:prstGeom prst="rect">
            <a:avLst/>
          </a:prstGeom>
          <a:ln>
            <a:solidFill>
              <a:schemeClr val="accent3"/>
            </a:solidFill>
          </a:ln>
        </p:spPr>
        <p:txBody>
          <a:bodyPr/>
          <a:lstStyle>
            <a:lvl1pPr algn="ctr">
              <a:defRPr sz="2000">
                <a:solidFill>
                  <a:schemeClr val="accent3"/>
                </a:solidFill>
              </a:defRPr>
            </a:lvl1pPr>
          </a:lstStyle>
          <a:p>
            <a:endParaRPr lang="en-US"/>
          </a:p>
        </p:txBody>
      </p:sp>
      <p:sp>
        <p:nvSpPr>
          <p:cNvPr id="3" name="Text Box 14">
            <a:extLst>
              <a:ext uri="{FF2B5EF4-FFF2-40B4-BE49-F238E27FC236}">
                <a16:creationId xmlns:a16="http://schemas.microsoft.com/office/drawing/2014/main" id="{71C01142-E0C8-B2A1-CF08-DDC0741713EA}"/>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a:p>
        </p:txBody>
      </p:sp>
      <p:pic>
        <p:nvPicPr>
          <p:cNvPr id="11" name="Picture 10" descr="A picture containing qr code&#10;&#10;Description automatically generated">
            <a:extLst>
              <a:ext uri="{FF2B5EF4-FFF2-40B4-BE49-F238E27FC236}">
                <a16:creationId xmlns:a16="http://schemas.microsoft.com/office/drawing/2014/main" id="{C7BD8055-FF8F-646E-4F9E-84B4A33A92B9}"/>
              </a:ext>
            </a:extLst>
          </p:cNvPr>
          <p:cNvPicPr>
            <a:picLocks noChangeAspect="1"/>
          </p:cNvPicPr>
          <p:nvPr userDrawn="1"/>
        </p:nvPicPr>
        <p:blipFill>
          <a:blip r:embed="rId3"/>
          <a:stretch>
            <a:fillRect/>
          </a:stretch>
        </p:blipFill>
        <p:spPr>
          <a:xfrm>
            <a:off x="190500" y="5602330"/>
            <a:ext cx="2402348" cy="1065985"/>
          </a:xfrm>
          <a:prstGeom prst="rect">
            <a:avLst/>
          </a:prstGeom>
        </p:spPr>
      </p:pic>
      <p:sp>
        <p:nvSpPr>
          <p:cNvPr id="4" name="TextBox 3">
            <a:extLst>
              <a:ext uri="{FF2B5EF4-FFF2-40B4-BE49-F238E27FC236}">
                <a16:creationId xmlns:a16="http://schemas.microsoft.com/office/drawing/2014/main" id="{630BD048-B218-74A4-3C87-05F3F4A8C071}"/>
              </a:ext>
            </a:extLst>
          </p:cNvPr>
          <p:cNvSpPr txBox="1"/>
          <p:nvPr userDrawn="1"/>
        </p:nvSpPr>
        <p:spPr>
          <a:xfrm>
            <a:off x="5862607" y="24910"/>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
        <p:nvSpPr>
          <p:cNvPr id="5" name="TextBox 4">
            <a:extLst>
              <a:ext uri="{FF2B5EF4-FFF2-40B4-BE49-F238E27FC236}">
                <a16:creationId xmlns:a16="http://schemas.microsoft.com/office/drawing/2014/main" id="{3DB49293-9868-09DD-39EF-161AEFC63792}"/>
              </a:ext>
            </a:extLst>
          </p:cNvPr>
          <p:cNvSpPr txBox="1"/>
          <p:nvPr userDrawn="1"/>
        </p:nvSpPr>
        <p:spPr>
          <a:xfrm>
            <a:off x="5862607" y="6624203"/>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Tree>
    <p:extLst>
      <p:ext uri="{BB962C8B-B14F-4D97-AF65-F5344CB8AC3E}">
        <p14:creationId xmlns:p14="http://schemas.microsoft.com/office/powerpoint/2010/main" val="218358085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Section header - no Sub-Hea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A9860E5-FB16-921B-9978-59B24F56F9F5}"/>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14" name="Title Placeholder 1"/>
          <p:cNvSpPr>
            <a:spLocks noGrp="1"/>
          </p:cNvSpPr>
          <p:nvPr>
            <p:ph type="title"/>
          </p:nvPr>
        </p:nvSpPr>
        <p:spPr bwMode="auto">
          <a:xfrm>
            <a:off x="266700" y="2286001"/>
            <a:ext cx="11658600" cy="1285874"/>
          </a:xfrm>
          <a:prstGeom prst="rect">
            <a:avLst/>
          </a:prstGeom>
          <a:noFill/>
          <a:ln w="9525">
            <a:solidFill>
              <a:schemeClr val="accent3"/>
            </a:solidFill>
            <a:miter lim="800000"/>
            <a:headEnd/>
            <a:tailEnd/>
          </a:ln>
        </p:spPr>
        <p:txBody>
          <a:bodyPr anchor="ctr"/>
          <a:lstStyle>
            <a:lvl1pPr>
              <a:defRPr sz="3200" baseline="0">
                <a:solidFill>
                  <a:schemeClr val="accent3"/>
                </a:solidFill>
              </a:defRPr>
            </a:lvl1pPr>
          </a:lstStyle>
          <a:p>
            <a:pPr lvl="0"/>
            <a:r>
              <a:rPr lang="en-US"/>
              <a:t>Click to edit Master title style</a:t>
            </a:r>
          </a:p>
        </p:txBody>
      </p:sp>
      <p:sp>
        <p:nvSpPr>
          <p:cNvPr id="3" name="Text Box 14">
            <a:extLst>
              <a:ext uri="{FF2B5EF4-FFF2-40B4-BE49-F238E27FC236}">
                <a16:creationId xmlns:a16="http://schemas.microsoft.com/office/drawing/2014/main" id="{B8FD0A53-E9E1-93CC-5F3F-ED183C4566E7}"/>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a:p>
        </p:txBody>
      </p:sp>
      <p:pic>
        <p:nvPicPr>
          <p:cNvPr id="6" name="Picture 5" descr="A picture containing qr code&#10;&#10;Description automatically generated">
            <a:extLst>
              <a:ext uri="{FF2B5EF4-FFF2-40B4-BE49-F238E27FC236}">
                <a16:creationId xmlns:a16="http://schemas.microsoft.com/office/drawing/2014/main" id="{1100FC8E-3C81-583C-9A23-08A75A2C4FEC}"/>
              </a:ext>
            </a:extLst>
          </p:cNvPr>
          <p:cNvPicPr>
            <a:picLocks noChangeAspect="1"/>
          </p:cNvPicPr>
          <p:nvPr userDrawn="1"/>
        </p:nvPicPr>
        <p:blipFill>
          <a:blip r:embed="rId3"/>
          <a:stretch>
            <a:fillRect/>
          </a:stretch>
        </p:blipFill>
        <p:spPr>
          <a:xfrm>
            <a:off x="190500" y="5602330"/>
            <a:ext cx="2402348" cy="1065985"/>
          </a:xfrm>
          <a:prstGeom prst="rect">
            <a:avLst/>
          </a:prstGeom>
        </p:spPr>
      </p:pic>
      <p:sp>
        <p:nvSpPr>
          <p:cNvPr id="7" name="Date Placeholder 1">
            <a:extLst>
              <a:ext uri="{FF2B5EF4-FFF2-40B4-BE49-F238E27FC236}">
                <a16:creationId xmlns:a16="http://schemas.microsoft.com/office/drawing/2014/main" id="{22B933D6-5752-A997-866D-7335507E65DB}"/>
              </a:ext>
            </a:extLst>
          </p:cNvPr>
          <p:cNvSpPr>
            <a:spLocks noGrp="1"/>
          </p:cNvSpPr>
          <p:nvPr>
            <p:ph type="dt" sz="half" idx="13"/>
          </p:nvPr>
        </p:nvSpPr>
        <p:spPr>
          <a:xfrm>
            <a:off x="9163627" y="3709924"/>
            <a:ext cx="2761673" cy="385825"/>
          </a:xfrm>
          <a:prstGeom prst="rect">
            <a:avLst/>
          </a:prstGeom>
          <a:ln>
            <a:solidFill>
              <a:schemeClr val="accent3"/>
            </a:solidFill>
          </a:ln>
        </p:spPr>
        <p:txBody>
          <a:bodyPr/>
          <a:lstStyle>
            <a:lvl1pPr algn="ctr">
              <a:defRPr sz="2000">
                <a:solidFill>
                  <a:schemeClr val="accent3"/>
                </a:solidFill>
              </a:defRPr>
            </a:lvl1pPr>
          </a:lstStyle>
          <a:p>
            <a:endParaRPr lang="en-US"/>
          </a:p>
        </p:txBody>
      </p:sp>
      <p:sp>
        <p:nvSpPr>
          <p:cNvPr id="2" name="TextBox 1">
            <a:extLst>
              <a:ext uri="{FF2B5EF4-FFF2-40B4-BE49-F238E27FC236}">
                <a16:creationId xmlns:a16="http://schemas.microsoft.com/office/drawing/2014/main" id="{C4E397FB-1BD3-B604-0055-B801B36980F1}"/>
              </a:ext>
            </a:extLst>
          </p:cNvPr>
          <p:cNvSpPr txBox="1"/>
          <p:nvPr userDrawn="1"/>
        </p:nvSpPr>
        <p:spPr>
          <a:xfrm>
            <a:off x="5862607" y="24910"/>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
        <p:nvSpPr>
          <p:cNvPr id="4" name="TextBox 3">
            <a:extLst>
              <a:ext uri="{FF2B5EF4-FFF2-40B4-BE49-F238E27FC236}">
                <a16:creationId xmlns:a16="http://schemas.microsoft.com/office/drawing/2014/main" id="{F89B0BD2-2241-1984-EDA5-DF47FC1C5535}"/>
              </a:ext>
            </a:extLst>
          </p:cNvPr>
          <p:cNvSpPr txBox="1"/>
          <p:nvPr userDrawn="1"/>
        </p:nvSpPr>
        <p:spPr>
          <a:xfrm>
            <a:off x="5862607" y="6624203"/>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Tree>
    <p:extLst>
      <p:ext uri="{BB962C8B-B14F-4D97-AF65-F5344CB8AC3E}">
        <p14:creationId xmlns:p14="http://schemas.microsoft.com/office/powerpoint/2010/main" val="289772597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Section - Content Only">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FDB948E-B4CD-A49A-882A-F350D2A911BE}"/>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4" name="Content Placeholder 3"/>
          <p:cNvSpPr>
            <a:spLocks noGrp="1"/>
          </p:cNvSpPr>
          <p:nvPr>
            <p:ph sz="quarter" idx="12"/>
          </p:nvPr>
        </p:nvSpPr>
        <p:spPr>
          <a:xfrm>
            <a:off x="266700" y="2157413"/>
            <a:ext cx="11658600" cy="1798637"/>
          </a:xfrm>
          <a:ln>
            <a:solidFill>
              <a:schemeClr val="accent3"/>
            </a:solidFill>
          </a:ln>
        </p:spPr>
        <p:txBody>
          <a:bodyPr anchor="ct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930F58C1-4114-4FD3-B651-E3BC6C7CBC47}"/>
              </a:ext>
            </a:extLst>
          </p:cNvPr>
          <p:cNvSpPr>
            <a:spLocks noGrp="1"/>
          </p:cNvSpPr>
          <p:nvPr>
            <p:ph type="dt" sz="half" idx="13"/>
          </p:nvPr>
        </p:nvSpPr>
        <p:spPr>
          <a:xfrm>
            <a:off x="9163627" y="4043299"/>
            <a:ext cx="2761673" cy="385825"/>
          </a:xfrm>
          <a:prstGeom prst="rect">
            <a:avLst/>
          </a:prstGeom>
          <a:ln>
            <a:solidFill>
              <a:schemeClr val="accent3"/>
            </a:solidFill>
          </a:ln>
        </p:spPr>
        <p:txBody>
          <a:bodyPr/>
          <a:lstStyle>
            <a:lvl1pPr algn="ctr">
              <a:defRPr sz="2000">
                <a:solidFill>
                  <a:schemeClr val="accent3"/>
                </a:solidFill>
              </a:defRPr>
            </a:lvl1pPr>
          </a:lstStyle>
          <a:p>
            <a:endParaRPr lang="en-US"/>
          </a:p>
        </p:txBody>
      </p:sp>
      <p:sp>
        <p:nvSpPr>
          <p:cNvPr id="3" name="Text Box 14">
            <a:extLst>
              <a:ext uri="{FF2B5EF4-FFF2-40B4-BE49-F238E27FC236}">
                <a16:creationId xmlns:a16="http://schemas.microsoft.com/office/drawing/2014/main" id="{4B9A921A-5A1E-39D1-94FE-6E1E04C028AC}"/>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a:p>
        </p:txBody>
      </p:sp>
      <p:pic>
        <p:nvPicPr>
          <p:cNvPr id="6" name="Picture 5" descr="A picture containing qr code&#10;&#10;Description automatically generated">
            <a:extLst>
              <a:ext uri="{FF2B5EF4-FFF2-40B4-BE49-F238E27FC236}">
                <a16:creationId xmlns:a16="http://schemas.microsoft.com/office/drawing/2014/main" id="{30F6006C-DEAA-A93E-62A5-A2759A856E6B}"/>
              </a:ext>
            </a:extLst>
          </p:cNvPr>
          <p:cNvPicPr>
            <a:picLocks noChangeAspect="1"/>
          </p:cNvPicPr>
          <p:nvPr userDrawn="1"/>
        </p:nvPicPr>
        <p:blipFill>
          <a:blip r:embed="rId3"/>
          <a:stretch>
            <a:fillRect/>
          </a:stretch>
        </p:blipFill>
        <p:spPr>
          <a:xfrm>
            <a:off x="190500" y="5602330"/>
            <a:ext cx="2402348" cy="1065985"/>
          </a:xfrm>
          <a:prstGeom prst="rect">
            <a:avLst/>
          </a:prstGeom>
        </p:spPr>
      </p:pic>
      <p:sp>
        <p:nvSpPr>
          <p:cNvPr id="7" name="TextBox 6">
            <a:extLst>
              <a:ext uri="{FF2B5EF4-FFF2-40B4-BE49-F238E27FC236}">
                <a16:creationId xmlns:a16="http://schemas.microsoft.com/office/drawing/2014/main" id="{6B1A8707-5D07-168E-A660-71E24684D34A}"/>
              </a:ext>
            </a:extLst>
          </p:cNvPr>
          <p:cNvSpPr txBox="1"/>
          <p:nvPr userDrawn="1"/>
        </p:nvSpPr>
        <p:spPr>
          <a:xfrm>
            <a:off x="5862607" y="24910"/>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
        <p:nvSpPr>
          <p:cNvPr id="8" name="TextBox 7">
            <a:extLst>
              <a:ext uri="{FF2B5EF4-FFF2-40B4-BE49-F238E27FC236}">
                <a16:creationId xmlns:a16="http://schemas.microsoft.com/office/drawing/2014/main" id="{226D763A-45F5-16E1-3837-E3A03BFB0CE1}"/>
              </a:ext>
            </a:extLst>
          </p:cNvPr>
          <p:cNvSpPr txBox="1"/>
          <p:nvPr userDrawn="1"/>
        </p:nvSpPr>
        <p:spPr>
          <a:xfrm>
            <a:off x="5862607" y="6624203"/>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Tree>
    <p:extLst>
      <p:ext uri="{BB962C8B-B14F-4D97-AF65-F5344CB8AC3E}">
        <p14:creationId xmlns:p14="http://schemas.microsoft.com/office/powerpoint/2010/main" val="414510271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Title - 2 Pics">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A2CA99E-4AAA-5371-9462-7AD3D7D937C7}"/>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1232" y="0"/>
            <a:ext cx="12188389" cy="6858000"/>
          </a:xfrm>
          <a:prstGeom prst="rect">
            <a:avLst/>
          </a:prstGeom>
        </p:spPr>
      </p:pic>
      <p:sp>
        <p:nvSpPr>
          <p:cNvPr id="14" name="Title 5"/>
          <p:cNvSpPr>
            <a:spLocks noGrp="1"/>
          </p:cNvSpPr>
          <p:nvPr>
            <p:ph type="title"/>
          </p:nvPr>
        </p:nvSpPr>
        <p:spPr>
          <a:xfrm>
            <a:off x="266700" y="265872"/>
            <a:ext cx="5829300" cy="1671543"/>
          </a:xfrm>
          <a:noFill/>
          <a:ln w="19050">
            <a:solidFill>
              <a:schemeClr val="accent3"/>
            </a:solidFill>
          </a:ln>
        </p:spPr>
        <p:txBody>
          <a:bodyPr/>
          <a:lstStyle>
            <a:lvl1pPr>
              <a:defRPr>
                <a:solidFill>
                  <a:schemeClr val="accent3"/>
                </a:solidFill>
              </a:defRPr>
            </a:lvl1pPr>
          </a:lstStyle>
          <a:p>
            <a:r>
              <a:rPr lang="en-US"/>
              <a:t>Click to edit Master title style</a:t>
            </a:r>
          </a:p>
        </p:txBody>
      </p:sp>
      <p:sp>
        <p:nvSpPr>
          <p:cNvPr id="15" name="Picture Placeholder 16"/>
          <p:cNvSpPr>
            <a:spLocks noGrp="1" noChangeAspect="1"/>
          </p:cNvSpPr>
          <p:nvPr>
            <p:ph type="pic" sz="quarter" idx="13"/>
          </p:nvPr>
        </p:nvSpPr>
        <p:spPr>
          <a:xfrm>
            <a:off x="6220046" y="265872"/>
            <a:ext cx="5705253"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16" name="Picture Placeholder 16"/>
          <p:cNvSpPr>
            <a:spLocks noGrp="1" noChangeAspect="1"/>
          </p:cNvSpPr>
          <p:nvPr>
            <p:ph type="pic" sz="quarter" idx="14"/>
          </p:nvPr>
        </p:nvSpPr>
        <p:spPr>
          <a:xfrm>
            <a:off x="6220046" y="3528391"/>
            <a:ext cx="5705253"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7" name="Text Placeholder 6"/>
          <p:cNvSpPr>
            <a:spLocks noGrp="1"/>
          </p:cNvSpPr>
          <p:nvPr>
            <p:ph type="body" sz="quarter" idx="15"/>
          </p:nvPr>
        </p:nvSpPr>
        <p:spPr>
          <a:xfrm>
            <a:off x="266700" y="2059389"/>
            <a:ext cx="5816600" cy="3307950"/>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A picture containing qr code&#10;&#10;Description automatically generated">
            <a:extLst>
              <a:ext uri="{FF2B5EF4-FFF2-40B4-BE49-F238E27FC236}">
                <a16:creationId xmlns:a16="http://schemas.microsoft.com/office/drawing/2014/main" id="{CC1A89D0-0707-593E-6331-0996B0CFBFA9}"/>
              </a:ext>
            </a:extLst>
          </p:cNvPr>
          <p:cNvPicPr>
            <a:picLocks noChangeAspect="1"/>
          </p:cNvPicPr>
          <p:nvPr userDrawn="1"/>
        </p:nvPicPr>
        <p:blipFill>
          <a:blip r:embed="rId3"/>
          <a:stretch>
            <a:fillRect/>
          </a:stretch>
        </p:blipFill>
        <p:spPr>
          <a:xfrm>
            <a:off x="190500" y="5602330"/>
            <a:ext cx="2402348" cy="1065985"/>
          </a:xfrm>
          <a:prstGeom prst="rect">
            <a:avLst/>
          </a:prstGeom>
        </p:spPr>
      </p:pic>
      <p:sp>
        <p:nvSpPr>
          <p:cNvPr id="3" name="TextBox 2">
            <a:extLst>
              <a:ext uri="{FF2B5EF4-FFF2-40B4-BE49-F238E27FC236}">
                <a16:creationId xmlns:a16="http://schemas.microsoft.com/office/drawing/2014/main" id="{69DD5BFE-D25D-8741-ADAE-C79A9ECF903E}"/>
              </a:ext>
            </a:extLst>
          </p:cNvPr>
          <p:cNvSpPr txBox="1"/>
          <p:nvPr userDrawn="1"/>
        </p:nvSpPr>
        <p:spPr>
          <a:xfrm>
            <a:off x="5862607" y="24910"/>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
        <p:nvSpPr>
          <p:cNvPr id="4" name="TextBox 3">
            <a:extLst>
              <a:ext uri="{FF2B5EF4-FFF2-40B4-BE49-F238E27FC236}">
                <a16:creationId xmlns:a16="http://schemas.microsoft.com/office/drawing/2014/main" id="{2118CA89-9EB2-83A5-C690-ED0F196E89C9}"/>
              </a:ext>
            </a:extLst>
          </p:cNvPr>
          <p:cNvSpPr txBox="1"/>
          <p:nvPr userDrawn="1"/>
        </p:nvSpPr>
        <p:spPr>
          <a:xfrm>
            <a:off x="5862607" y="6624203"/>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
        <p:nvSpPr>
          <p:cNvPr id="6" name="Text Placeholder 3">
            <a:extLst>
              <a:ext uri="{FF2B5EF4-FFF2-40B4-BE49-F238E27FC236}">
                <a16:creationId xmlns:a16="http://schemas.microsoft.com/office/drawing/2014/main" id="{DF92E724-FB8E-DBF9-9C01-321A41DCF83B}"/>
              </a:ext>
            </a:extLst>
          </p:cNvPr>
          <p:cNvSpPr>
            <a:spLocks noGrp="1"/>
          </p:cNvSpPr>
          <p:nvPr>
            <p:ph type="body" sz="quarter" idx="20" hasCustomPrompt="1"/>
          </p:nvPr>
        </p:nvSpPr>
        <p:spPr>
          <a:xfrm>
            <a:off x="2816126" y="5408613"/>
            <a:ext cx="3403920" cy="1220787"/>
          </a:xfrm>
        </p:spPr>
        <p:txBody>
          <a:bodyPr wrap="none" lIns="0" rIns="0" anchor="ctr">
            <a:normAutofit/>
          </a:bodyPr>
          <a:lstStyle>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5087945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Title - 3 Pics (horizontal)">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08A2208-647F-606B-8F64-F37557D56788}"/>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14" name="Title 5"/>
          <p:cNvSpPr>
            <a:spLocks noGrp="1"/>
          </p:cNvSpPr>
          <p:nvPr>
            <p:ph type="title"/>
          </p:nvPr>
        </p:nvSpPr>
        <p:spPr>
          <a:xfrm>
            <a:off x="266700" y="260931"/>
            <a:ext cx="5821279" cy="1671543"/>
          </a:xfrm>
          <a:noFill/>
          <a:ln w="12700">
            <a:solidFill>
              <a:schemeClr val="accent3"/>
            </a:solidFill>
          </a:ln>
        </p:spPr>
        <p:txBody>
          <a:bodyPr/>
          <a:lstStyle>
            <a:lvl1pPr>
              <a:defRPr>
                <a:solidFill>
                  <a:schemeClr val="accent3"/>
                </a:solidFill>
              </a:defRPr>
            </a:lvl1pPr>
          </a:lstStyle>
          <a:p>
            <a:r>
              <a:rPr lang="en-US"/>
              <a:t>Click to edit Master title style</a:t>
            </a:r>
          </a:p>
        </p:txBody>
      </p:sp>
      <p:sp>
        <p:nvSpPr>
          <p:cNvPr id="15" name="Picture Placeholder 16"/>
          <p:cNvSpPr>
            <a:spLocks noGrp="1" noChangeAspect="1"/>
          </p:cNvSpPr>
          <p:nvPr>
            <p:ph type="pic" sz="quarter" idx="13"/>
          </p:nvPr>
        </p:nvSpPr>
        <p:spPr>
          <a:xfrm>
            <a:off x="6346659" y="260931"/>
            <a:ext cx="5578641"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9" name="Picture Placeholder 16"/>
          <p:cNvSpPr>
            <a:spLocks noGrp="1"/>
          </p:cNvSpPr>
          <p:nvPr>
            <p:ph type="pic" sz="quarter" idx="15"/>
          </p:nvPr>
        </p:nvSpPr>
        <p:spPr>
          <a:xfrm>
            <a:off x="8610600" y="3507454"/>
            <a:ext cx="3314700" cy="3093720"/>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3" name="Content Placeholder 2"/>
          <p:cNvSpPr>
            <a:spLocks noGrp="1"/>
          </p:cNvSpPr>
          <p:nvPr>
            <p:ph sz="quarter" idx="17"/>
          </p:nvPr>
        </p:nvSpPr>
        <p:spPr>
          <a:xfrm>
            <a:off x="266700" y="2058988"/>
            <a:ext cx="5808663" cy="3308350"/>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16"/>
          <p:cNvSpPr>
            <a:spLocks noGrp="1"/>
          </p:cNvSpPr>
          <p:nvPr>
            <p:ph type="pic" sz="quarter" idx="16"/>
          </p:nvPr>
        </p:nvSpPr>
        <p:spPr>
          <a:xfrm>
            <a:off x="5140944" y="3507454"/>
            <a:ext cx="3314700" cy="3093720"/>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pic>
        <p:nvPicPr>
          <p:cNvPr id="5" name="Picture 4" descr="A picture containing qr code&#10;&#10;Description automatically generated">
            <a:extLst>
              <a:ext uri="{FF2B5EF4-FFF2-40B4-BE49-F238E27FC236}">
                <a16:creationId xmlns:a16="http://schemas.microsoft.com/office/drawing/2014/main" id="{B1CCCAD0-1673-986A-13CB-641150EDAA17}"/>
              </a:ext>
            </a:extLst>
          </p:cNvPr>
          <p:cNvPicPr>
            <a:picLocks noChangeAspect="1"/>
          </p:cNvPicPr>
          <p:nvPr userDrawn="1"/>
        </p:nvPicPr>
        <p:blipFill>
          <a:blip r:embed="rId3"/>
          <a:stretch>
            <a:fillRect/>
          </a:stretch>
        </p:blipFill>
        <p:spPr>
          <a:xfrm>
            <a:off x="190500" y="5602330"/>
            <a:ext cx="2402348" cy="1065985"/>
          </a:xfrm>
          <a:prstGeom prst="rect">
            <a:avLst/>
          </a:prstGeom>
        </p:spPr>
      </p:pic>
      <p:sp>
        <p:nvSpPr>
          <p:cNvPr id="2" name="TextBox 1">
            <a:extLst>
              <a:ext uri="{FF2B5EF4-FFF2-40B4-BE49-F238E27FC236}">
                <a16:creationId xmlns:a16="http://schemas.microsoft.com/office/drawing/2014/main" id="{D65A919C-BB57-C85E-D512-91C2F36D8E3C}"/>
              </a:ext>
            </a:extLst>
          </p:cNvPr>
          <p:cNvSpPr txBox="1"/>
          <p:nvPr userDrawn="1"/>
        </p:nvSpPr>
        <p:spPr>
          <a:xfrm>
            <a:off x="5862607" y="24910"/>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
        <p:nvSpPr>
          <p:cNvPr id="6" name="TextBox 5">
            <a:extLst>
              <a:ext uri="{FF2B5EF4-FFF2-40B4-BE49-F238E27FC236}">
                <a16:creationId xmlns:a16="http://schemas.microsoft.com/office/drawing/2014/main" id="{9F43E06D-00DD-5633-AC95-2BB934291B12}"/>
              </a:ext>
            </a:extLst>
          </p:cNvPr>
          <p:cNvSpPr txBox="1"/>
          <p:nvPr userDrawn="1"/>
        </p:nvSpPr>
        <p:spPr>
          <a:xfrm>
            <a:off x="5862607" y="6624203"/>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
        <p:nvSpPr>
          <p:cNvPr id="7" name="Text Placeholder 3">
            <a:extLst>
              <a:ext uri="{FF2B5EF4-FFF2-40B4-BE49-F238E27FC236}">
                <a16:creationId xmlns:a16="http://schemas.microsoft.com/office/drawing/2014/main" id="{178FC1A7-865F-04A4-DEDA-753B0AAD0B77}"/>
              </a:ext>
            </a:extLst>
          </p:cNvPr>
          <p:cNvSpPr>
            <a:spLocks noGrp="1"/>
          </p:cNvSpPr>
          <p:nvPr>
            <p:ph type="body" sz="quarter" idx="20" hasCustomPrompt="1"/>
          </p:nvPr>
        </p:nvSpPr>
        <p:spPr>
          <a:xfrm>
            <a:off x="2816126" y="5408613"/>
            <a:ext cx="3403920" cy="1220787"/>
          </a:xfrm>
        </p:spPr>
        <p:txBody>
          <a:bodyPr wrap="none" lIns="0" rIns="0" anchor="ctr">
            <a:normAutofit/>
          </a:bodyPr>
          <a:lstStyle>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644205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Title - 4 Pics">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972CCC1-BFFC-C6EA-3790-7E99857DF180}"/>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3" name="Text Placeholder 2"/>
          <p:cNvSpPr>
            <a:spLocks noGrp="1"/>
          </p:cNvSpPr>
          <p:nvPr>
            <p:ph type="body" sz="quarter" idx="19"/>
          </p:nvPr>
        </p:nvSpPr>
        <p:spPr>
          <a:xfrm>
            <a:off x="381000" y="2059387"/>
            <a:ext cx="4867275" cy="3315887"/>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Picture Placeholder 16"/>
          <p:cNvSpPr>
            <a:spLocks noGrp="1"/>
          </p:cNvSpPr>
          <p:nvPr>
            <p:ph type="pic" sz="quarter" idx="15"/>
          </p:nvPr>
        </p:nvSpPr>
        <p:spPr>
          <a:xfrm>
            <a:off x="8723481" y="3423957"/>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19" name="Picture Placeholder 16"/>
          <p:cNvSpPr>
            <a:spLocks noGrp="1"/>
          </p:cNvSpPr>
          <p:nvPr>
            <p:ph type="pic" sz="quarter" idx="16"/>
          </p:nvPr>
        </p:nvSpPr>
        <p:spPr>
          <a:xfrm>
            <a:off x="5371264" y="3423957"/>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20" name="Picture Placeholder 16"/>
          <p:cNvSpPr>
            <a:spLocks noGrp="1"/>
          </p:cNvSpPr>
          <p:nvPr>
            <p:ph type="pic" sz="quarter" idx="17"/>
          </p:nvPr>
        </p:nvSpPr>
        <p:spPr>
          <a:xfrm>
            <a:off x="8723481" y="265872"/>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14" name="Title 5"/>
          <p:cNvSpPr>
            <a:spLocks noGrp="1"/>
          </p:cNvSpPr>
          <p:nvPr>
            <p:ph type="title"/>
          </p:nvPr>
        </p:nvSpPr>
        <p:spPr>
          <a:xfrm>
            <a:off x="381000" y="265872"/>
            <a:ext cx="4866861" cy="1671543"/>
          </a:xfrm>
          <a:noFill/>
          <a:ln w="12700">
            <a:solidFill>
              <a:schemeClr val="accent3"/>
            </a:solidFill>
          </a:ln>
        </p:spPr>
        <p:txBody>
          <a:bodyPr/>
          <a:lstStyle>
            <a:lvl1pPr>
              <a:defRPr>
                <a:solidFill>
                  <a:schemeClr val="accent3"/>
                </a:solidFill>
              </a:defRPr>
            </a:lvl1pPr>
          </a:lstStyle>
          <a:p>
            <a:r>
              <a:rPr lang="en-US"/>
              <a:t>Click to edit Master title style</a:t>
            </a:r>
          </a:p>
        </p:txBody>
      </p:sp>
      <p:sp>
        <p:nvSpPr>
          <p:cNvPr id="21" name="Picture Placeholder 16"/>
          <p:cNvSpPr>
            <a:spLocks noGrp="1"/>
          </p:cNvSpPr>
          <p:nvPr>
            <p:ph type="pic" sz="quarter" idx="18"/>
          </p:nvPr>
        </p:nvSpPr>
        <p:spPr>
          <a:xfrm>
            <a:off x="5371264" y="265872"/>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pic>
        <p:nvPicPr>
          <p:cNvPr id="5" name="Picture 4" descr="A picture containing qr code&#10;&#10;Description automatically generated">
            <a:extLst>
              <a:ext uri="{FF2B5EF4-FFF2-40B4-BE49-F238E27FC236}">
                <a16:creationId xmlns:a16="http://schemas.microsoft.com/office/drawing/2014/main" id="{6E24EF9F-84E9-63AF-E2E6-C9F20CDDF17F}"/>
              </a:ext>
            </a:extLst>
          </p:cNvPr>
          <p:cNvPicPr>
            <a:picLocks noChangeAspect="1"/>
          </p:cNvPicPr>
          <p:nvPr userDrawn="1"/>
        </p:nvPicPr>
        <p:blipFill>
          <a:blip r:embed="rId3"/>
          <a:stretch>
            <a:fillRect/>
          </a:stretch>
        </p:blipFill>
        <p:spPr>
          <a:xfrm>
            <a:off x="190500" y="5602330"/>
            <a:ext cx="2402348" cy="1065985"/>
          </a:xfrm>
          <a:prstGeom prst="rect">
            <a:avLst/>
          </a:prstGeom>
        </p:spPr>
      </p:pic>
      <p:sp>
        <p:nvSpPr>
          <p:cNvPr id="2" name="TextBox 1">
            <a:extLst>
              <a:ext uri="{FF2B5EF4-FFF2-40B4-BE49-F238E27FC236}">
                <a16:creationId xmlns:a16="http://schemas.microsoft.com/office/drawing/2014/main" id="{6601B32B-620F-5F12-C780-5B24254CA8D4}"/>
              </a:ext>
            </a:extLst>
          </p:cNvPr>
          <p:cNvSpPr txBox="1"/>
          <p:nvPr userDrawn="1"/>
        </p:nvSpPr>
        <p:spPr>
          <a:xfrm>
            <a:off x="5862607" y="24910"/>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
        <p:nvSpPr>
          <p:cNvPr id="6" name="TextBox 5">
            <a:extLst>
              <a:ext uri="{FF2B5EF4-FFF2-40B4-BE49-F238E27FC236}">
                <a16:creationId xmlns:a16="http://schemas.microsoft.com/office/drawing/2014/main" id="{D4C974F1-8C7E-A3AA-CFB8-4D1931322188}"/>
              </a:ext>
            </a:extLst>
          </p:cNvPr>
          <p:cNvSpPr txBox="1"/>
          <p:nvPr userDrawn="1"/>
        </p:nvSpPr>
        <p:spPr>
          <a:xfrm>
            <a:off x="5862607" y="6624203"/>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
        <p:nvSpPr>
          <p:cNvPr id="7" name="Text Placeholder 3">
            <a:extLst>
              <a:ext uri="{FF2B5EF4-FFF2-40B4-BE49-F238E27FC236}">
                <a16:creationId xmlns:a16="http://schemas.microsoft.com/office/drawing/2014/main" id="{4F1F7A21-0DBA-C465-E0AA-72DD009C817B}"/>
              </a:ext>
            </a:extLst>
          </p:cNvPr>
          <p:cNvSpPr>
            <a:spLocks noGrp="1"/>
          </p:cNvSpPr>
          <p:nvPr>
            <p:ph type="body" sz="quarter" idx="20" hasCustomPrompt="1"/>
          </p:nvPr>
        </p:nvSpPr>
        <p:spPr>
          <a:xfrm>
            <a:off x="2816126" y="5408613"/>
            <a:ext cx="3403920" cy="1220787"/>
          </a:xfrm>
        </p:spPr>
        <p:txBody>
          <a:bodyPr wrap="none" lIns="0" rIns="0" anchor="ctr">
            <a:normAutofit/>
          </a:bodyPr>
          <a:lstStyle>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104130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Title - 3 Pics (vertical)">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56BFFC-FD6D-D4CC-D857-29E26DC42C8B}"/>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20657" y="0"/>
            <a:ext cx="12188389" cy="6858000"/>
          </a:xfrm>
          <a:prstGeom prst="rect">
            <a:avLst/>
          </a:prstGeom>
        </p:spPr>
      </p:pic>
      <p:sp>
        <p:nvSpPr>
          <p:cNvPr id="16" name="TextBox 15"/>
          <p:cNvSpPr txBox="1"/>
          <p:nvPr userDrawn="1"/>
        </p:nvSpPr>
        <p:spPr>
          <a:xfrm>
            <a:off x="266700" y="5217495"/>
            <a:ext cx="4337105" cy="357790"/>
          </a:xfrm>
          <a:prstGeom prst="rect">
            <a:avLst/>
          </a:prstGeom>
          <a:noFill/>
          <a:ln>
            <a:solidFill>
              <a:schemeClr val="accent3"/>
            </a:solidFill>
          </a:ln>
        </p:spPr>
        <p:txBody>
          <a:bodyPr wrap="square" lIns="91440" tIns="0">
            <a:spAutoFit/>
          </a:bodyPr>
          <a:lstStyle/>
          <a:p>
            <a:r>
              <a:rPr lang="en-US" altLang="en-US" sz="675" i="1">
                <a:solidFill>
                  <a:schemeClr val="tx2"/>
                </a:solidFill>
              </a:rPr>
              <a:t>“</a:t>
            </a:r>
            <a:r>
              <a:rPr lang="en-US" sz="675" i="1">
                <a:solidFill>
                  <a:schemeClr val="tx2"/>
                </a:solidFill>
              </a:rPr>
              <a:t>The views, opinions and findings contained in this report are those of the authors(s) and should not be construed as an official Department of the Army position, policy or decision, unless so designated by other official documentation.</a:t>
            </a:r>
            <a:r>
              <a:rPr lang="en-US" altLang="en-US" sz="675" i="1">
                <a:solidFill>
                  <a:schemeClr val="tx2"/>
                </a:solidFill>
              </a:rPr>
              <a:t>”</a:t>
            </a:r>
            <a:endParaRPr lang="en-US" sz="675" i="1">
              <a:solidFill>
                <a:schemeClr val="tx2"/>
              </a:solidFill>
            </a:endParaRPr>
          </a:p>
        </p:txBody>
      </p:sp>
      <p:sp>
        <p:nvSpPr>
          <p:cNvPr id="18" name="Picture Placeholder 16"/>
          <p:cNvSpPr>
            <a:spLocks noGrp="1" noChangeAspect="1"/>
          </p:cNvSpPr>
          <p:nvPr>
            <p:ph type="pic" sz="quarter" idx="13"/>
          </p:nvPr>
        </p:nvSpPr>
        <p:spPr>
          <a:xfrm>
            <a:off x="8500460" y="3880886"/>
            <a:ext cx="3424840" cy="2548885"/>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defRPr>
            </a:lvl1pPr>
          </a:lstStyle>
          <a:p>
            <a:r>
              <a:rPr lang="en-US"/>
              <a:t>Click icon to add picture</a:t>
            </a:r>
          </a:p>
        </p:txBody>
      </p:sp>
      <p:sp>
        <p:nvSpPr>
          <p:cNvPr id="19" name="Picture Placeholder 16"/>
          <p:cNvSpPr>
            <a:spLocks noGrp="1" noChangeAspect="1"/>
          </p:cNvSpPr>
          <p:nvPr>
            <p:ph type="pic" sz="quarter" idx="14"/>
          </p:nvPr>
        </p:nvSpPr>
        <p:spPr>
          <a:xfrm>
            <a:off x="8500460" y="1227138"/>
            <a:ext cx="3424840" cy="2548885"/>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defRPr>
            </a:lvl1pPr>
          </a:lstStyle>
          <a:p>
            <a:r>
              <a:rPr lang="en-US"/>
              <a:t>Click icon to add picture</a:t>
            </a:r>
          </a:p>
        </p:txBody>
      </p:sp>
      <p:sp>
        <p:nvSpPr>
          <p:cNvPr id="20" name="Picture Placeholder 16"/>
          <p:cNvSpPr>
            <a:spLocks noGrp="1" noChangeAspect="1"/>
          </p:cNvSpPr>
          <p:nvPr>
            <p:ph type="pic" sz="quarter" idx="15"/>
          </p:nvPr>
        </p:nvSpPr>
        <p:spPr>
          <a:xfrm>
            <a:off x="4726057" y="1227138"/>
            <a:ext cx="3689406" cy="5211649"/>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defRPr>
            </a:lvl1pPr>
          </a:lstStyle>
          <a:p>
            <a:r>
              <a:rPr lang="en-US"/>
              <a:t>Click icon to add picture</a:t>
            </a:r>
          </a:p>
        </p:txBody>
      </p:sp>
      <p:sp>
        <p:nvSpPr>
          <p:cNvPr id="2" name="Title 1"/>
          <p:cNvSpPr>
            <a:spLocks noGrp="1"/>
          </p:cNvSpPr>
          <p:nvPr>
            <p:ph type="title"/>
          </p:nvPr>
        </p:nvSpPr>
        <p:spPr>
          <a:xfrm>
            <a:off x="266700" y="246490"/>
            <a:ext cx="11658600" cy="858437"/>
          </a:xfrm>
          <a:noFill/>
          <a:ln w="12700">
            <a:solidFill>
              <a:schemeClr val="accent3"/>
            </a:solidFill>
          </a:ln>
        </p:spPr>
        <p:txBody>
          <a:bodyPr/>
          <a:lstStyle>
            <a:lvl1pPr>
              <a:defRPr>
                <a:ln>
                  <a:noFill/>
                </a:ln>
                <a:solidFill>
                  <a:schemeClr val="accent3"/>
                </a:solidFill>
              </a:defRPr>
            </a:lvl1pPr>
          </a:lstStyle>
          <a:p>
            <a:r>
              <a:rPr lang="en-US"/>
              <a:t>Click to edit Master title style</a:t>
            </a:r>
          </a:p>
        </p:txBody>
      </p:sp>
      <p:sp>
        <p:nvSpPr>
          <p:cNvPr id="4" name="Text Placeholder 3"/>
          <p:cNvSpPr>
            <a:spLocks noGrp="1"/>
          </p:cNvSpPr>
          <p:nvPr>
            <p:ph type="body" sz="quarter" idx="16"/>
          </p:nvPr>
        </p:nvSpPr>
        <p:spPr>
          <a:xfrm>
            <a:off x="266700" y="1227138"/>
            <a:ext cx="4337105" cy="3957637"/>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A picture containing qr code&#10;&#10;Description automatically generated">
            <a:extLst>
              <a:ext uri="{FF2B5EF4-FFF2-40B4-BE49-F238E27FC236}">
                <a16:creationId xmlns:a16="http://schemas.microsoft.com/office/drawing/2014/main" id="{C912A723-62E0-165E-E69D-37E2F11B60E2}"/>
              </a:ext>
            </a:extLst>
          </p:cNvPr>
          <p:cNvPicPr>
            <a:picLocks noChangeAspect="1"/>
          </p:cNvPicPr>
          <p:nvPr userDrawn="1"/>
        </p:nvPicPr>
        <p:blipFill>
          <a:blip r:embed="rId3"/>
          <a:stretch>
            <a:fillRect/>
          </a:stretch>
        </p:blipFill>
        <p:spPr>
          <a:xfrm>
            <a:off x="190500" y="5602330"/>
            <a:ext cx="2402348" cy="1065985"/>
          </a:xfrm>
          <a:prstGeom prst="rect">
            <a:avLst/>
          </a:prstGeom>
        </p:spPr>
      </p:pic>
      <p:sp>
        <p:nvSpPr>
          <p:cNvPr id="3" name="TextBox 2">
            <a:extLst>
              <a:ext uri="{FF2B5EF4-FFF2-40B4-BE49-F238E27FC236}">
                <a16:creationId xmlns:a16="http://schemas.microsoft.com/office/drawing/2014/main" id="{DC078E2E-5692-69A7-3932-C9B95BFB1455}"/>
              </a:ext>
            </a:extLst>
          </p:cNvPr>
          <p:cNvSpPr txBox="1"/>
          <p:nvPr userDrawn="1"/>
        </p:nvSpPr>
        <p:spPr>
          <a:xfrm>
            <a:off x="5862607" y="24910"/>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
        <p:nvSpPr>
          <p:cNvPr id="7" name="TextBox 6">
            <a:extLst>
              <a:ext uri="{FF2B5EF4-FFF2-40B4-BE49-F238E27FC236}">
                <a16:creationId xmlns:a16="http://schemas.microsoft.com/office/drawing/2014/main" id="{34ACF833-FF07-52A0-1A00-9B26C0517ACC}"/>
              </a:ext>
            </a:extLst>
          </p:cNvPr>
          <p:cNvSpPr txBox="1"/>
          <p:nvPr userDrawn="1"/>
        </p:nvSpPr>
        <p:spPr>
          <a:xfrm>
            <a:off x="5862607" y="6624203"/>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
        <p:nvSpPr>
          <p:cNvPr id="8" name="Text Placeholder 3">
            <a:extLst>
              <a:ext uri="{FF2B5EF4-FFF2-40B4-BE49-F238E27FC236}">
                <a16:creationId xmlns:a16="http://schemas.microsoft.com/office/drawing/2014/main" id="{150C02F4-0DF1-F443-5C88-4EA1D8A61E60}"/>
              </a:ext>
            </a:extLst>
          </p:cNvPr>
          <p:cNvSpPr>
            <a:spLocks noGrp="1"/>
          </p:cNvSpPr>
          <p:nvPr>
            <p:ph type="body" sz="quarter" idx="20" hasCustomPrompt="1"/>
          </p:nvPr>
        </p:nvSpPr>
        <p:spPr>
          <a:xfrm>
            <a:off x="2816126" y="5408613"/>
            <a:ext cx="3403920" cy="1220787"/>
          </a:xfrm>
        </p:spPr>
        <p:txBody>
          <a:bodyPr wrap="none" lIns="0" rIns="0" anchor="ctr">
            <a:normAutofit/>
          </a:bodyPr>
          <a:lstStyle>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9570294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0F2E2B7-DF31-70A6-E4D2-4624E105957F}"/>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20657" y="0"/>
            <a:ext cx="12188389" cy="6858000"/>
          </a:xfrm>
          <a:prstGeom prst="rect">
            <a:avLst/>
          </a:prstGeom>
        </p:spPr>
      </p:pic>
      <p:sp>
        <p:nvSpPr>
          <p:cNvPr id="2" name="Title 1">
            <a:extLst>
              <a:ext uri="{FF2B5EF4-FFF2-40B4-BE49-F238E27FC236}">
                <a16:creationId xmlns:a16="http://schemas.microsoft.com/office/drawing/2014/main" id="{4141B23B-C834-C81E-D8E7-0BA48DA2587E}"/>
              </a:ext>
            </a:extLst>
          </p:cNvPr>
          <p:cNvSpPr>
            <a:spLocks noGrp="1"/>
          </p:cNvSpPr>
          <p:nvPr>
            <p:ph type="title"/>
          </p:nvPr>
        </p:nvSpPr>
        <p:spPr>
          <a:xfrm>
            <a:off x="839788" y="457200"/>
            <a:ext cx="3932237" cy="1600200"/>
          </a:xfrm>
          <a:ln>
            <a:solidFill>
              <a:schemeClr val="accent3"/>
            </a:solidFill>
          </a:ln>
        </p:spPr>
        <p:txBody>
          <a:bodyPr anchor="b"/>
          <a:lstStyle>
            <a:lvl1pPr>
              <a:defRPr sz="3200">
                <a:solidFill>
                  <a:schemeClr val="accent3"/>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2AAF989E-3D4E-5DEB-5949-C26E481EBBD7}"/>
              </a:ext>
            </a:extLst>
          </p:cNvPr>
          <p:cNvSpPr>
            <a:spLocks noGrp="1"/>
          </p:cNvSpPr>
          <p:nvPr>
            <p:ph type="pic" idx="1"/>
          </p:nvPr>
        </p:nvSpPr>
        <p:spPr>
          <a:xfrm>
            <a:off x="5183188" y="457200"/>
            <a:ext cx="6172200" cy="5038825"/>
          </a:xfrm>
          <a:solidFill>
            <a:schemeClr val="tx2"/>
          </a:solidFill>
        </p:spPr>
        <p:txBody>
          <a:bodyPr/>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43D5C51-ECC5-2E2F-3751-18DE050DFD6B}"/>
              </a:ext>
            </a:extLst>
          </p:cNvPr>
          <p:cNvSpPr>
            <a:spLocks noGrp="1"/>
          </p:cNvSpPr>
          <p:nvPr>
            <p:ph type="body" sz="half" idx="2"/>
          </p:nvPr>
        </p:nvSpPr>
        <p:spPr>
          <a:xfrm>
            <a:off x="839788" y="2194560"/>
            <a:ext cx="3932237" cy="3301465"/>
          </a:xfrm>
          <a:ln>
            <a:solidFill>
              <a:schemeClr val="accent3"/>
            </a:solidFill>
          </a:ln>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descr="A picture containing qr code&#10;&#10;Description automatically generated">
            <a:extLst>
              <a:ext uri="{FF2B5EF4-FFF2-40B4-BE49-F238E27FC236}">
                <a16:creationId xmlns:a16="http://schemas.microsoft.com/office/drawing/2014/main" id="{352CF3A3-D550-E6AC-ECAB-2839AC0D0355}"/>
              </a:ext>
            </a:extLst>
          </p:cNvPr>
          <p:cNvPicPr>
            <a:picLocks noChangeAspect="1"/>
          </p:cNvPicPr>
          <p:nvPr userDrawn="1"/>
        </p:nvPicPr>
        <p:blipFill>
          <a:blip r:embed="rId3"/>
          <a:stretch>
            <a:fillRect/>
          </a:stretch>
        </p:blipFill>
        <p:spPr>
          <a:xfrm>
            <a:off x="190500" y="5602330"/>
            <a:ext cx="2402348" cy="1065985"/>
          </a:xfrm>
          <a:prstGeom prst="rect">
            <a:avLst/>
          </a:prstGeom>
        </p:spPr>
      </p:pic>
      <p:sp>
        <p:nvSpPr>
          <p:cNvPr id="5" name="TextBox 4">
            <a:extLst>
              <a:ext uri="{FF2B5EF4-FFF2-40B4-BE49-F238E27FC236}">
                <a16:creationId xmlns:a16="http://schemas.microsoft.com/office/drawing/2014/main" id="{F607A8A6-FDF1-80E7-F46D-BC408816EE42}"/>
              </a:ext>
            </a:extLst>
          </p:cNvPr>
          <p:cNvSpPr txBox="1"/>
          <p:nvPr userDrawn="1"/>
        </p:nvSpPr>
        <p:spPr>
          <a:xfrm>
            <a:off x="5862607" y="24910"/>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
        <p:nvSpPr>
          <p:cNvPr id="6" name="TextBox 5">
            <a:extLst>
              <a:ext uri="{FF2B5EF4-FFF2-40B4-BE49-F238E27FC236}">
                <a16:creationId xmlns:a16="http://schemas.microsoft.com/office/drawing/2014/main" id="{E4982A8D-99E5-0832-4DAF-99DAD01113E7}"/>
              </a:ext>
            </a:extLst>
          </p:cNvPr>
          <p:cNvSpPr txBox="1"/>
          <p:nvPr userDrawn="1"/>
        </p:nvSpPr>
        <p:spPr>
          <a:xfrm>
            <a:off x="5862607" y="6624203"/>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
        <p:nvSpPr>
          <p:cNvPr id="9" name="Text Placeholder 3">
            <a:extLst>
              <a:ext uri="{FF2B5EF4-FFF2-40B4-BE49-F238E27FC236}">
                <a16:creationId xmlns:a16="http://schemas.microsoft.com/office/drawing/2014/main" id="{F679BBB8-117C-A6C5-51B9-0962CFEA68C3}"/>
              </a:ext>
            </a:extLst>
          </p:cNvPr>
          <p:cNvSpPr>
            <a:spLocks noGrp="1"/>
          </p:cNvSpPr>
          <p:nvPr>
            <p:ph type="body" sz="quarter" idx="20" hasCustomPrompt="1"/>
          </p:nvPr>
        </p:nvSpPr>
        <p:spPr>
          <a:xfrm>
            <a:off x="2816126" y="5408613"/>
            <a:ext cx="3403920" cy="1220787"/>
          </a:xfrm>
        </p:spPr>
        <p:txBody>
          <a:bodyPr wrap="none" lIns="0" rIns="0" anchor="ctr">
            <a:normAutofit/>
          </a:bodyPr>
          <a:lstStyle>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636804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3093E-F997-9C1A-6F41-94195AEDCE3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D6622E9-B548-9861-17FE-B80B6A60E3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552F3AF-A319-231F-545F-18799EF83E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32B70C4-3999-81B3-9B74-C670362B9650}"/>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5EF19D12-2F54-317E-96F3-9AAA761DFA0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0402505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Content Placeholder 5"/>
          <p:cNvSpPr>
            <a:spLocks noGrp="1"/>
          </p:cNvSpPr>
          <p:nvPr>
            <p:ph sz="quarter" idx="10"/>
          </p:nvPr>
        </p:nvSpPr>
        <p:spPr>
          <a:xfrm>
            <a:off x="266700" y="1028700"/>
            <a:ext cx="11658600" cy="5600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379E246-DB27-040E-95D2-B26EAF143D30}"/>
              </a:ext>
            </a:extLst>
          </p:cNvPr>
          <p:cNvSpPr>
            <a:spLocks noGrp="1"/>
          </p:cNvSpPr>
          <p:nvPr>
            <p:ph type="dt" sz="half" idx="11"/>
          </p:nvPr>
        </p:nvSpPr>
        <p:spPr/>
        <p:txBody>
          <a:bodyPr/>
          <a:lstStyle/>
          <a:p>
            <a:endParaRPr lang="en-US"/>
          </a:p>
        </p:txBody>
      </p:sp>
      <p:sp>
        <p:nvSpPr>
          <p:cNvPr id="7" name="Footer Placeholder 6">
            <a:extLst>
              <a:ext uri="{FF2B5EF4-FFF2-40B4-BE49-F238E27FC236}">
                <a16:creationId xmlns:a16="http://schemas.microsoft.com/office/drawing/2014/main" id="{CFD0F5C1-A6E1-A37D-C392-0E742FAC1C2F}"/>
              </a:ext>
            </a:extLst>
          </p:cNvPr>
          <p:cNvSpPr>
            <a:spLocks noGrp="1"/>
          </p:cNvSpPr>
          <p:nvPr>
            <p:ph type="ftr" sz="quarter" idx="12"/>
          </p:nvPr>
        </p:nvSpPr>
        <p:spPr/>
        <p:txBody>
          <a:bodyPr/>
          <a:lstStyle/>
          <a:p>
            <a:endParaRPr lang="en-US"/>
          </a:p>
        </p:txBody>
      </p:sp>
      <p:sp>
        <p:nvSpPr>
          <p:cNvPr id="2" name="Title 1">
            <a:extLst>
              <a:ext uri="{FF2B5EF4-FFF2-40B4-BE49-F238E27FC236}">
                <a16:creationId xmlns:a16="http://schemas.microsoft.com/office/drawing/2014/main" id="{62A64504-0669-5CF0-805D-174C1EFD60F6}"/>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3675707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 and Content - 2 Columns">
    <p:spTree>
      <p:nvGrpSpPr>
        <p:cNvPr id="1" name=""/>
        <p:cNvGrpSpPr/>
        <p:nvPr/>
      </p:nvGrpSpPr>
      <p:grpSpPr>
        <a:xfrm>
          <a:off x="0" y="0"/>
          <a:ext cx="0" cy="0"/>
          <a:chOff x="0" y="0"/>
          <a:chExt cx="0" cy="0"/>
        </a:xfrm>
      </p:grpSpPr>
      <p:sp>
        <p:nvSpPr>
          <p:cNvPr id="8" name="Content Placeholder 3"/>
          <p:cNvSpPr>
            <a:spLocks noGrp="1"/>
          </p:cNvSpPr>
          <p:nvPr>
            <p:ph sz="quarter" idx="10"/>
          </p:nvPr>
        </p:nvSpPr>
        <p:spPr>
          <a:xfrm>
            <a:off x="266700" y="1028700"/>
            <a:ext cx="11658600" cy="5600700"/>
          </a:xfrm>
        </p:spPr>
        <p:txBody>
          <a:bodyPr numCol="2"/>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EE4B1084-AF70-E7DA-2842-9FB9FFF0804B}"/>
              </a:ext>
            </a:extLst>
          </p:cNvPr>
          <p:cNvSpPr>
            <a:spLocks noGrp="1"/>
          </p:cNvSpPr>
          <p:nvPr>
            <p:ph type="title"/>
          </p:nvPr>
        </p:nvSpPr>
        <p:spPr/>
        <p:txBody>
          <a:bodyPr/>
          <a:lstStyle/>
          <a:p>
            <a:r>
              <a:rPr lang="en-US"/>
              <a:t>Click to edit Master title style</a:t>
            </a:r>
          </a:p>
        </p:txBody>
      </p:sp>
      <p:sp>
        <p:nvSpPr>
          <p:cNvPr id="5" name="Date Placeholder 4">
            <a:extLst>
              <a:ext uri="{FF2B5EF4-FFF2-40B4-BE49-F238E27FC236}">
                <a16:creationId xmlns:a16="http://schemas.microsoft.com/office/drawing/2014/main" id="{76C7A763-F7D0-2074-5F3F-2D1DA1226607}"/>
              </a:ext>
            </a:extLst>
          </p:cNvPr>
          <p:cNvSpPr>
            <a:spLocks noGrp="1"/>
          </p:cNvSpPr>
          <p:nvPr>
            <p:ph type="dt" sz="half" idx="11"/>
          </p:nvPr>
        </p:nvSpPr>
        <p:spPr/>
        <p:txBody>
          <a:bodyPr/>
          <a:lstStyle/>
          <a:p>
            <a:endParaRPr lang="en-US"/>
          </a:p>
        </p:txBody>
      </p:sp>
      <p:sp>
        <p:nvSpPr>
          <p:cNvPr id="6" name="Footer Placeholder 5">
            <a:extLst>
              <a:ext uri="{FF2B5EF4-FFF2-40B4-BE49-F238E27FC236}">
                <a16:creationId xmlns:a16="http://schemas.microsoft.com/office/drawing/2014/main" id="{BB5C1216-5C4C-C44D-DE08-88D5BFB6266F}"/>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236817793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itle and Content - 3 Columns">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9" name="Content Placeholder 3"/>
          <p:cNvSpPr>
            <a:spLocks noGrp="1"/>
          </p:cNvSpPr>
          <p:nvPr>
            <p:ph sz="quarter" idx="12"/>
          </p:nvPr>
        </p:nvSpPr>
        <p:spPr>
          <a:xfrm>
            <a:off x="266700" y="1028700"/>
            <a:ext cx="11658600" cy="5600700"/>
          </a:xfrm>
        </p:spPr>
        <p:txBody>
          <a:bodyPr numCol="3"/>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AFC9BA2-EC81-5287-D39F-725A5EC32471}"/>
              </a:ext>
            </a:extLst>
          </p:cNvPr>
          <p:cNvSpPr>
            <a:spLocks noGrp="1"/>
          </p:cNvSpPr>
          <p:nvPr>
            <p:ph type="dt" sz="half" idx="13"/>
          </p:nvPr>
        </p:nvSpPr>
        <p:spPr/>
        <p:txBody>
          <a:bodyPr/>
          <a:lstStyle/>
          <a:p>
            <a:endParaRPr lang="en-US"/>
          </a:p>
        </p:txBody>
      </p:sp>
      <p:sp>
        <p:nvSpPr>
          <p:cNvPr id="6" name="Footer Placeholder 5">
            <a:extLst>
              <a:ext uri="{FF2B5EF4-FFF2-40B4-BE49-F238E27FC236}">
                <a16:creationId xmlns:a16="http://schemas.microsoft.com/office/drawing/2014/main" id="{FE97BF52-3E27-86B6-23FC-B495D58A6360}"/>
              </a:ext>
            </a:extLst>
          </p:cNvPr>
          <p:cNvSpPr>
            <a:spLocks noGrp="1"/>
          </p:cNvSpPr>
          <p:nvPr>
            <p:ph type="ftr" sz="quarter" idx="14"/>
          </p:nvPr>
        </p:nvSpPr>
        <p:spPr/>
        <p:txBody>
          <a:bodyPr/>
          <a:lstStyle/>
          <a:p>
            <a:endParaRPr lang="en-US"/>
          </a:p>
        </p:txBody>
      </p:sp>
    </p:spTree>
    <p:extLst>
      <p:ext uri="{BB962C8B-B14F-4D97-AF65-F5344CB8AC3E}">
        <p14:creationId xmlns:p14="http://schemas.microsoft.com/office/powerpoint/2010/main" val="150843740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itle and Picture with Caption">
    <p:spTree>
      <p:nvGrpSpPr>
        <p:cNvPr id="1" name=""/>
        <p:cNvGrpSpPr/>
        <p:nvPr/>
      </p:nvGrpSpPr>
      <p:grpSpPr>
        <a:xfrm>
          <a:off x="0" y="0"/>
          <a:ext cx="0" cy="0"/>
          <a:chOff x="0" y="0"/>
          <a:chExt cx="0" cy="0"/>
        </a:xfrm>
      </p:grpSpPr>
      <p:sp>
        <p:nvSpPr>
          <p:cNvPr id="21" name="Text Placeholder 2"/>
          <p:cNvSpPr>
            <a:spLocks noGrp="1"/>
          </p:cNvSpPr>
          <p:nvPr>
            <p:ph idx="1"/>
          </p:nvPr>
        </p:nvSpPr>
        <p:spPr bwMode="auto">
          <a:xfrm>
            <a:off x="266700" y="6191103"/>
            <a:ext cx="11658600" cy="438297"/>
          </a:xfrm>
          <a:prstGeom prst="rect">
            <a:avLst/>
          </a:prstGeom>
          <a:noFill/>
          <a:ln w="9525">
            <a:noFill/>
            <a:miter lim="800000"/>
            <a:headEnd/>
            <a:tailEnd/>
          </a:ln>
        </p:spPr>
        <p:txBody>
          <a:bodyPr lIns="91440" tIns="0" numCol="1"/>
          <a:lstStyle>
            <a:lvl1pPr marL="0" indent="0">
              <a:buNone/>
              <a:defRPr sz="900">
                <a:solidFill>
                  <a:schemeClr val="tx1">
                    <a:lumMod val="75000"/>
                    <a:lumOff val="25000"/>
                  </a:schemeClr>
                </a:solidFill>
              </a:defRPr>
            </a:lvl1pPr>
            <a:lvl2pPr>
              <a:defRPr sz="1350">
                <a:solidFill>
                  <a:srgbClr val="83847A"/>
                </a:solidFill>
              </a:defRPr>
            </a:lvl2pPr>
            <a:lvl3pPr>
              <a:defRPr sz="1125">
                <a:solidFill>
                  <a:srgbClr val="83847A"/>
                </a:solidFill>
              </a:defRPr>
            </a:lvl3pPr>
            <a:lvl4pPr>
              <a:defRPr sz="1125">
                <a:solidFill>
                  <a:srgbClr val="83847A"/>
                </a:solidFill>
              </a:defRPr>
            </a:lvl4pPr>
            <a:lvl5pPr>
              <a:defRPr sz="1125">
                <a:solidFill>
                  <a:srgbClr val="83847A"/>
                </a:solidFill>
              </a:defRPr>
            </a:lvl5pPr>
          </a:lstStyle>
          <a:p>
            <a:pPr lvl="0"/>
            <a:r>
              <a:rPr lang="en-US" noProof="0"/>
              <a:t>Click to edit Master text styles</a:t>
            </a:r>
          </a:p>
        </p:txBody>
      </p:sp>
      <p:sp>
        <p:nvSpPr>
          <p:cNvPr id="4" name="Title 3"/>
          <p:cNvSpPr>
            <a:spLocks noGrp="1"/>
          </p:cNvSpPr>
          <p:nvPr>
            <p:ph type="title"/>
          </p:nvPr>
        </p:nvSpPr>
        <p:spPr/>
        <p:txBody>
          <a:bodyPr/>
          <a:lstStyle/>
          <a:p>
            <a:r>
              <a:rPr lang="en-US"/>
              <a:t>Click to edit Master title style</a:t>
            </a:r>
          </a:p>
        </p:txBody>
      </p:sp>
      <p:sp>
        <p:nvSpPr>
          <p:cNvPr id="10" name="Content Placeholder 3"/>
          <p:cNvSpPr>
            <a:spLocks noGrp="1"/>
          </p:cNvSpPr>
          <p:nvPr>
            <p:ph sz="quarter" idx="12"/>
          </p:nvPr>
        </p:nvSpPr>
        <p:spPr>
          <a:xfrm>
            <a:off x="266700" y="1028700"/>
            <a:ext cx="11658600" cy="50863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67CF58A5-50A2-4609-9528-306C52949FE4}"/>
              </a:ext>
            </a:extLst>
          </p:cNvPr>
          <p:cNvSpPr>
            <a:spLocks noGrp="1"/>
          </p:cNvSpPr>
          <p:nvPr>
            <p:ph type="dt" sz="half" idx="13"/>
          </p:nvPr>
        </p:nvSpPr>
        <p:spPr>
          <a:xfrm>
            <a:off x="8842515" y="6653150"/>
            <a:ext cx="2761673" cy="137160"/>
          </a:xfrm>
          <a:prstGeom prst="rect">
            <a:avLst/>
          </a:prstGeom>
        </p:spPr>
        <p:txBody>
          <a:bodyPr/>
          <a:lstStyle/>
          <a:p>
            <a:endParaRPr lang="en-US"/>
          </a:p>
        </p:txBody>
      </p:sp>
      <p:sp>
        <p:nvSpPr>
          <p:cNvPr id="3" name="Footer Placeholder 2">
            <a:extLst>
              <a:ext uri="{FF2B5EF4-FFF2-40B4-BE49-F238E27FC236}">
                <a16:creationId xmlns:a16="http://schemas.microsoft.com/office/drawing/2014/main" id="{13141E4A-7726-4CDD-AEE9-576AC0A57297}"/>
              </a:ext>
            </a:extLst>
          </p:cNvPr>
          <p:cNvSpPr>
            <a:spLocks noGrp="1"/>
          </p:cNvSpPr>
          <p:nvPr>
            <p:ph type="ftr" sz="quarter" idx="14"/>
          </p:nvPr>
        </p:nvSpPr>
        <p:spPr>
          <a:xfrm>
            <a:off x="266700" y="6653150"/>
            <a:ext cx="2901373" cy="137160"/>
          </a:xfrm>
          <a:prstGeom prst="rect">
            <a:avLst/>
          </a:prstGeom>
        </p:spPr>
        <p:txBody>
          <a:bodyPr/>
          <a:lstStyle/>
          <a:p>
            <a:endParaRPr lang="en-US"/>
          </a:p>
        </p:txBody>
      </p:sp>
    </p:spTree>
    <p:extLst>
      <p:ext uri="{BB962C8B-B14F-4D97-AF65-F5344CB8AC3E}">
        <p14:creationId xmlns:p14="http://schemas.microsoft.com/office/powerpoint/2010/main" val="1439278527"/>
      </p:ext>
    </p:extLst>
  </p:cSld>
  <p:clrMapOvr>
    <a:masterClrMapping/>
  </p:clrMapOvr>
  <p:extLst>
    <p:ext uri="{DCECCB84-F9BA-43D5-87BE-67443E8EF086}">
      <p15:sldGuideLst xmlns:p15="http://schemas.microsoft.com/office/powerpoint/2012/main"/>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tle - 2 Sections">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266700" y="1028700"/>
            <a:ext cx="5721406"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
        <p:nvSpPr>
          <p:cNvPr id="11" name="Content Placeholder 2"/>
          <p:cNvSpPr>
            <a:spLocks noGrp="1"/>
          </p:cNvSpPr>
          <p:nvPr>
            <p:ph sz="quarter" idx="19"/>
          </p:nvPr>
        </p:nvSpPr>
        <p:spPr>
          <a:xfrm>
            <a:off x="6203894" y="1028700"/>
            <a:ext cx="5721406"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a:extLst>
              <a:ext uri="{FF2B5EF4-FFF2-40B4-BE49-F238E27FC236}">
                <a16:creationId xmlns:a16="http://schemas.microsoft.com/office/drawing/2014/main" id="{BEC9A928-C3DF-2C22-44D2-6CEAF37A2452}"/>
              </a:ext>
            </a:extLst>
          </p:cNvPr>
          <p:cNvSpPr>
            <a:spLocks noGrp="1"/>
          </p:cNvSpPr>
          <p:nvPr>
            <p:ph type="dt" sz="half" idx="20"/>
          </p:nvPr>
        </p:nvSpPr>
        <p:spPr/>
        <p:txBody>
          <a:bodyPr/>
          <a:lstStyle/>
          <a:p>
            <a:endParaRPr lang="en-US"/>
          </a:p>
        </p:txBody>
      </p:sp>
      <p:sp>
        <p:nvSpPr>
          <p:cNvPr id="7" name="Footer Placeholder 6">
            <a:extLst>
              <a:ext uri="{FF2B5EF4-FFF2-40B4-BE49-F238E27FC236}">
                <a16:creationId xmlns:a16="http://schemas.microsoft.com/office/drawing/2014/main" id="{F7247472-A8F5-BC75-9086-8D91A7F6A294}"/>
              </a:ext>
            </a:extLst>
          </p:cNvPr>
          <p:cNvSpPr>
            <a:spLocks noGrp="1"/>
          </p:cNvSpPr>
          <p:nvPr>
            <p:ph type="ftr" sz="quarter" idx="21"/>
          </p:nvPr>
        </p:nvSpPr>
        <p:spPr/>
        <p:txBody>
          <a:bodyPr/>
          <a:lstStyle/>
          <a:p>
            <a:endParaRPr lang="en-US"/>
          </a:p>
        </p:txBody>
      </p:sp>
    </p:spTree>
    <p:extLst>
      <p:ext uri="{BB962C8B-B14F-4D97-AF65-F5344CB8AC3E}">
        <p14:creationId xmlns:p14="http://schemas.microsoft.com/office/powerpoint/2010/main" val="299873838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itle - Sub-Head 2 Sections">
    <p:spTree>
      <p:nvGrpSpPr>
        <p:cNvPr id="1" name=""/>
        <p:cNvGrpSpPr/>
        <p:nvPr/>
      </p:nvGrpSpPr>
      <p:grpSpPr>
        <a:xfrm>
          <a:off x="0" y="0"/>
          <a:ext cx="0" cy="0"/>
          <a:chOff x="0" y="0"/>
          <a:chExt cx="0" cy="0"/>
        </a:xfrm>
      </p:grpSpPr>
      <p:sp>
        <p:nvSpPr>
          <p:cNvPr id="9" name="Text Placeholder 3"/>
          <p:cNvSpPr>
            <a:spLocks noGrp="1"/>
          </p:cNvSpPr>
          <p:nvPr>
            <p:ph type="body" sz="quarter" idx="13"/>
          </p:nvPr>
        </p:nvSpPr>
        <p:spPr>
          <a:xfrm>
            <a:off x="266700" y="1028700"/>
            <a:ext cx="5719572" cy="666241"/>
          </a:xfrm>
        </p:spPr>
        <p:txBody>
          <a:bodyPr bIns="0" anchor="b"/>
          <a:lstStyle>
            <a:lvl1pPr>
              <a:defRPr sz="1500">
                <a:solidFill>
                  <a:schemeClr val="tx1">
                    <a:lumMod val="75000"/>
                    <a:lumOff val="25000"/>
                  </a:schemeClr>
                </a:solidFill>
              </a:defRPr>
            </a:lvl1pPr>
          </a:lstStyle>
          <a:p>
            <a:pPr lvl="0"/>
            <a:r>
              <a:rPr lang="en-US"/>
              <a:t>Click to edit Master text styles</a:t>
            </a:r>
          </a:p>
        </p:txBody>
      </p:sp>
      <p:sp>
        <p:nvSpPr>
          <p:cNvPr id="2" name="Title 1"/>
          <p:cNvSpPr>
            <a:spLocks noGrp="1"/>
          </p:cNvSpPr>
          <p:nvPr>
            <p:ph type="title"/>
          </p:nvPr>
        </p:nvSpPr>
        <p:spPr/>
        <p:txBody>
          <a:bodyPr/>
          <a:lstStyle/>
          <a:p>
            <a:r>
              <a:rPr lang="en-US"/>
              <a:t>Click to edit Master title style</a:t>
            </a:r>
          </a:p>
        </p:txBody>
      </p:sp>
      <p:sp>
        <p:nvSpPr>
          <p:cNvPr id="13" name="Content Placeholder 2"/>
          <p:cNvSpPr>
            <a:spLocks noGrp="1"/>
          </p:cNvSpPr>
          <p:nvPr>
            <p:ph sz="quarter" idx="16"/>
          </p:nvPr>
        </p:nvSpPr>
        <p:spPr>
          <a:xfrm>
            <a:off x="266700" y="1743075"/>
            <a:ext cx="5721406" cy="4886325"/>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p:cNvSpPr>
            <a:spLocks noGrp="1"/>
          </p:cNvSpPr>
          <p:nvPr>
            <p:ph sz="quarter" idx="19"/>
          </p:nvPr>
        </p:nvSpPr>
        <p:spPr>
          <a:xfrm>
            <a:off x="6203894" y="1743075"/>
            <a:ext cx="5721406" cy="4886325"/>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3"/>
          <p:cNvSpPr>
            <a:spLocks noGrp="1"/>
          </p:cNvSpPr>
          <p:nvPr>
            <p:ph type="body" sz="quarter" idx="20"/>
          </p:nvPr>
        </p:nvSpPr>
        <p:spPr>
          <a:xfrm>
            <a:off x="6205728" y="1028700"/>
            <a:ext cx="5719572" cy="666241"/>
          </a:xfrm>
        </p:spPr>
        <p:txBody>
          <a:bodyPr bIns="0" anchor="b"/>
          <a:lstStyle>
            <a:lvl1pPr>
              <a:defRPr sz="1500">
                <a:solidFill>
                  <a:schemeClr val="tx1">
                    <a:lumMod val="75000"/>
                    <a:lumOff val="25000"/>
                  </a:schemeClr>
                </a:solidFill>
              </a:defRPr>
            </a:lvl1pPr>
          </a:lstStyle>
          <a:p>
            <a:pPr lvl="0"/>
            <a:r>
              <a:rPr lang="en-US"/>
              <a:t>Click to edit Master text styles</a:t>
            </a:r>
          </a:p>
        </p:txBody>
      </p:sp>
      <p:sp>
        <p:nvSpPr>
          <p:cNvPr id="5" name="Date Placeholder 4">
            <a:extLst>
              <a:ext uri="{FF2B5EF4-FFF2-40B4-BE49-F238E27FC236}">
                <a16:creationId xmlns:a16="http://schemas.microsoft.com/office/drawing/2014/main" id="{4FDAD6DC-C062-D2A7-C4D4-57F4C0FFAD4D}"/>
              </a:ext>
            </a:extLst>
          </p:cNvPr>
          <p:cNvSpPr>
            <a:spLocks noGrp="1"/>
          </p:cNvSpPr>
          <p:nvPr>
            <p:ph type="dt" sz="half" idx="21"/>
          </p:nvPr>
        </p:nvSpPr>
        <p:spPr/>
        <p:txBody>
          <a:bodyPr/>
          <a:lstStyle/>
          <a:p>
            <a:endParaRPr lang="en-US"/>
          </a:p>
        </p:txBody>
      </p:sp>
      <p:sp>
        <p:nvSpPr>
          <p:cNvPr id="6" name="Footer Placeholder 5">
            <a:extLst>
              <a:ext uri="{FF2B5EF4-FFF2-40B4-BE49-F238E27FC236}">
                <a16:creationId xmlns:a16="http://schemas.microsoft.com/office/drawing/2014/main" id="{7AA18071-1438-F3E3-FC9F-3F401EE7FED1}"/>
              </a:ext>
            </a:extLst>
          </p:cNvPr>
          <p:cNvSpPr>
            <a:spLocks noGrp="1"/>
          </p:cNvSpPr>
          <p:nvPr>
            <p:ph type="ftr" sz="quarter" idx="22"/>
          </p:nvPr>
        </p:nvSpPr>
        <p:spPr/>
        <p:txBody>
          <a:bodyPr/>
          <a:lstStyle/>
          <a:p>
            <a:endParaRPr lang="en-US"/>
          </a:p>
        </p:txBody>
      </p:sp>
    </p:spTree>
    <p:extLst>
      <p:ext uri="{BB962C8B-B14F-4D97-AF65-F5344CB8AC3E}">
        <p14:creationId xmlns:p14="http://schemas.microsoft.com/office/powerpoint/2010/main" val="52411938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itle - 2 Odd Sections">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266700" y="1028700"/>
            <a:ext cx="3779318"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p:cNvSpPr>
            <a:spLocks noGrp="1"/>
          </p:cNvSpPr>
          <p:nvPr>
            <p:ph sz="quarter" idx="16"/>
          </p:nvPr>
        </p:nvSpPr>
        <p:spPr>
          <a:xfrm>
            <a:off x="4256410" y="1028700"/>
            <a:ext cx="7668889"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
        <p:nvSpPr>
          <p:cNvPr id="6" name="Date Placeholder 5">
            <a:extLst>
              <a:ext uri="{FF2B5EF4-FFF2-40B4-BE49-F238E27FC236}">
                <a16:creationId xmlns:a16="http://schemas.microsoft.com/office/drawing/2014/main" id="{10D79471-1A0E-36EB-1B94-DDE0CE561EA3}"/>
              </a:ext>
            </a:extLst>
          </p:cNvPr>
          <p:cNvSpPr>
            <a:spLocks noGrp="1"/>
          </p:cNvSpPr>
          <p:nvPr>
            <p:ph type="dt" sz="half" idx="17"/>
          </p:nvPr>
        </p:nvSpPr>
        <p:spPr/>
        <p:txBody>
          <a:bodyPr/>
          <a:lstStyle/>
          <a:p>
            <a:endParaRPr lang="en-US"/>
          </a:p>
        </p:txBody>
      </p:sp>
      <p:sp>
        <p:nvSpPr>
          <p:cNvPr id="7" name="Footer Placeholder 6">
            <a:extLst>
              <a:ext uri="{FF2B5EF4-FFF2-40B4-BE49-F238E27FC236}">
                <a16:creationId xmlns:a16="http://schemas.microsoft.com/office/drawing/2014/main" id="{5876C5F4-629A-E5A4-73FB-E8465BDB57BF}"/>
              </a:ext>
            </a:extLst>
          </p:cNvPr>
          <p:cNvSpPr>
            <a:spLocks noGrp="1"/>
          </p:cNvSpPr>
          <p:nvPr>
            <p:ph type="ftr" sz="quarter" idx="18"/>
          </p:nvPr>
        </p:nvSpPr>
        <p:spPr/>
        <p:txBody>
          <a:bodyPr/>
          <a:lstStyle/>
          <a:p>
            <a:endParaRPr lang="en-US"/>
          </a:p>
        </p:txBody>
      </p:sp>
    </p:spTree>
    <p:extLst>
      <p:ext uri="{BB962C8B-B14F-4D97-AF65-F5344CB8AC3E}">
        <p14:creationId xmlns:p14="http://schemas.microsoft.com/office/powerpoint/2010/main" val="233171661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Title - 2 Odd Sectio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1" name="Content Placeholder 2"/>
          <p:cNvSpPr>
            <a:spLocks noGrp="1"/>
          </p:cNvSpPr>
          <p:nvPr>
            <p:ph sz="quarter" idx="15"/>
          </p:nvPr>
        </p:nvSpPr>
        <p:spPr>
          <a:xfrm>
            <a:off x="8145982" y="1028700"/>
            <a:ext cx="3779318"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p:cNvSpPr>
            <a:spLocks noGrp="1"/>
          </p:cNvSpPr>
          <p:nvPr>
            <p:ph sz="quarter" idx="16"/>
          </p:nvPr>
        </p:nvSpPr>
        <p:spPr>
          <a:xfrm>
            <a:off x="266700" y="1028700"/>
            <a:ext cx="7668888"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58768C3-8315-3411-54A8-2C8239251263}"/>
              </a:ext>
            </a:extLst>
          </p:cNvPr>
          <p:cNvSpPr>
            <a:spLocks noGrp="1"/>
          </p:cNvSpPr>
          <p:nvPr>
            <p:ph type="dt" sz="half" idx="17"/>
          </p:nvPr>
        </p:nvSpPr>
        <p:spPr/>
        <p:txBody>
          <a:bodyPr/>
          <a:lstStyle/>
          <a:p>
            <a:endParaRPr lang="en-US"/>
          </a:p>
        </p:txBody>
      </p:sp>
      <p:sp>
        <p:nvSpPr>
          <p:cNvPr id="6" name="Footer Placeholder 5">
            <a:extLst>
              <a:ext uri="{FF2B5EF4-FFF2-40B4-BE49-F238E27FC236}">
                <a16:creationId xmlns:a16="http://schemas.microsoft.com/office/drawing/2014/main" id="{28938FEB-D648-AE71-0FA1-805FFC832488}"/>
              </a:ext>
            </a:extLst>
          </p:cNvPr>
          <p:cNvSpPr>
            <a:spLocks noGrp="1"/>
          </p:cNvSpPr>
          <p:nvPr>
            <p:ph type="ftr" sz="quarter" idx="18"/>
          </p:nvPr>
        </p:nvSpPr>
        <p:spPr/>
        <p:txBody>
          <a:bodyPr/>
          <a:lstStyle/>
          <a:p>
            <a:endParaRPr lang="en-US"/>
          </a:p>
        </p:txBody>
      </p:sp>
    </p:spTree>
    <p:extLst>
      <p:ext uri="{BB962C8B-B14F-4D97-AF65-F5344CB8AC3E}">
        <p14:creationId xmlns:p14="http://schemas.microsoft.com/office/powerpoint/2010/main" val="262468487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itle - Quad-Chart">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2667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4" name="Straight Connector 3"/>
          <p:cNvCxnSpPr/>
          <p:nvPr userDrawn="1"/>
        </p:nvCxnSpPr>
        <p:spPr>
          <a:xfrm>
            <a:off x="381000" y="3775869"/>
            <a:ext cx="11430000"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6096000" y="1028700"/>
            <a:ext cx="0" cy="560070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p>
        </p:txBody>
      </p:sp>
      <p:sp>
        <p:nvSpPr>
          <p:cNvPr id="16" name="Content Placeholder 2"/>
          <p:cNvSpPr>
            <a:spLocks noGrp="1"/>
          </p:cNvSpPr>
          <p:nvPr>
            <p:ph sz="quarter" idx="22"/>
          </p:nvPr>
        </p:nvSpPr>
        <p:spPr>
          <a:xfrm>
            <a:off x="266700" y="3855720"/>
            <a:ext cx="5753100" cy="277368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p:cNvSpPr>
            <a:spLocks noGrp="1"/>
          </p:cNvSpPr>
          <p:nvPr>
            <p:ph sz="quarter" idx="23"/>
          </p:nvPr>
        </p:nvSpPr>
        <p:spPr>
          <a:xfrm>
            <a:off x="61722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2"/>
          <p:cNvSpPr>
            <a:spLocks noGrp="1"/>
          </p:cNvSpPr>
          <p:nvPr>
            <p:ph sz="quarter" idx="24"/>
          </p:nvPr>
        </p:nvSpPr>
        <p:spPr>
          <a:xfrm>
            <a:off x="6172200" y="3855720"/>
            <a:ext cx="5753100" cy="277368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5AAE838-AA12-FA5F-5DA0-1ABB713993D9}"/>
              </a:ext>
            </a:extLst>
          </p:cNvPr>
          <p:cNvSpPr>
            <a:spLocks noGrp="1"/>
          </p:cNvSpPr>
          <p:nvPr>
            <p:ph type="dt" sz="half" idx="25"/>
          </p:nvPr>
        </p:nvSpPr>
        <p:spPr/>
        <p:txBody>
          <a:bodyPr/>
          <a:lstStyle/>
          <a:p>
            <a:endParaRPr lang="en-US"/>
          </a:p>
        </p:txBody>
      </p:sp>
      <p:sp>
        <p:nvSpPr>
          <p:cNvPr id="8" name="Footer Placeholder 7">
            <a:extLst>
              <a:ext uri="{FF2B5EF4-FFF2-40B4-BE49-F238E27FC236}">
                <a16:creationId xmlns:a16="http://schemas.microsoft.com/office/drawing/2014/main" id="{AE34FB74-F548-AD28-A10C-D5391FE1CF47}"/>
              </a:ext>
            </a:extLst>
          </p:cNvPr>
          <p:cNvSpPr>
            <a:spLocks noGrp="1"/>
          </p:cNvSpPr>
          <p:nvPr>
            <p:ph type="ftr" sz="quarter" idx="26"/>
          </p:nvPr>
        </p:nvSpPr>
        <p:spPr/>
        <p:txBody>
          <a:bodyPr/>
          <a:lstStyle/>
          <a:p>
            <a:endParaRPr lang="en-US"/>
          </a:p>
        </p:txBody>
      </p:sp>
    </p:spTree>
    <p:extLst>
      <p:ext uri="{BB962C8B-B14F-4D97-AF65-F5344CB8AC3E}">
        <p14:creationId xmlns:p14="http://schemas.microsoft.com/office/powerpoint/2010/main" val="2024212555"/>
      </p:ext>
    </p:extLst>
  </p:cSld>
  <p:clrMapOvr>
    <a:masterClrMapping/>
  </p:clrMapOvr>
  <p:extLst>
    <p:ext uri="{DCECCB84-F9BA-43D5-87BE-67443E8EF086}">
      <p15:sldGuideLst xmlns:p15="http://schemas.microsoft.com/office/powerpoint/2012/main">
        <p15:guide id="1" orient="horz" pos="2328">
          <p15:clr>
            <a:srgbClr val="FBAE40"/>
          </p15:clr>
        </p15:guide>
        <p15:guide id="2" orient="horz" pos="2424">
          <p15:clr>
            <a:srgbClr val="FBAE40"/>
          </p15:clr>
        </p15:guide>
        <p15:guide id="3" pos="3888">
          <p15:clr>
            <a:srgbClr val="FBAE40"/>
          </p15:clr>
        </p15:guide>
        <p15:guide id="4" pos="3792">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itle - Custom-Quad">
    <p:spTree>
      <p:nvGrpSpPr>
        <p:cNvPr id="1" name=""/>
        <p:cNvGrpSpPr/>
        <p:nvPr/>
      </p:nvGrpSpPr>
      <p:grpSpPr>
        <a:xfrm>
          <a:off x="0" y="0"/>
          <a:ext cx="0" cy="0"/>
          <a:chOff x="0" y="0"/>
          <a:chExt cx="0" cy="0"/>
        </a:xfrm>
      </p:grpSpPr>
      <p:cxnSp>
        <p:nvCxnSpPr>
          <p:cNvPr id="4" name="Straight Connector 3"/>
          <p:cNvCxnSpPr/>
          <p:nvPr userDrawn="1"/>
        </p:nvCxnSpPr>
        <p:spPr>
          <a:xfrm>
            <a:off x="381000" y="3430819"/>
            <a:ext cx="11430000"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6096000" y="1028700"/>
            <a:ext cx="0" cy="560070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sp>
        <p:nvSpPr>
          <p:cNvPr id="18" name="Content Placeholder 4"/>
          <p:cNvSpPr>
            <a:spLocks noGrp="1"/>
          </p:cNvSpPr>
          <p:nvPr>
            <p:ph sz="quarter" idx="24"/>
          </p:nvPr>
        </p:nvSpPr>
        <p:spPr>
          <a:xfrm>
            <a:off x="6172200" y="3543300"/>
            <a:ext cx="5753100" cy="30861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3"/>
          <p:cNvSpPr>
            <a:spLocks noGrp="1"/>
          </p:cNvSpPr>
          <p:nvPr>
            <p:ph sz="quarter" idx="22"/>
          </p:nvPr>
        </p:nvSpPr>
        <p:spPr>
          <a:xfrm>
            <a:off x="266700" y="3543300"/>
            <a:ext cx="5753100" cy="30861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p:cNvSpPr>
            <a:spLocks noGrp="1"/>
          </p:cNvSpPr>
          <p:nvPr>
            <p:ph sz="quarter" idx="23"/>
          </p:nvPr>
        </p:nvSpPr>
        <p:spPr>
          <a:xfrm>
            <a:off x="6172200" y="1028700"/>
            <a:ext cx="5753100" cy="2283843"/>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1"/>
          <p:cNvSpPr>
            <a:spLocks noGrp="1"/>
          </p:cNvSpPr>
          <p:nvPr>
            <p:ph sz="quarter" idx="15"/>
          </p:nvPr>
        </p:nvSpPr>
        <p:spPr>
          <a:xfrm>
            <a:off x="266700" y="1028700"/>
            <a:ext cx="5753100" cy="2283843"/>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
        <p:nvSpPr>
          <p:cNvPr id="5" name="Date Placeholder 4">
            <a:extLst>
              <a:ext uri="{FF2B5EF4-FFF2-40B4-BE49-F238E27FC236}">
                <a16:creationId xmlns:a16="http://schemas.microsoft.com/office/drawing/2014/main" id="{AADB0298-AAE9-38A5-935C-537E8444E40C}"/>
              </a:ext>
            </a:extLst>
          </p:cNvPr>
          <p:cNvSpPr>
            <a:spLocks noGrp="1"/>
          </p:cNvSpPr>
          <p:nvPr>
            <p:ph type="dt" sz="half" idx="25"/>
          </p:nvPr>
        </p:nvSpPr>
        <p:spPr/>
        <p:txBody>
          <a:bodyPr/>
          <a:lstStyle/>
          <a:p>
            <a:endParaRPr lang="en-US"/>
          </a:p>
        </p:txBody>
      </p:sp>
      <p:sp>
        <p:nvSpPr>
          <p:cNvPr id="6" name="Footer Placeholder 5">
            <a:extLst>
              <a:ext uri="{FF2B5EF4-FFF2-40B4-BE49-F238E27FC236}">
                <a16:creationId xmlns:a16="http://schemas.microsoft.com/office/drawing/2014/main" id="{D52C905D-E7A5-5841-E24E-8E8D9EAF35CE}"/>
              </a:ext>
            </a:extLst>
          </p:cNvPr>
          <p:cNvSpPr>
            <a:spLocks noGrp="1"/>
          </p:cNvSpPr>
          <p:nvPr>
            <p:ph type="ftr" sz="quarter" idx="26"/>
          </p:nvPr>
        </p:nvSpPr>
        <p:spPr/>
        <p:txBody>
          <a:bodyPr/>
          <a:lstStyle/>
          <a:p>
            <a:endParaRPr lang="en-US"/>
          </a:p>
        </p:txBody>
      </p:sp>
    </p:spTree>
    <p:extLst>
      <p:ext uri="{BB962C8B-B14F-4D97-AF65-F5344CB8AC3E}">
        <p14:creationId xmlns:p14="http://schemas.microsoft.com/office/powerpoint/2010/main" val="1978226686"/>
      </p:ext>
    </p:extLst>
  </p:cSld>
  <p:clrMapOvr>
    <a:masterClrMapping/>
  </p:clrMapOvr>
  <p:extLst>
    <p:ext uri="{DCECCB84-F9BA-43D5-87BE-67443E8EF086}">
      <p15:sldGuideLst xmlns:p15="http://schemas.microsoft.com/office/powerpoint/2012/main">
        <p15:guide id="1" orient="horz" pos="2088">
          <p15:clr>
            <a:srgbClr val="FBAE40"/>
          </p15:clr>
        </p15:guide>
        <p15:guide id="2" orient="horz" pos="2232">
          <p15:clr>
            <a:srgbClr val="FBAE40"/>
          </p15:clr>
        </p15:guide>
        <p15:guide id="3" pos="3888">
          <p15:clr>
            <a:srgbClr val="FBAE40"/>
          </p15:clr>
        </p15:guide>
        <p15:guide id="4" pos="3792">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itle - Tri-Chart Bottom">
    <p:spTree>
      <p:nvGrpSpPr>
        <p:cNvPr id="1" name=""/>
        <p:cNvGrpSpPr/>
        <p:nvPr/>
      </p:nvGrpSpPr>
      <p:grpSpPr>
        <a:xfrm>
          <a:off x="0" y="0"/>
          <a:ext cx="0" cy="0"/>
          <a:chOff x="0" y="0"/>
          <a:chExt cx="0" cy="0"/>
        </a:xfrm>
      </p:grpSpPr>
      <p:sp>
        <p:nvSpPr>
          <p:cNvPr id="16" name="Content Placeholder 3"/>
          <p:cNvSpPr>
            <a:spLocks noGrp="1"/>
          </p:cNvSpPr>
          <p:nvPr>
            <p:ph sz="quarter" idx="22"/>
          </p:nvPr>
        </p:nvSpPr>
        <p:spPr>
          <a:xfrm>
            <a:off x="266700" y="3855720"/>
            <a:ext cx="11658600" cy="277368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p:cNvSpPr>
            <a:spLocks noGrp="1"/>
          </p:cNvSpPr>
          <p:nvPr>
            <p:ph sz="quarter" idx="23"/>
          </p:nvPr>
        </p:nvSpPr>
        <p:spPr>
          <a:xfrm>
            <a:off x="61722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1"/>
          <p:cNvSpPr>
            <a:spLocks noGrp="1"/>
          </p:cNvSpPr>
          <p:nvPr>
            <p:ph sz="quarter" idx="15"/>
          </p:nvPr>
        </p:nvSpPr>
        <p:spPr>
          <a:xfrm>
            <a:off x="2667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a:extLst>
              <a:ext uri="{FF2B5EF4-FFF2-40B4-BE49-F238E27FC236}">
                <a16:creationId xmlns:a16="http://schemas.microsoft.com/office/drawing/2014/main" id="{3246758A-EC6C-2E6D-7C25-EBF35B1A110D}"/>
              </a:ext>
            </a:extLst>
          </p:cNvPr>
          <p:cNvSpPr>
            <a:spLocks noGrp="1"/>
          </p:cNvSpPr>
          <p:nvPr>
            <p:ph type="dt" sz="half" idx="24"/>
          </p:nvPr>
        </p:nvSpPr>
        <p:spPr/>
        <p:txBody>
          <a:bodyPr/>
          <a:lstStyle/>
          <a:p>
            <a:endParaRPr lang="en-US"/>
          </a:p>
        </p:txBody>
      </p:sp>
      <p:sp>
        <p:nvSpPr>
          <p:cNvPr id="5" name="Footer Placeholder 4">
            <a:extLst>
              <a:ext uri="{FF2B5EF4-FFF2-40B4-BE49-F238E27FC236}">
                <a16:creationId xmlns:a16="http://schemas.microsoft.com/office/drawing/2014/main" id="{656A35E6-84D0-522D-F6FA-96313C01D057}"/>
              </a:ext>
            </a:extLst>
          </p:cNvPr>
          <p:cNvSpPr>
            <a:spLocks noGrp="1"/>
          </p:cNvSpPr>
          <p:nvPr>
            <p:ph type="ftr" sz="quarter" idx="25"/>
          </p:nvPr>
        </p:nvSpPr>
        <p:spPr/>
        <p:txBody>
          <a:bodyPr/>
          <a:lstStyle/>
          <a:p>
            <a:endParaRPr lang="en-US"/>
          </a:p>
        </p:txBody>
      </p:sp>
    </p:spTree>
    <p:extLst>
      <p:ext uri="{BB962C8B-B14F-4D97-AF65-F5344CB8AC3E}">
        <p14:creationId xmlns:p14="http://schemas.microsoft.com/office/powerpoint/2010/main" val="2049539758"/>
      </p:ext>
    </p:extLst>
  </p:cSld>
  <p:clrMapOvr>
    <a:masterClrMapping/>
  </p:clrMapOvr>
  <p:extLst>
    <p:ext uri="{DCECCB84-F9BA-43D5-87BE-67443E8EF086}">
      <p15:sldGuideLst xmlns:p15="http://schemas.microsoft.com/office/powerpoint/2012/main">
        <p15:guide id="1" orient="horz" pos="2328">
          <p15:clr>
            <a:srgbClr val="FBAE40"/>
          </p15:clr>
        </p15:guide>
        <p15:guide id="2" orient="horz" pos="2424">
          <p15:clr>
            <a:srgbClr val="FBAE40"/>
          </p15:clr>
        </p15:guide>
        <p15:guide id="3" pos="3888">
          <p15:clr>
            <a:srgbClr val="FBAE40"/>
          </p15:clr>
        </p15:guide>
        <p15:guide id="4" pos="3792">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itle - Tri-Chart Top">
    <p:spTree>
      <p:nvGrpSpPr>
        <p:cNvPr id="1" name=""/>
        <p:cNvGrpSpPr/>
        <p:nvPr/>
      </p:nvGrpSpPr>
      <p:grpSpPr>
        <a:xfrm>
          <a:off x="0" y="0"/>
          <a:ext cx="0" cy="0"/>
          <a:chOff x="0" y="0"/>
          <a:chExt cx="0" cy="0"/>
        </a:xfrm>
      </p:grpSpPr>
      <p:sp>
        <p:nvSpPr>
          <p:cNvPr id="17" name="Content Placeholder 3"/>
          <p:cNvSpPr>
            <a:spLocks noGrp="1"/>
          </p:cNvSpPr>
          <p:nvPr>
            <p:ph sz="quarter" idx="23"/>
          </p:nvPr>
        </p:nvSpPr>
        <p:spPr>
          <a:xfrm>
            <a:off x="6172200" y="3848100"/>
            <a:ext cx="5753100" cy="27813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p:cNvSpPr>
            <a:spLocks noGrp="1"/>
          </p:cNvSpPr>
          <p:nvPr>
            <p:ph sz="quarter" idx="15"/>
          </p:nvPr>
        </p:nvSpPr>
        <p:spPr>
          <a:xfrm>
            <a:off x="266700" y="3848100"/>
            <a:ext cx="5753100" cy="27813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1"/>
          <p:cNvSpPr>
            <a:spLocks noGrp="1"/>
          </p:cNvSpPr>
          <p:nvPr>
            <p:ph sz="quarter" idx="22"/>
          </p:nvPr>
        </p:nvSpPr>
        <p:spPr>
          <a:xfrm>
            <a:off x="266700" y="1024178"/>
            <a:ext cx="116586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a:extLst>
              <a:ext uri="{FF2B5EF4-FFF2-40B4-BE49-F238E27FC236}">
                <a16:creationId xmlns:a16="http://schemas.microsoft.com/office/drawing/2014/main" id="{CE138066-C767-E96E-E21F-B1E4478B0958}"/>
              </a:ext>
            </a:extLst>
          </p:cNvPr>
          <p:cNvSpPr>
            <a:spLocks noGrp="1"/>
          </p:cNvSpPr>
          <p:nvPr>
            <p:ph type="dt" sz="half" idx="24"/>
          </p:nvPr>
        </p:nvSpPr>
        <p:spPr/>
        <p:txBody>
          <a:bodyPr/>
          <a:lstStyle/>
          <a:p>
            <a:endParaRPr lang="en-US"/>
          </a:p>
        </p:txBody>
      </p:sp>
      <p:sp>
        <p:nvSpPr>
          <p:cNvPr id="5" name="Footer Placeholder 4">
            <a:extLst>
              <a:ext uri="{FF2B5EF4-FFF2-40B4-BE49-F238E27FC236}">
                <a16:creationId xmlns:a16="http://schemas.microsoft.com/office/drawing/2014/main" id="{E18328B5-C225-08E6-86C5-18BB6982BC1B}"/>
              </a:ext>
            </a:extLst>
          </p:cNvPr>
          <p:cNvSpPr>
            <a:spLocks noGrp="1"/>
          </p:cNvSpPr>
          <p:nvPr>
            <p:ph type="ftr" sz="quarter" idx="25"/>
          </p:nvPr>
        </p:nvSpPr>
        <p:spPr/>
        <p:txBody>
          <a:bodyPr/>
          <a:lstStyle/>
          <a:p>
            <a:endParaRPr lang="en-US"/>
          </a:p>
        </p:txBody>
      </p:sp>
    </p:spTree>
    <p:extLst>
      <p:ext uri="{BB962C8B-B14F-4D97-AF65-F5344CB8AC3E}">
        <p14:creationId xmlns:p14="http://schemas.microsoft.com/office/powerpoint/2010/main" val="3877110228"/>
      </p:ext>
    </p:extLst>
  </p:cSld>
  <p:clrMapOvr>
    <a:masterClrMapping/>
  </p:clrMapOvr>
  <p:extLst>
    <p:ext uri="{DCECCB84-F9BA-43D5-87BE-67443E8EF086}">
      <p15:sldGuideLst xmlns:p15="http://schemas.microsoft.com/office/powerpoint/2012/main">
        <p15:guide id="1" orient="horz" pos="2328">
          <p15:clr>
            <a:srgbClr val="FBAE40"/>
          </p15:clr>
        </p15:guide>
        <p15:guide id="2" orient="horz" pos="2424">
          <p15:clr>
            <a:srgbClr val="FBAE40"/>
          </p15:clr>
        </p15:guide>
        <p15:guide id="3" pos="3888">
          <p15:clr>
            <a:srgbClr val="FBAE40"/>
          </p15:clr>
        </p15:guide>
        <p15:guide id="4" pos="3792">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itle - N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Date Placeholder 4">
            <a:extLst>
              <a:ext uri="{FF2B5EF4-FFF2-40B4-BE49-F238E27FC236}">
                <a16:creationId xmlns:a16="http://schemas.microsoft.com/office/drawing/2014/main" id="{D7835296-7DAA-2D03-3C74-8EDBE0C7DFA4}"/>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AEFD207A-CF9B-5273-AAA1-5371D3714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31499288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Blank with graphics">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F40FE8E-720F-2CF0-A515-A1F0A76E6C20}"/>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8C5645D9-CB9C-72DC-4655-0357D988FE70}"/>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58753715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Blank w/ background no graphics">
    <p:spTree>
      <p:nvGrpSpPr>
        <p:cNvPr id="1" name=""/>
        <p:cNvGrpSpPr/>
        <p:nvPr/>
      </p:nvGrpSpPr>
      <p:grpSpPr>
        <a:xfrm>
          <a:off x="0" y="0"/>
          <a:ext cx="0" cy="0"/>
          <a:chOff x="0" y="0"/>
          <a:chExt cx="0" cy="0"/>
        </a:xfrm>
      </p:grpSpPr>
      <p:sp>
        <p:nvSpPr>
          <p:cNvPr id="8" name="Content Placeholder 7"/>
          <p:cNvSpPr>
            <a:spLocks noGrp="1"/>
          </p:cNvSpPr>
          <p:nvPr>
            <p:ph sz="quarter" idx="12"/>
          </p:nvPr>
        </p:nvSpPr>
        <p:spPr>
          <a:xfrm>
            <a:off x="76200" y="66675"/>
            <a:ext cx="12020549" cy="6723635"/>
          </a:xfrm>
          <a:prstGeom prst="roundRect">
            <a:avLst>
              <a:gd name="adj" fmla="val 2256"/>
            </a:avLst>
          </a:prstGeom>
          <a:noFill/>
          <a:ln w="3175">
            <a:noFill/>
          </a:ln>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973CC44D-C4E5-B148-8424-D309BAD434F9}"/>
              </a:ext>
            </a:extLst>
          </p:cNvPr>
          <p:cNvSpPr>
            <a:spLocks noGrp="1"/>
          </p:cNvSpPr>
          <p:nvPr>
            <p:ph type="dt" sz="half" idx="13"/>
          </p:nvPr>
        </p:nvSpPr>
        <p:spPr/>
        <p:txBody>
          <a:bodyPr/>
          <a:lstStyle/>
          <a:p>
            <a:endParaRPr lang="en-US"/>
          </a:p>
        </p:txBody>
      </p:sp>
      <p:sp>
        <p:nvSpPr>
          <p:cNvPr id="4" name="Footer Placeholder 3">
            <a:extLst>
              <a:ext uri="{FF2B5EF4-FFF2-40B4-BE49-F238E27FC236}">
                <a16:creationId xmlns:a16="http://schemas.microsoft.com/office/drawing/2014/main" id="{B5E87FB6-092D-2261-C61B-A13F398BD061}"/>
              </a:ext>
            </a:extLst>
          </p:cNvPr>
          <p:cNvSpPr>
            <a:spLocks noGrp="1"/>
          </p:cNvSpPr>
          <p:nvPr>
            <p:ph type="ftr" sz="quarter" idx="14"/>
          </p:nvPr>
        </p:nvSpPr>
        <p:spPr/>
        <p:txBody>
          <a:bodyPr/>
          <a:lstStyle/>
          <a:p>
            <a:endParaRPr lang="en-US"/>
          </a:p>
        </p:txBody>
      </p:sp>
      <p:sp>
        <p:nvSpPr>
          <p:cNvPr id="5" name="Title 4">
            <a:extLst>
              <a:ext uri="{FF2B5EF4-FFF2-40B4-BE49-F238E27FC236}">
                <a16:creationId xmlns:a16="http://schemas.microsoft.com/office/drawing/2014/main" id="{AA3CD5E4-A5C4-AFB4-80AA-82539154DD3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5164315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p:cSld name="White Blank">
    <p:bg>
      <p:bgPr>
        <a:solidFill>
          <a:schemeClr val="tx2"/>
        </a:soli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FBBAD3CE-397E-AB37-EDAD-8632BE0AA2DA}"/>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1">
                    <a:lumMod val="50000"/>
                    <a:lumOff val="50000"/>
                  </a:schemeClr>
                </a:solidFill>
              </a:rPr>
              <a:pPr algn="r">
                <a:spcBef>
                  <a:spcPct val="50000"/>
                </a:spcBef>
                <a:defRPr/>
              </a:pPr>
              <a:t>‹#›</a:t>
            </a:fld>
            <a:endParaRPr lang="en-US" sz="1100" b="0" baseline="0">
              <a:solidFill>
                <a:schemeClr val="tx1">
                  <a:lumMod val="50000"/>
                  <a:lumOff val="50000"/>
                </a:schemeClr>
              </a:solidFill>
            </a:endParaRPr>
          </a:p>
        </p:txBody>
      </p:sp>
      <p:sp>
        <p:nvSpPr>
          <p:cNvPr id="4" name="Date Placeholder 3">
            <a:extLst>
              <a:ext uri="{FF2B5EF4-FFF2-40B4-BE49-F238E27FC236}">
                <a16:creationId xmlns:a16="http://schemas.microsoft.com/office/drawing/2014/main" id="{BE1E501C-5AFD-BA9E-01BC-6D3F0A876CDA}"/>
              </a:ext>
            </a:extLst>
          </p:cNvPr>
          <p:cNvSpPr>
            <a:spLocks noGrp="1"/>
          </p:cNvSpPr>
          <p:nvPr>
            <p:ph type="dt" sz="half" idx="10"/>
          </p:nvPr>
        </p:nvSpPr>
        <p:spPr/>
        <p:txBody>
          <a:bodyPr/>
          <a:lstStyle>
            <a:lvl1pPr>
              <a:defRPr>
                <a:solidFill>
                  <a:schemeClr val="tx1">
                    <a:lumMod val="50000"/>
                    <a:lumOff val="50000"/>
                  </a:schemeClr>
                </a:solidFill>
              </a:defRPr>
            </a:lvl1pPr>
          </a:lstStyle>
          <a:p>
            <a:endParaRPr lang="en-US"/>
          </a:p>
        </p:txBody>
      </p:sp>
      <p:sp>
        <p:nvSpPr>
          <p:cNvPr id="7" name="Footer Placeholder 6">
            <a:extLst>
              <a:ext uri="{FF2B5EF4-FFF2-40B4-BE49-F238E27FC236}">
                <a16:creationId xmlns:a16="http://schemas.microsoft.com/office/drawing/2014/main" id="{BD51F885-1610-859A-C99A-21311C9FAB15}"/>
              </a:ext>
            </a:extLst>
          </p:cNvPr>
          <p:cNvSpPr>
            <a:spLocks noGrp="1"/>
          </p:cNvSpPr>
          <p:nvPr>
            <p:ph type="ftr" sz="quarter" idx="11"/>
          </p:nvPr>
        </p:nvSpPr>
        <p:spPr/>
        <p:txBody>
          <a:bodyPr/>
          <a:lstStyle>
            <a:lvl1pPr>
              <a:defRPr>
                <a:solidFill>
                  <a:schemeClr val="tx1">
                    <a:lumMod val="50000"/>
                    <a:lumOff val="50000"/>
                  </a:schemeClr>
                </a:solidFill>
              </a:defRPr>
            </a:lvl1pPr>
          </a:lstStyle>
          <a:p>
            <a:endParaRPr lang="en-US"/>
          </a:p>
        </p:txBody>
      </p:sp>
    </p:spTree>
    <p:extLst>
      <p:ext uri="{BB962C8B-B14F-4D97-AF65-F5344CB8AC3E}">
        <p14:creationId xmlns:p14="http://schemas.microsoft.com/office/powerpoint/2010/main" val="3097512708"/>
      </p:ext>
    </p:extLst>
  </p:cSld>
  <p:clrMapOvr>
    <a:masterClrMapping/>
  </p:clrMapOvr>
  <p:hf hdr="0" dt="0"/>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p:cSld name="1_White Blank">
    <p:bg>
      <p:bgPr>
        <a:solidFill>
          <a:schemeClr val="bg1">
            <a:lumMod val="40000"/>
            <a:lumOff val="60000"/>
          </a:schemeClr>
        </a:soli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5559FF84-4EB7-248C-A9A3-21393A68E553}"/>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1">
                    <a:lumMod val="50000"/>
                    <a:lumOff val="50000"/>
                  </a:schemeClr>
                </a:solidFill>
              </a:rPr>
              <a:pPr algn="r">
                <a:spcBef>
                  <a:spcPct val="50000"/>
                </a:spcBef>
                <a:defRPr/>
              </a:pPr>
              <a:t>‹#›</a:t>
            </a:fld>
            <a:endParaRPr lang="en-US" sz="1100" b="0" baseline="0">
              <a:solidFill>
                <a:schemeClr val="tx1">
                  <a:lumMod val="50000"/>
                  <a:lumOff val="50000"/>
                </a:schemeClr>
              </a:solidFill>
            </a:endParaRPr>
          </a:p>
        </p:txBody>
      </p:sp>
      <p:sp>
        <p:nvSpPr>
          <p:cNvPr id="4" name="Date Placeholder 3">
            <a:extLst>
              <a:ext uri="{FF2B5EF4-FFF2-40B4-BE49-F238E27FC236}">
                <a16:creationId xmlns:a16="http://schemas.microsoft.com/office/drawing/2014/main" id="{92A3D6AC-9998-6147-A3AF-01786A8BC7B5}"/>
              </a:ext>
            </a:extLst>
          </p:cNvPr>
          <p:cNvSpPr>
            <a:spLocks noGrp="1"/>
          </p:cNvSpPr>
          <p:nvPr>
            <p:ph type="dt" sz="half" idx="10"/>
          </p:nvPr>
        </p:nvSpPr>
        <p:spPr/>
        <p:txBody>
          <a:bodyPr/>
          <a:lstStyle>
            <a:lvl1pPr>
              <a:defRPr>
                <a:solidFill>
                  <a:schemeClr val="tx1">
                    <a:lumMod val="50000"/>
                    <a:lumOff val="50000"/>
                  </a:schemeClr>
                </a:solidFill>
              </a:defRPr>
            </a:lvl1pPr>
          </a:lstStyle>
          <a:p>
            <a:endParaRPr lang="en-US"/>
          </a:p>
        </p:txBody>
      </p:sp>
      <p:sp>
        <p:nvSpPr>
          <p:cNvPr id="5" name="Footer Placeholder 4">
            <a:extLst>
              <a:ext uri="{FF2B5EF4-FFF2-40B4-BE49-F238E27FC236}">
                <a16:creationId xmlns:a16="http://schemas.microsoft.com/office/drawing/2014/main" id="{9E61DC4E-D996-A484-FCFC-B8F377D377A1}"/>
              </a:ext>
            </a:extLst>
          </p:cNvPr>
          <p:cNvSpPr>
            <a:spLocks noGrp="1"/>
          </p:cNvSpPr>
          <p:nvPr>
            <p:ph type="ftr" sz="quarter" idx="11"/>
          </p:nvPr>
        </p:nvSpPr>
        <p:spPr/>
        <p:txBody>
          <a:bodyPr/>
          <a:lstStyle>
            <a:lvl1pPr>
              <a:defRPr>
                <a:solidFill>
                  <a:schemeClr val="tx1">
                    <a:lumMod val="50000"/>
                    <a:lumOff val="50000"/>
                  </a:schemeClr>
                </a:solidFill>
              </a:defRPr>
            </a:lvl1pPr>
          </a:lstStyle>
          <a:p>
            <a:endParaRPr lang="en-US"/>
          </a:p>
        </p:txBody>
      </p:sp>
    </p:spTree>
    <p:extLst>
      <p:ext uri="{BB962C8B-B14F-4D97-AF65-F5344CB8AC3E}">
        <p14:creationId xmlns:p14="http://schemas.microsoft.com/office/powerpoint/2010/main" val="367920520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userDrawn="1">
  <p:cSld name="Black Blank">
    <p:bg>
      <p:bgPr>
        <a:solidFill>
          <a:schemeClr val="tx1"/>
        </a:soli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6B1EDEA3-517F-FC35-5A19-094E3BE709A0}"/>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2"/>
                </a:solidFill>
              </a:rPr>
              <a:pPr algn="r">
                <a:spcBef>
                  <a:spcPct val="50000"/>
                </a:spcBef>
                <a:defRPr/>
              </a:pPr>
              <a:t>‹#›</a:t>
            </a:fld>
            <a:endParaRPr lang="en-US" sz="1100" b="0" baseline="0">
              <a:solidFill>
                <a:schemeClr val="tx2"/>
              </a:solidFill>
            </a:endParaRPr>
          </a:p>
        </p:txBody>
      </p:sp>
      <p:sp>
        <p:nvSpPr>
          <p:cNvPr id="4" name="Date Placeholder 3">
            <a:extLst>
              <a:ext uri="{FF2B5EF4-FFF2-40B4-BE49-F238E27FC236}">
                <a16:creationId xmlns:a16="http://schemas.microsoft.com/office/drawing/2014/main" id="{B429D516-C317-CDC1-DADB-0B020CDC0237}"/>
              </a:ext>
            </a:extLst>
          </p:cNvPr>
          <p:cNvSpPr>
            <a:spLocks noGrp="1"/>
          </p:cNvSpPr>
          <p:nvPr>
            <p:ph type="dt" sz="half" idx="10"/>
          </p:nvPr>
        </p:nvSpPr>
        <p:spPr/>
        <p:txBody>
          <a:bodyPr/>
          <a:lstStyle>
            <a:lvl1pPr>
              <a:defRPr>
                <a:solidFill>
                  <a:schemeClr val="tx2"/>
                </a:solidFill>
              </a:defRPr>
            </a:lvl1pPr>
          </a:lstStyle>
          <a:p>
            <a:endParaRPr lang="en-US"/>
          </a:p>
        </p:txBody>
      </p:sp>
      <p:sp>
        <p:nvSpPr>
          <p:cNvPr id="5" name="Footer Placeholder 4">
            <a:extLst>
              <a:ext uri="{FF2B5EF4-FFF2-40B4-BE49-F238E27FC236}">
                <a16:creationId xmlns:a16="http://schemas.microsoft.com/office/drawing/2014/main" id="{CCEEA777-D26F-FC0E-BCB6-7D77B101103A}"/>
              </a:ext>
            </a:extLst>
          </p:cNvPr>
          <p:cNvSpPr>
            <a:spLocks noGrp="1"/>
          </p:cNvSpPr>
          <p:nvPr>
            <p:ph type="ftr" sz="quarter" idx="11"/>
          </p:nvPr>
        </p:nvSpPr>
        <p:spPr/>
        <p:txBody>
          <a:bodyPr/>
          <a:lstStyle>
            <a:lvl1pPr>
              <a:defRPr>
                <a:solidFill>
                  <a:schemeClr val="tx2"/>
                </a:solidFill>
              </a:defRPr>
            </a:lvl1pPr>
          </a:lstStyle>
          <a:p>
            <a:endParaRPr lang="en-US"/>
          </a:p>
        </p:txBody>
      </p:sp>
    </p:spTree>
    <p:extLst>
      <p:ext uri="{BB962C8B-B14F-4D97-AF65-F5344CB8AC3E}">
        <p14:creationId xmlns:p14="http://schemas.microsoft.com/office/powerpoint/2010/main" val="365763881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userDrawn="1">
  <p:cSld name="1_Background no graphics">
    <p:bg>
      <p:bgPr>
        <a:gradFill flip="none" rotWithShape="1">
          <a:gsLst>
            <a:gs pos="80000">
              <a:schemeClr val="tx2"/>
            </a:gs>
            <a:gs pos="90000">
              <a:schemeClr val="tx2">
                <a:alpha val="45000"/>
              </a:schemeClr>
            </a:gs>
            <a:gs pos="95000">
              <a:schemeClr val="bg2">
                <a:lumMod val="9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0BFA849C-531C-7595-39B1-5EC87690F476}"/>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1"/>
                </a:solidFill>
              </a:rPr>
              <a:pPr algn="r">
                <a:spcBef>
                  <a:spcPct val="50000"/>
                </a:spcBef>
                <a:defRPr/>
              </a:pPr>
              <a:t>‹#›</a:t>
            </a:fld>
            <a:endParaRPr lang="en-US" sz="1100" b="0" baseline="0">
              <a:solidFill>
                <a:schemeClr val="tx1"/>
              </a:solidFill>
            </a:endParaRPr>
          </a:p>
        </p:txBody>
      </p:sp>
      <p:sp>
        <p:nvSpPr>
          <p:cNvPr id="4" name="Date Placeholder 3">
            <a:extLst>
              <a:ext uri="{FF2B5EF4-FFF2-40B4-BE49-F238E27FC236}">
                <a16:creationId xmlns:a16="http://schemas.microsoft.com/office/drawing/2014/main" id="{85935D2E-75B7-4B2F-83E6-4B2460140D3F}"/>
              </a:ext>
            </a:extLst>
          </p:cNvPr>
          <p:cNvSpPr>
            <a:spLocks noGrp="1"/>
          </p:cNvSpPr>
          <p:nvPr>
            <p:ph type="dt" sz="half" idx="10"/>
          </p:nvPr>
        </p:nvSpPr>
        <p:spPr/>
        <p:txBody>
          <a:bodyPr/>
          <a:lstStyle>
            <a:lvl1pPr>
              <a:defRPr>
                <a:solidFill>
                  <a:schemeClr val="bg2">
                    <a:lumMod val="50000"/>
                  </a:schemeClr>
                </a:solidFill>
              </a:defRPr>
            </a:lvl1pPr>
          </a:lstStyle>
          <a:p>
            <a:endParaRPr lang="en-US"/>
          </a:p>
        </p:txBody>
      </p:sp>
      <p:sp>
        <p:nvSpPr>
          <p:cNvPr id="5" name="Footer Placeholder 4">
            <a:extLst>
              <a:ext uri="{FF2B5EF4-FFF2-40B4-BE49-F238E27FC236}">
                <a16:creationId xmlns:a16="http://schemas.microsoft.com/office/drawing/2014/main" id="{C5AC37A7-6517-1C05-89FB-ACDA8ECF89DF}"/>
              </a:ext>
            </a:extLst>
          </p:cNvPr>
          <p:cNvSpPr>
            <a:spLocks noGrp="1"/>
          </p:cNvSpPr>
          <p:nvPr>
            <p:ph type="ftr" sz="quarter" idx="11"/>
          </p:nvPr>
        </p:nvSpPr>
        <p:spPr/>
        <p:txBody>
          <a:bodyPr/>
          <a:lstStyle>
            <a:lvl1pPr>
              <a:defRPr>
                <a:solidFill>
                  <a:schemeClr val="bg2">
                    <a:lumMod val="50000"/>
                  </a:schemeClr>
                </a:solidFill>
              </a:defRPr>
            </a:lvl1pPr>
          </a:lstStyle>
          <a:p>
            <a:endParaRPr lang="en-US"/>
          </a:p>
        </p:txBody>
      </p:sp>
    </p:spTree>
    <p:extLst>
      <p:ext uri="{BB962C8B-B14F-4D97-AF65-F5344CB8AC3E}">
        <p14:creationId xmlns:p14="http://schemas.microsoft.com/office/powerpoint/2010/main" val="35299516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7843223-5086-843F-D346-CCDD12959DF3}"/>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14" name="Title Placeholder 1"/>
          <p:cNvSpPr>
            <a:spLocks noGrp="1"/>
          </p:cNvSpPr>
          <p:nvPr>
            <p:ph type="title"/>
          </p:nvPr>
        </p:nvSpPr>
        <p:spPr bwMode="auto">
          <a:xfrm>
            <a:off x="266700" y="2286001"/>
            <a:ext cx="11658600" cy="1285874"/>
          </a:xfrm>
          <a:prstGeom prst="rect">
            <a:avLst/>
          </a:prstGeom>
          <a:noFill/>
          <a:ln w="9525">
            <a:solidFill>
              <a:schemeClr val="accent3"/>
            </a:solidFill>
            <a:miter lim="800000"/>
            <a:headEnd/>
            <a:tailEnd/>
          </a:ln>
        </p:spPr>
        <p:txBody>
          <a:bodyPr anchor="b"/>
          <a:lstStyle>
            <a:lvl1pPr>
              <a:defRPr sz="3200" b="0" baseline="0">
                <a:solidFill>
                  <a:schemeClr val="accent3"/>
                </a:solidFill>
              </a:defRPr>
            </a:lvl1pPr>
          </a:lstStyle>
          <a:p>
            <a:pPr lvl="0"/>
            <a:r>
              <a:rPr lang="en-US"/>
              <a:t>Click to edit Master title style</a:t>
            </a:r>
          </a:p>
        </p:txBody>
      </p:sp>
      <p:sp>
        <p:nvSpPr>
          <p:cNvPr id="6" name="Text Placeholder 5"/>
          <p:cNvSpPr>
            <a:spLocks noGrp="1"/>
          </p:cNvSpPr>
          <p:nvPr>
            <p:ph type="body" sz="quarter" idx="12"/>
          </p:nvPr>
        </p:nvSpPr>
        <p:spPr>
          <a:xfrm>
            <a:off x="266700" y="3687764"/>
            <a:ext cx="8496300" cy="854075"/>
          </a:xfrm>
          <a:ln>
            <a:solidFill>
              <a:schemeClr val="accent3"/>
            </a:solidFill>
          </a:ln>
        </p:spPr>
        <p:txBody>
          <a:bodyPr anchor="ctr"/>
          <a:lstStyle>
            <a:lvl1pPr marL="0" indent="0">
              <a:defRPr>
                <a:solidFill>
                  <a:schemeClr val="tx2"/>
                </a:solidFill>
              </a:defRPr>
            </a:lvl1pPr>
          </a:lstStyle>
          <a:p>
            <a:pPr lvl="0"/>
            <a:r>
              <a:rPr lang="en-US"/>
              <a:t>Click to edit Master text styles</a:t>
            </a:r>
          </a:p>
        </p:txBody>
      </p:sp>
      <p:sp>
        <p:nvSpPr>
          <p:cNvPr id="2" name="Date Placeholder 1">
            <a:extLst>
              <a:ext uri="{FF2B5EF4-FFF2-40B4-BE49-F238E27FC236}">
                <a16:creationId xmlns:a16="http://schemas.microsoft.com/office/drawing/2014/main" id="{98D00C84-D329-4DD4-96D7-92CD4C330181}"/>
              </a:ext>
            </a:extLst>
          </p:cNvPr>
          <p:cNvSpPr>
            <a:spLocks noGrp="1"/>
          </p:cNvSpPr>
          <p:nvPr>
            <p:ph type="dt" sz="half" idx="13"/>
          </p:nvPr>
        </p:nvSpPr>
        <p:spPr>
          <a:xfrm>
            <a:off x="8763000" y="3697289"/>
            <a:ext cx="3161228" cy="844550"/>
          </a:xfrm>
          <a:prstGeom prst="rect">
            <a:avLst/>
          </a:prstGeom>
          <a:ln>
            <a:solidFill>
              <a:schemeClr val="accent3"/>
            </a:solidFill>
          </a:ln>
        </p:spPr>
        <p:txBody>
          <a:bodyPr/>
          <a:lstStyle>
            <a:lvl1pPr algn="ctr">
              <a:defRPr sz="2000">
                <a:solidFill>
                  <a:schemeClr val="accent3"/>
                </a:solidFill>
              </a:defRPr>
            </a:lvl1pPr>
          </a:lstStyle>
          <a:p>
            <a:endParaRPr lang="en-US"/>
          </a:p>
        </p:txBody>
      </p:sp>
      <p:sp>
        <p:nvSpPr>
          <p:cNvPr id="3" name="Text Box 14">
            <a:extLst>
              <a:ext uri="{FF2B5EF4-FFF2-40B4-BE49-F238E27FC236}">
                <a16:creationId xmlns:a16="http://schemas.microsoft.com/office/drawing/2014/main" id="{71C01142-E0C8-B2A1-CF08-DDC0741713EA}"/>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a:p>
        </p:txBody>
      </p:sp>
      <p:pic>
        <p:nvPicPr>
          <p:cNvPr id="11" name="Picture 10" descr="A picture containing qr code&#10;&#10;Description automatically generated">
            <a:extLst>
              <a:ext uri="{FF2B5EF4-FFF2-40B4-BE49-F238E27FC236}">
                <a16:creationId xmlns:a16="http://schemas.microsoft.com/office/drawing/2014/main" id="{C7BD8055-FF8F-646E-4F9E-84B4A33A92B9}"/>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9590112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Section header - no Sub-Hea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A9860E5-FB16-921B-9978-59B24F56F9F5}"/>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14" name="Title Placeholder 1"/>
          <p:cNvSpPr>
            <a:spLocks noGrp="1"/>
          </p:cNvSpPr>
          <p:nvPr>
            <p:ph type="title"/>
          </p:nvPr>
        </p:nvSpPr>
        <p:spPr bwMode="auto">
          <a:xfrm>
            <a:off x="266700" y="2286001"/>
            <a:ext cx="11658600" cy="1285874"/>
          </a:xfrm>
          <a:prstGeom prst="rect">
            <a:avLst/>
          </a:prstGeom>
          <a:noFill/>
          <a:ln w="9525">
            <a:solidFill>
              <a:schemeClr val="accent3"/>
            </a:solidFill>
            <a:miter lim="800000"/>
            <a:headEnd/>
            <a:tailEnd/>
          </a:ln>
        </p:spPr>
        <p:txBody>
          <a:bodyPr anchor="ctr"/>
          <a:lstStyle>
            <a:lvl1pPr>
              <a:defRPr sz="3200" baseline="0">
                <a:solidFill>
                  <a:schemeClr val="accent3"/>
                </a:solidFill>
              </a:defRPr>
            </a:lvl1pPr>
          </a:lstStyle>
          <a:p>
            <a:pPr lvl="0"/>
            <a:r>
              <a:rPr lang="en-US"/>
              <a:t>Click to edit Master title style</a:t>
            </a:r>
          </a:p>
        </p:txBody>
      </p:sp>
      <p:sp>
        <p:nvSpPr>
          <p:cNvPr id="3" name="Text Box 14">
            <a:extLst>
              <a:ext uri="{FF2B5EF4-FFF2-40B4-BE49-F238E27FC236}">
                <a16:creationId xmlns:a16="http://schemas.microsoft.com/office/drawing/2014/main" id="{B8FD0A53-E9E1-93CC-5F3F-ED183C4566E7}"/>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a:p>
        </p:txBody>
      </p:sp>
      <p:pic>
        <p:nvPicPr>
          <p:cNvPr id="6" name="Picture 5" descr="A picture containing qr code&#10;&#10;Description automatically generated">
            <a:extLst>
              <a:ext uri="{FF2B5EF4-FFF2-40B4-BE49-F238E27FC236}">
                <a16:creationId xmlns:a16="http://schemas.microsoft.com/office/drawing/2014/main" id="{1100FC8E-3C81-583C-9A23-08A75A2C4FEC}"/>
              </a:ext>
            </a:extLst>
          </p:cNvPr>
          <p:cNvPicPr>
            <a:picLocks noChangeAspect="1"/>
          </p:cNvPicPr>
          <p:nvPr userDrawn="1"/>
        </p:nvPicPr>
        <p:blipFill>
          <a:blip r:embed="rId3"/>
          <a:stretch>
            <a:fillRect/>
          </a:stretch>
        </p:blipFill>
        <p:spPr>
          <a:xfrm>
            <a:off x="190500" y="5602330"/>
            <a:ext cx="2402348" cy="1065985"/>
          </a:xfrm>
          <a:prstGeom prst="rect">
            <a:avLst/>
          </a:prstGeom>
        </p:spPr>
      </p:pic>
      <p:sp>
        <p:nvSpPr>
          <p:cNvPr id="7" name="Date Placeholder 1">
            <a:extLst>
              <a:ext uri="{FF2B5EF4-FFF2-40B4-BE49-F238E27FC236}">
                <a16:creationId xmlns:a16="http://schemas.microsoft.com/office/drawing/2014/main" id="{22B933D6-5752-A997-866D-7335507E65DB}"/>
              </a:ext>
            </a:extLst>
          </p:cNvPr>
          <p:cNvSpPr>
            <a:spLocks noGrp="1"/>
          </p:cNvSpPr>
          <p:nvPr>
            <p:ph type="dt" sz="half" idx="13"/>
          </p:nvPr>
        </p:nvSpPr>
        <p:spPr>
          <a:xfrm>
            <a:off x="9163627" y="3709924"/>
            <a:ext cx="2761673" cy="385825"/>
          </a:xfrm>
          <a:prstGeom prst="rect">
            <a:avLst/>
          </a:prstGeom>
          <a:ln>
            <a:solidFill>
              <a:schemeClr val="accent3"/>
            </a:solidFill>
          </a:ln>
        </p:spPr>
        <p:txBody>
          <a:bodyPr/>
          <a:lstStyle>
            <a:lvl1pPr algn="ctr">
              <a:defRPr sz="2000">
                <a:solidFill>
                  <a:schemeClr val="accent3"/>
                </a:solidFill>
              </a:defRPr>
            </a:lvl1pPr>
          </a:lstStyle>
          <a:p>
            <a:endParaRPr lang="en-US"/>
          </a:p>
        </p:txBody>
      </p:sp>
    </p:spTree>
    <p:extLst>
      <p:ext uri="{BB962C8B-B14F-4D97-AF65-F5344CB8AC3E}">
        <p14:creationId xmlns:p14="http://schemas.microsoft.com/office/powerpoint/2010/main" val="117509264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Section - Content Only">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FDB948E-B4CD-A49A-882A-F350D2A911BE}"/>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4" name="Content Placeholder 3"/>
          <p:cNvSpPr>
            <a:spLocks noGrp="1"/>
          </p:cNvSpPr>
          <p:nvPr>
            <p:ph sz="quarter" idx="12"/>
          </p:nvPr>
        </p:nvSpPr>
        <p:spPr>
          <a:xfrm>
            <a:off x="266700" y="2157413"/>
            <a:ext cx="11658600" cy="1798637"/>
          </a:xfrm>
          <a:ln>
            <a:solidFill>
              <a:schemeClr val="accent3"/>
            </a:solidFill>
          </a:ln>
        </p:spPr>
        <p:txBody>
          <a:bodyPr anchor="ct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930F58C1-4114-4FD3-B651-E3BC6C7CBC47}"/>
              </a:ext>
            </a:extLst>
          </p:cNvPr>
          <p:cNvSpPr>
            <a:spLocks noGrp="1"/>
          </p:cNvSpPr>
          <p:nvPr>
            <p:ph type="dt" sz="half" idx="13"/>
          </p:nvPr>
        </p:nvSpPr>
        <p:spPr>
          <a:xfrm>
            <a:off x="9163627" y="4043299"/>
            <a:ext cx="2761673" cy="385825"/>
          </a:xfrm>
          <a:prstGeom prst="rect">
            <a:avLst/>
          </a:prstGeom>
          <a:ln>
            <a:solidFill>
              <a:schemeClr val="accent3"/>
            </a:solidFill>
          </a:ln>
        </p:spPr>
        <p:txBody>
          <a:bodyPr/>
          <a:lstStyle>
            <a:lvl1pPr algn="ctr">
              <a:defRPr sz="2000">
                <a:solidFill>
                  <a:schemeClr val="accent3"/>
                </a:solidFill>
              </a:defRPr>
            </a:lvl1pPr>
          </a:lstStyle>
          <a:p>
            <a:endParaRPr lang="en-US"/>
          </a:p>
        </p:txBody>
      </p:sp>
      <p:sp>
        <p:nvSpPr>
          <p:cNvPr id="3" name="Text Box 14">
            <a:extLst>
              <a:ext uri="{FF2B5EF4-FFF2-40B4-BE49-F238E27FC236}">
                <a16:creationId xmlns:a16="http://schemas.microsoft.com/office/drawing/2014/main" id="{4B9A921A-5A1E-39D1-94FE-6E1E04C028AC}"/>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a:p>
        </p:txBody>
      </p:sp>
      <p:pic>
        <p:nvPicPr>
          <p:cNvPr id="6" name="Picture 5" descr="A picture containing qr code&#10;&#10;Description automatically generated">
            <a:extLst>
              <a:ext uri="{FF2B5EF4-FFF2-40B4-BE49-F238E27FC236}">
                <a16:creationId xmlns:a16="http://schemas.microsoft.com/office/drawing/2014/main" id="{30F6006C-DEAA-A93E-62A5-A2759A856E6B}"/>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1504254406"/>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Title - 2 Pics">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A2CA99E-4AAA-5371-9462-7AD3D7D937C7}"/>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1232" y="0"/>
            <a:ext cx="12188389" cy="6858000"/>
          </a:xfrm>
          <a:prstGeom prst="rect">
            <a:avLst/>
          </a:prstGeom>
        </p:spPr>
      </p:pic>
      <p:sp>
        <p:nvSpPr>
          <p:cNvPr id="14" name="Title 5"/>
          <p:cNvSpPr>
            <a:spLocks noGrp="1"/>
          </p:cNvSpPr>
          <p:nvPr>
            <p:ph type="title"/>
          </p:nvPr>
        </p:nvSpPr>
        <p:spPr>
          <a:xfrm>
            <a:off x="266700" y="265872"/>
            <a:ext cx="5829300" cy="1671543"/>
          </a:xfrm>
          <a:noFill/>
          <a:ln w="19050">
            <a:solidFill>
              <a:schemeClr val="accent3"/>
            </a:solidFill>
          </a:ln>
        </p:spPr>
        <p:txBody>
          <a:bodyPr/>
          <a:lstStyle>
            <a:lvl1pPr>
              <a:defRPr>
                <a:solidFill>
                  <a:schemeClr val="accent3"/>
                </a:solidFill>
              </a:defRPr>
            </a:lvl1pPr>
          </a:lstStyle>
          <a:p>
            <a:r>
              <a:rPr lang="en-US"/>
              <a:t>Click to edit Master title style</a:t>
            </a:r>
          </a:p>
        </p:txBody>
      </p:sp>
      <p:sp>
        <p:nvSpPr>
          <p:cNvPr id="15" name="Picture Placeholder 16"/>
          <p:cNvSpPr>
            <a:spLocks noGrp="1" noChangeAspect="1"/>
          </p:cNvSpPr>
          <p:nvPr>
            <p:ph type="pic" sz="quarter" idx="13"/>
          </p:nvPr>
        </p:nvSpPr>
        <p:spPr>
          <a:xfrm>
            <a:off x="6220046" y="265872"/>
            <a:ext cx="5705253"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16" name="Picture Placeholder 16"/>
          <p:cNvSpPr>
            <a:spLocks noGrp="1" noChangeAspect="1"/>
          </p:cNvSpPr>
          <p:nvPr>
            <p:ph type="pic" sz="quarter" idx="14"/>
          </p:nvPr>
        </p:nvSpPr>
        <p:spPr>
          <a:xfrm>
            <a:off x="6220046" y="3528391"/>
            <a:ext cx="5705253"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7" name="Text Placeholder 6"/>
          <p:cNvSpPr>
            <a:spLocks noGrp="1"/>
          </p:cNvSpPr>
          <p:nvPr>
            <p:ph type="body" sz="quarter" idx="15"/>
          </p:nvPr>
        </p:nvSpPr>
        <p:spPr>
          <a:xfrm>
            <a:off x="266700" y="2059389"/>
            <a:ext cx="5816600" cy="3307950"/>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A picture containing qr code&#10;&#10;Description automatically generated">
            <a:extLst>
              <a:ext uri="{FF2B5EF4-FFF2-40B4-BE49-F238E27FC236}">
                <a16:creationId xmlns:a16="http://schemas.microsoft.com/office/drawing/2014/main" id="{CC1A89D0-0707-593E-6331-0996B0CFBFA9}"/>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230026797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Title - 3 Pics (horizontal)">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08A2208-647F-606B-8F64-F37557D56788}"/>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14" name="Title 5"/>
          <p:cNvSpPr>
            <a:spLocks noGrp="1"/>
          </p:cNvSpPr>
          <p:nvPr>
            <p:ph type="title"/>
          </p:nvPr>
        </p:nvSpPr>
        <p:spPr>
          <a:xfrm>
            <a:off x="266700" y="260931"/>
            <a:ext cx="5821279" cy="1671543"/>
          </a:xfrm>
          <a:noFill/>
          <a:ln w="12700">
            <a:solidFill>
              <a:schemeClr val="accent3"/>
            </a:solidFill>
          </a:ln>
        </p:spPr>
        <p:txBody>
          <a:bodyPr/>
          <a:lstStyle>
            <a:lvl1pPr>
              <a:defRPr>
                <a:solidFill>
                  <a:schemeClr val="accent3"/>
                </a:solidFill>
              </a:defRPr>
            </a:lvl1pPr>
          </a:lstStyle>
          <a:p>
            <a:r>
              <a:rPr lang="en-US"/>
              <a:t>Click to edit Master title style</a:t>
            </a:r>
          </a:p>
        </p:txBody>
      </p:sp>
      <p:sp>
        <p:nvSpPr>
          <p:cNvPr id="15" name="Picture Placeholder 16"/>
          <p:cNvSpPr>
            <a:spLocks noGrp="1" noChangeAspect="1"/>
          </p:cNvSpPr>
          <p:nvPr>
            <p:ph type="pic" sz="quarter" idx="13"/>
          </p:nvPr>
        </p:nvSpPr>
        <p:spPr>
          <a:xfrm>
            <a:off x="6346659" y="260931"/>
            <a:ext cx="5578641"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9" name="Picture Placeholder 16"/>
          <p:cNvSpPr>
            <a:spLocks noGrp="1"/>
          </p:cNvSpPr>
          <p:nvPr>
            <p:ph type="pic" sz="quarter" idx="15"/>
          </p:nvPr>
        </p:nvSpPr>
        <p:spPr>
          <a:xfrm>
            <a:off x="8610600" y="3507454"/>
            <a:ext cx="3314700" cy="3093720"/>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3" name="Content Placeholder 2"/>
          <p:cNvSpPr>
            <a:spLocks noGrp="1"/>
          </p:cNvSpPr>
          <p:nvPr>
            <p:ph sz="quarter" idx="17"/>
          </p:nvPr>
        </p:nvSpPr>
        <p:spPr>
          <a:xfrm>
            <a:off x="266700" y="2058988"/>
            <a:ext cx="5808663" cy="3308350"/>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16"/>
          <p:cNvSpPr>
            <a:spLocks noGrp="1"/>
          </p:cNvSpPr>
          <p:nvPr>
            <p:ph type="pic" sz="quarter" idx="16"/>
          </p:nvPr>
        </p:nvSpPr>
        <p:spPr>
          <a:xfrm>
            <a:off x="5140944" y="3507454"/>
            <a:ext cx="3314700" cy="3093720"/>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pic>
        <p:nvPicPr>
          <p:cNvPr id="5" name="Picture 4" descr="A picture containing qr code&#10;&#10;Description automatically generated">
            <a:extLst>
              <a:ext uri="{FF2B5EF4-FFF2-40B4-BE49-F238E27FC236}">
                <a16:creationId xmlns:a16="http://schemas.microsoft.com/office/drawing/2014/main" id="{B1CCCAD0-1673-986A-13CB-641150EDAA17}"/>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753160821"/>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Title - 4 Pics">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972CCC1-BFFC-C6EA-3790-7E99857DF180}"/>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3" name="Text Placeholder 2"/>
          <p:cNvSpPr>
            <a:spLocks noGrp="1"/>
          </p:cNvSpPr>
          <p:nvPr>
            <p:ph type="body" sz="quarter" idx="19"/>
          </p:nvPr>
        </p:nvSpPr>
        <p:spPr>
          <a:xfrm>
            <a:off x="381000" y="2059387"/>
            <a:ext cx="4867275" cy="3315887"/>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Picture Placeholder 16"/>
          <p:cNvSpPr>
            <a:spLocks noGrp="1"/>
          </p:cNvSpPr>
          <p:nvPr>
            <p:ph type="pic" sz="quarter" idx="15"/>
          </p:nvPr>
        </p:nvSpPr>
        <p:spPr>
          <a:xfrm>
            <a:off x="8723481" y="3423957"/>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19" name="Picture Placeholder 16"/>
          <p:cNvSpPr>
            <a:spLocks noGrp="1"/>
          </p:cNvSpPr>
          <p:nvPr>
            <p:ph type="pic" sz="quarter" idx="16"/>
          </p:nvPr>
        </p:nvSpPr>
        <p:spPr>
          <a:xfrm>
            <a:off x="5371264" y="3423957"/>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20" name="Picture Placeholder 16"/>
          <p:cNvSpPr>
            <a:spLocks noGrp="1"/>
          </p:cNvSpPr>
          <p:nvPr>
            <p:ph type="pic" sz="quarter" idx="17"/>
          </p:nvPr>
        </p:nvSpPr>
        <p:spPr>
          <a:xfrm>
            <a:off x="8723481" y="265872"/>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14" name="Title 5"/>
          <p:cNvSpPr>
            <a:spLocks noGrp="1"/>
          </p:cNvSpPr>
          <p:nvPr>
            <p:ph type="title"/>
          </p:nvPr>
        </p:nvSpPr>
        <p:spPr>
          <a:xfrm>
            <a:off x="381000" y="265872"/>
            <a:ext cx="4866861" cy="1671543"/>
          </a:xfrm>
          <a:noFill/>
          <a:ln w="12700">
            <a:solidFill>
              <a:schemeClr val="accent3"/>
            </a:solidFill>
          </a:ln>
        </p:spPr>
        <p:txBody>
          <a:bodyPr/>
          <a:lstStyle>
            <a:lvl1pPr>
              <a:defRPr>
                <a:solidFill>
                  <a:schemeClr val="accent3"/>
                </a:solidFill>
              </a:defRPr>
            </a:lvl1pPr>
          </a:lstStyle>
          <a:p>
            <a:r>
              <a:rPr lang="en-US"/>
              <a:t>Click to edit Master title style</a:t>
            </a:r>
          </a:p>
        </p:txBody>
      </p:sp>
      <p:sp>
        <p:nvSpPr>
          <p:cNvPr id="21" name="Picture Placeholder 16"/>
          <p:cNvSpPr>
            <a:spLocks noGrp="1"/>
          </p:cNvSpPr>
          <p:nvPr>
            <p:ph type="pic" sz="quarter" idx="18"/>
          </p:nvPr>
        </p:nvSpPr>
        <p:spPr>
          <a:xfrm>
            <a:off x="5371264" y="265872"/>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pic>
        <p:nvPicPr>
          <p:cNvPr id="5" name="Picture 4" descr="A picture containing qr code&#10;&#10;Description automatically generated">
            <a:extLst>
              <a:ext uri="{FF2B5EF4-FFF2-40B4-BE49-F238E27FC236}">
                <a16:creationId xmlns:a16="http://schemas.microsoft.com/office/drawing/2014/main" id="{6E24EF9F-84E9-63AF-E2E6-C9F20CDDF17F}"/>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57210536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Title - 3 Pics (vertical)">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56BFFC-FD6D-D4CC-D857-29E26DC42C8B}"/>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20657" y="0"/>
            <a:ext cx="12188389" cy="6858000"/>
          </a:xfrm>
          <a:prstGeom prst="rect">
            <a:avLst/>
          </a:prstGeom>
        </p:spPr>
      </p:pic>
      <p:sp>
        <p:nvSpPr>
          <p:cNvPr id="16" name="TextBox 15"/>
          <p:cNvSpPr txBox="1"/>
          <p:nvPr userDrawn="1"/>
        </p:nvSpPr>
        <p:spPr>
          <a:xfrm>
            <a:off x="266700" y="5217495"/>
            <a:ext cx="4337105" cy="357790"/>
          </a:xfrm>
          <a:prstGeom prst="rect">
            <a:avLst/>
          </a:prstGeom>
          <a:noFill/>
          <a:ln>
            <a:solidFill>
              <a:schemeClr val="accent3"/>
            </a:solidFill>
          </a:ln>
        </p:spPr>
        <p:txBody>
          <a:bodyPr wrap="square" lIns="91440" tIns="0">
            <a:spAutoFit/>
          </a:bodyPr>
          <a:lstStyle/>
          <a:p>
            <a:r>
              <a:rPr lang="en-US" altLang="en-US" sz="675" i="1">
                <a:solidFill>
                  <a:schemeClr val="tx2"/>
                </a:solidFill>
              </a:rPr>
              <a:t>“</a:t>
            </a:r>
            <a:r>
              <a:rPr lang="en-US" sz="675" i="1">
                <a:solidFill>
                  <a:schemeClr val="tx2"/>
                </a:solidFill>
              </a:rPr>
              <a:t>The views, opinions and findings contained in this report are those of the authors(s) and should not be construed as an official Department of the Army position, policy or decision, unless so designated by other official documentation.</a:t>
            </a:r>
            <a:r>
              <a:rPr lang="en-US" altLang="en-US" sz="675" i="1">
                <a:solidFill>
                  <a:schemeClr val="tx2"/>
                </a:solidFill>
              </a:rPr>
              <a:t>”</a:t>
            </a:r>
            <a:endParaRPr lang="en-US" sz="675" i="1">
              <a:solidFill>
                <a:schemeClr val="tx2"/>
              </a:solidFill>
            </a:endParaRPr>
          </a:p>
        </p:txBody>
      </p:sp>
      <p:sp>
        <p:nvSpPr>
          <p:cNvPr id="18" name="Picture Placeholder 16"/>
          <p:cNvSpPr>
            <a:spLocks noGrp="1" noChangeAspect="1"/>
          </p:cNvSpPr>
          <p:nvPr>
            <p:ph type="pic" sz="quarter" idx="13"/>
          </p:nvPr>
        </p:nvSpPr>
        <p:spPr>
          <a:xfrm>
            <a:off x="8500460" y="3880886"/>
            <a:ext cx="3424840" cy="2548885"/>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defRPr>
            </a:lvl1pPr>
          </a:lstStyle>
          <a:p>
            <a:r>
              <a:rPr lang="en-US"/>
              <a:t>Click icon to add picture</a:t>
            </a:r>
          </a:p>
        </p:txBody>
      </p:sp>
      <p:sp>
        <p:nvSpPr>
          <p:cNvPr id="19" name="Picture Placeholder 16"/>
          <p:cNvSpPr>
            <a:spLocks noGrp="1" noChangeAspect="1"/>
          </p:cNvSpPr>
          <p:nvPr>
            <p:ph type="pic" sz="quarter" idx="14"/>
          </p:nvPr>
        </p:nvSpPr>
        <p:spPr>
          <a:xfrm>
            <a:off x="8500460" y="1227138"/>
            <a:ext cx="3424840" cy="2548885"/>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defRPr>
            </a:lvl1pPr>
          </a:lstStyle>
          <a:p>
            <a:r>
              <a:rPr lang="en-US"/>
              <a:t>Click icon to add picture</a:t>
            </a:r>
          </a:p>
        </p:txBody>
      </p:sp>
      <p:sp>
        <p:nvSpPr>
          <p:cNvPr id="20" name="Picture Placeholder 16"/>
          <p:cNvSpPr>
            <a:spLocks noGrp="1" noChangeAspect="1"/>
          </p:cNvSpPr>
          <p:nvPr>
            <p:ph type="pic" sz="quarter" idx="15"/>
          </p:nvPr>
        </p:nvSpPr>
        <p:spPr>
          <a:xfrm>
            <a:off x="4726057" y="1227138"/>
            <a:ext cx="3689406" cy="5211649"/>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defRPr>
            </a:lvl1pPr>
          </a:lstStyle>
          <a:p>
            <a:r>
              <a:rPr lang="en-US"/>
              <a:t>Click icon to add picture</a:t>
            </a:r>
          </a:p>
        </p:txBody>
      </p:sp>
      <p:sp>
        <p:nvSpPr>
          <p:cNvPr id="2" name="Title 1"/>
          <p:cNvSpPr>
            <a:spLocks noGrp="1"/>
          </p:cNvSpPr>
          <p:nvPr>
            <p:ph type="title"/>
          </p:nvPr>
        </p:nvSpPr>
        <p:spPr>
          <a:xfrm>
            <a:off x="266700" y="246490"/>
            <a:ext cx="11658600" cy="858437"/>
          </a:xfrm>
          <a:noFill/>
          <a:ln w="12700">
            <a:solidFill>
              <a:schemeClr val="accent3"/>
            </a:solidFill>
          </a:ln>
        </p:spPr>
        <p:txBody>
          <a:bodyPr/>
          <a:lstStyle>
            <a:lvl1pPr>
              <a:defRPr>
                <a:ln>
                  <a:noFill/>
                </a:ln>
                <a:solidFill>
                  <a:schemeClr val="accent3"/>
                </a:solidFill>
              </a:defRPr>
            </a:lvl1pPr>
          </a:lstStyle>
          <a:p>
            <a:r>
              <a:rPr lang="en-US"/>
              <a:t>Click to edit Master title style</a:t>
            </a:r>
          </a:p>
        </p:txBody>
      </p:sp>
      <p:sp>
        <p:nvSpPr>
          <p:cNvPr id="4" name="Text Placeholder 3"/>
          <p:cNvSpPr>
            <a:spLocks noGrp="1"/>
          </p:cNvSpPr>
          <p:nvPr>
            <p:ph type="body" sz="quarter" idx="16"/>
          </p:nvPr>
        </p:nvSpPr>
        <p:spPr>
          <a:xfrm>
            <a:off x="266700" y="1227138"/>
            <a:ext cx="4337105" cy="3957637"/>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A picture containing qr code&#10;&#10;Description automatically generated">
            <a:extLst>
              <a:ext uri="{FF2B5EF4-FFF2-40B4-BE49-F238E27FC236}">
                <a16:creationId xmlns:a16="http://schemas.microsoft.com/office/drawing/2014/main" id="{C912A723-62E0-165E-E69D-37E2F11B60E2}"/>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3121855244"/>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0F2E2B7-DF31-70A6-E4D2-4624E105957F}"/>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20657" y="0"/>
            <a:ext cx="12188389" cy="6858000"/>
          </a:xfrm>
          <a:prstGeom prst="rect">
            <a:avLst/>
          </a:prstGeom>
        </p:spPr>
      </p:pic>
      <p:sp>
        <p:nvSpPr>
          <p:cNvPr id="2" name="Title 1">
            <a:extLst>
              <a:ext uri="{FF2B5EF4-FFF2-40B4-BE49-F238E27FC236}">
                <a16:creationId xmlns:a16="http://schemas.microsoft.com/office/drawing/2014/main" id="{4141B23B-C834-C81E-D8E7-0BA48DA2587E}"/>
              </a:ext>
            </a:extLst>
          </p:cNvPr>
          <p:cNvSpPr>
            <a:spLocks noGrp="1"/>
          </p:cNvSpPr>
          <p:nvPr>
            <p:ph type="title"/>
          </p:nvPr>
        </p:nvSpPr>
        <p:spPr>
          <a:xfrm>
            <a:off x="839788" y="457200"/>
            <a:ext cx="3932237" cy="1600200"/>
          </a:xfrm>
          <a:ln>
            <a:solidFill>
              <a:schemeClr val="accent3"/>
            </a:solidFill>
          </a:ln>
        </p:spPr>
        <p:txBody>
          <a:bodyPr anchor="b"/>
          <a:lstStyle>
            <a:lvl1pPr>
              <a:defRPr sz="3200">
                <a:solidFill>
                  <a:schemeClr val="accent3"/>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2AAF989E-3D4E-5DEB-5949-C26E481EBBD7}"/>
              </a:ext>
            </a:extLst>
          </p:cNvPr>
          <p:cNvSpPr>
            <a:spLocks noGrp="1"/>
          </p:cNvSpPr>
          <p:nvPr>
            <p:ph type="pic" idx="1"/>
          </p:nvPr>
        </p:nvSpPr>
        <p:spPr>
          <a:xfrm>
            <a:off x="5183188" y="457200"/>
            <a:ext cx="6172200" cy="5038825"/>
          </a:xfrm>
          <a:solidFill>
            <a:schemeClr val="tx2"/>
          </a:solidFill>
        </p:spPr>
        <p:txBody>
          <a:bodyPr/>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43D5C51-ECC5-2E2F-3751-18DE050DFD6B}"/>
              </a:ext>
            </a:extLst>
          </p:cNvPr>
          <p:cNvSpPr>
            <a:spLocks noGrp="1"/>
          </p:cNvSpPr>
          <p:nvPr>
            <p:ph type="body" sz="half" idx="2"/>
          </p:nvPr>
        </p:nvSpPr>
        <p:spPr>
          <a:xfrm>
            <a:off x="839788" y="2194560"/>
            <a:ext cx="3932237" cy="3301465"/>
          </a:xfrm>
          <a:ln>
            <a:solidFill>
              <a:schemeClr val="accent3"/>
            </a:solidFill>
          </a:ln>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descr="A picture containing qr code&#10;&#10;Description automatically generated">
            <a:extLst>
              <a:ext uri="{FF2B5EF4-FFF2-40B4-BE49-F238E27FC236}">
                <a16:creationId xmlns:a16="http://schemas.microsoft.com/office/drawing/2014/main" id="{352CF3A3-D550-E6AC-ECAB-2839AC0D0355}"/>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645311004"/>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Content Placeholder 5"/>
          <p:cNvSpPr>
            <a:spLocks noGrp="1"/>
          </p:cNvSpPr>
          <p:nvPr>
            <p:ph sz="quarter" idx="10"/>
          </p:nvPr>
        </p:nvSpPr>
        <p:spPr>
          <a:xfrm>
            <a:off x="266700" y="1028700"/>
            <a:ext cx="11658600" cy="5600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379E246-DB27-040E-95D2-B26EAF143D30}"/>
              </a:ext>
            </a:extLst>
          </p:cNvPr>
          <p:cNvSpPr>
            <a:spLocks noGrp="1"/>
          </p:cNvSpPr>
          <p:nvPr>
            <p:ph type="dt" sz="half" idx="11"/>
          </p:nvPr>
        </p:nvSpPr>
        <p:spPr/>
        <p:txBody>
          <a:bodyPr/>
          <a:lstStyle/>
          <a:p>
            <a:endParaRPr lang="en-US"/>
          </a:p>
        </p:txBody>
      </p:sp>
      <p:sp>
        <p:nvSpPr>
          <p:cNvPr id="7" name="Footer Placeholder 6">
            <a:extLst>
              <a:ext uri="{FF2B5EF4-FFF2-40B4-BE49-F238E27FC236}">
                <a16:creationId xmlns:a16="http://schemas.microsoft.com/office/drawing/2014/main" id="{CFD0F5C1-A6E1-A37D-C392-0E742FAC1C2F}"/>
              </a:ext>
            </a:extLst>
          </p:cNvPr>
          <p:cNvSpPr>
            <a:spLocks noGrp="1"/>
          </p:cNvSpPr>
          <p:nvPr>
            <p:ph type="ftr" sz="quarter" idx="12"/>
          </p:nvPr>
        </p:nvSpPr>
        <p:spPr/>
        <p:txBody>
          <a:bodyPr/>
          <a:lstStyle/>
          <a:p>
            <a:endParaRPr lang="en-US"/>
          </a:p>
        </p:txBody>
      </p:sp>
      <p:sp>
        <p:nvSpPr>
          <p:cNvPr id="2" name="Title 1">
            <a:extLst>
              <a:ext uri="{FF2B5EF4-FFF2-40B4-BE49-F238E27FC236}">
                <a16:creationId xmlns:a16="http://schemas.microsoft.com/office/drawing/2014/main" id="{62A64504-0669-5CF0-805D-174C1EFD60F6}"/>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84728701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itle and Content - 2 Columns">
    <p:spTree>
      <p:nvGrpSpPr>
        <p:cNvPr id="1" name=""/>
        <p:cNvGrpSpPr/>
        <p:nvPr/>
      </p:nvGrpSpPr>
      <p:grpSpPr>
        <a:xfrm>
          <a:off x="0" y="0"/>
          <a:ext cx="0" cy="0"/>
          <a:chOff x="0" y="0"/>
          <a:chExt cx="0" cy="0"/>
        </a:xfrm>
      </p:grpSpPr>
      <p:sp>
        <p:nvSpPr>
          <p:cNvPr id="8" name="Content Placeholder 3"/>
          <p:cNvSpPr>
            <a:spLocks noGrp="1"/>
          </p:cNvSpPr>
          <p:nvPr>
            <p:ph sz="quarter" idx="10"/>
          </p:nvPr>
        </p:nvSpPr>
        <p:spPr>
          <a:xfrm>
            <a:off x="266700" y="1028700"/>
            <a:ext cx="11658600" cy="5600700"/>
          </a:xfrm>
        </p:spPr>
        <p:txBody>
          <a:bodyPr numCol="2"/>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EE4B1084-AF70-E7DA-2842-9FB9FFF0804B}"/>
              </a:ext>
            </a:extLst>
          </p:cNvPr>
          <p:cNvSpPr>
            <a:spLocks noGrp="1"/>
          </p:cNvSpPr>
          <p:nvPr>
            <p:ph type="title"/>
          </p:nvPr>
        </p:nvSpPr>
        <p:spPr/>
        <p:txBody>
          <a:bodyPr/>
          <a:lstStyle/>
          <a:p>
            <a:r>
              <a:rPr lang="en-US"/>
              <a:t>Click to edit Master title style</a:t>
            </a:r>
          </a:p>
        </p:txBody>
      </p:sp>
      <p:sp>
        <p:nvSpPr>
          <p:cNvPr id="5" name="Date Placeholder 4">
            <a:extLst>
              <a:ext uri="{FF2B5EF4-FFF2-40B4-BE49-F238E27FC236}">
                <a16:creationId xmlns:a16="http://schemas.microsoft.com/office/drawing/2014/main" id="{76C7A763-F7D0-2074-5F3F-2D1DA1226607}"/>
              </a:ext>
            </a:extLst>
          </p:cNvPr>
          <p:cNvSpPr>
            <a:spLocks noGrp="1"/>
          </p:cNvSpPr>
          <p:nvPr>
            <p:ph type="dt" sz="half" idx="11"/>
          </p:nvPr>
        </p:nvSpPr>
        <p:spPr/>
        <p:txBody>
          <a:bodyPr/>
          <a:lstStyle/>
          <a:p>
            <a:endParaRPr lang="en-US"/>
          </a:p>
        </p:txBody>
      </p:sp>
      <p:sp>
        <p:nvSpPr>
          <p:cNvPr id="6" name="Footer Placeholder 5">
            <a:extLst>
              <a:ext uri="{FF2B5EF4-FFF2-40B4-BE49-F238E27FC236}">
                <a16:creationId xmlns:a16="http://schemas.microsoft.com/office/drawing/2014/main" id="{BB5C1216-5C4C-C44D-DE08-88D5BFB6266F}"/>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2768909655"/>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itle and Content - 3 Columns">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9" name="Content Placeholder 3"/>
          <p:cNvSpPr>
            <a:spLocks noGrp="1"/>
          </p:cNvSpPr>
          <p:nvPr>
            <p:ph sz="quarter" idx="12"/>
          </p:nvPr>
        </p:nvSpPr>
        <p:spPr>
          <a:xfrm>
            <a:off x="266700" y="1028700"/>
            <a:ext cx="11658600" cy="5600700"/>
          </a:xfrm>
        </p:spPr>
        <p:txBody>
          <a:bodyPr numCol="3"/>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AFC9BA2-EC81-5287-D39F-725A5EC32471}"/>
              </a:ext>
            </a:extLst>
          </p:cNvPr>
          <p:cNvSpPr>
            <a:spLocks noGrp="1"/>
          </p:cNvSpPr>
          <p:nvPr>
            <p:ph type="dt" sz="half" idx="13"/>
          </p:nvPr>
        </p:nvSpPr>
        <p:spPr/>
        <p:txBody>
          <a:bodyPr/>
          <a:lstStyle/>
          <a:p>
            <a:endParaRPr lang="en-US"/>
          </a:p>
        </p:txBody>
      </p:sp>
      <p:sp>
        <p:nvSpPr>
          <p:cNvPr id="6" name="Footer Placeholder 5">
            <a:extLst>
              <a:ext uri="{FF2B5EF4-FFF2-40B4-BE49-F238E27FC236}">
                <a16:creationId xmlns:a16="http://schemas.microsoft.com/office/drawing/2014/main" id="{FE97BF52-3E27-86B6-23FC-B495D58A6360}"/>
              </a:ext>
            </a:extLst>
          </p:cNvPr>
          <p:cNvSpPr>
            <a:spLocks noGrp="1"/>
          </p:cNvSpPr>
          <p:nvPr>
            <p:ph type="ftr" sz="quarter" idx="14"/>
          </p:nvPr>
        </p:nvSpPr>
        <p:spPr/>
        <p:txBody>
          <a:bodyPr/>
          <a:lstStyle/>
          <a:p>
            <a:endParaRPr lang="en-US"/>
          </a:p>
        </p:txBody>
      </p:sp>
    </p:spTree>
    <p:extLst>
      <p:ext uri="{BB962C8B-B14F-4D97-AF65-F5344CB8AC3E}">
        <p14:creationId xmlns:p14="http://schemas.microsoft.com/office/powerpoint/2010/main" val="347316825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itle and Picture with Caption">
    <p:spTree>
      <p:nvGrpSpPr>
        <p:cNvPr id="1" name=""/>
        <p:cNvGrpSpPr/>
        <p:nvPr/>
      </p:nvGrpSpPr>
      <p:grpSpPr>
        <a:xfrm>
          <a:off x="0" y="0"/>
          <a:ext cx="0" cy="0"/>
          <a:chOff x="0" y="0"/>
          <a:chExt cx="0" cy="0"/>
        </a:xfrm>
      </p:grpSpPr>
      <p:sp>
        <p:nvSpPr>
          <p:cNvPr id="21" name="Text Placeholder 2"/>
          <p:cNvSpPr>
            <a:spLocks noGrp="1"/>
          </p:cNvSpPr>
          <p:nvPr>
            <p:ph idx="1"/>
          </p:nvPr>
        </p:nvSpPr>
        <p:spPr bwMode="auto">
          <a:xfrm>
            <a:off x="266700" y="6191103"/>
            <a:ext cx="11658600" cy="438297"/>
          </a:xfrm>
          <a:prstGeom prst="rect">
            <a:avLst/>
          </a:prstGeom>
          <a:noFill/>
          <a:ln w="9525">
            <a:noFill/>
            <a:miter lim="800000"/>
            <a:headEnd/>
            <a:tailEnd/>
          </a:ln>
        </p:spPr>
        <p:txBody>
          <a:bodyPr lIns="91440" tIns="0" numCol="1"/>
          <a:lstStyle>
            <a:lvl1pPr marL="0" indent="0">
              <a:buNone/>
              <a:defRPr sz="900">
                <a:solidFill>
                  <a:schemeClr val="tx1">
                    <a:lumMod val="75000"/>
                    <a:lumOff val="25000"/>
                  </a:schemeClr>
                </a:solidFill>
              </a:defRPr>
            </a:lvl1pPr>
            <a:lvl2pPr>
              <a:defRPr sz="1350">
                <a:solidFill>
                  <a:srgbClr val="83847A"/>
                </a:solidFill>
              </a:defRPr>
            </a:lvl2pPr>
            <a:lvl3pPr>
              <a:defRPr sz="1125">
                <a:solidFill>
                  <a:srgbClr val="83847A"/>
                </a:solidFill>
              </a:defRPr>
            </a:lvl3pPr>
            <a:lvl4pPr>
              <a:defRPr sz="1125">
                <a:solidFill>
                  <a:srgbClr val="83847A"/>
                </a:solidFill>
              </a:defRPr>
            </a:lvl4pPr>
            <a:lvl5pPr>
              <a:defRPr sz="1125">
                <a:solidFill>
                  <a:srgbClr val="83847A"/>
                </a:solidFill>
              </a:defRPr>
            </a:lvl5pPr>
          </a:lstStyle>
          <a:p>
            <a:pPr lvl="0"/>
            <a:r>
              <a:rPr lang="en-US" noProof="0"/>
              <a:t>Click to edit Master text styles</a:t>
            </a:r>
          </a:p>
        </p:txBody>
      </p:sp>
      <p:sp>
        <p:nvSpPr>
          <p:cNvPr id="4" name="Title 3"/>
          <p:cNvSpPr>
            <a:spLocks noGrp="1"/>
          </p:cNvSpPr>
          <p:nvPr>
            <p:ph type="title"/>
          </p:nvPr>
        </p:nvSpPr>
        <p:spPr/>
        <p:txBody>
          <a:bodyPr/>
          <a:lstStyle/>
          <a:p>
            <a:r>
              <a:rPr lang="en-US"/>
              <a:t>Click to edit Master title style</a:t>
            </a:r>
          </a:p>
        </p:txBody>
      </p:sp>
      <p:sp>
        <p:nvSpPr>
          <p:cNvPr id="10" name="Content Placeholder 3"/>
          <p:cNvSpPr>
            <a:spLocks noGrp="1"/>
          </p:cNvSpPr>
          <p:nvPr>
            <p:ph sz="quarter" idx="12"/>
          </p:nvPr>
        </p:nvSpPr>
        <p:spPr>
          <a:xfrm>
            <a:off x="266700" y="1028700"/>
            <a:ext cx="11658600" cy="50863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67CF58A5-50A2-4609-9528-306C52949FE4}"/>
              </a:ext>
            </a:extLst>
          </p:cNvPr>
          <p:cNvSpPr>
            <a:spLocks noGrp="1"/>
          </p:cNvSpPr>
          <p:nvPr>
            <p:ph type="dt" sz="half" idx="13"/>
          </p:nvPr>
        </p:nvSpPr>
        <p:spPr>
          <a:xfrm>
            <a:off x="8842515" y="6653150"/>
            <a:ext cx="2761673" cy="137160"/>
          </a:xfrm>
          <a:prstGeom prst="rect">
            <a:avLst/>
          </a:prstGeom>
        </p:spPr>
        <p:txBody>
          <a:bodyPr/>
          <a:lstStyle/>
          <a:p>
            <a:endParaRPr lang="en-US"/>
          </a:p>
        </p:txBody>
      </p:sp>
      <p:sp>
        <p:nvSpPr>
          <p:cNvPr id="3" name="Footer Placeholder 2">
            <a:extLst>
              <a:ext uri="{FF2B5EF4-FFF2-40B4-BE49-F238E27FC236}">
                <a16:creationId xmlns:a16="http://schemas.microsoft.com/office/drawing/2014/main" id="{13141E4A-7726-4CDD-AEE9-576AC0A57297}"/>
              </a:ext>
            </a:extLst>
          </p:cNvPr>
          <p:cNvSpPr>
            <a:spLocks noGrp="1"/>
          </p:cNvSpPr>
          <p:nvPr>
            <p:ph type="ftr" sz="quarter" idx="14"/>
          </p:nvPr>
        </p:nvSpPr>
        <p:spPr>
          <a:xfrm>
            <a:off x="266700" y="6653150"/>
            <a:ext cx="2901373" cy="137160"/>
          </a:xfrm>
          <a:prstGeom prst="rect">
            <a:avLst/>
          </a:prstGeom>
        </p:spPr>
        <p:txBody>
          <a:bodyPr/>
          <a:lstStyle/>
          <a:p>
            <a:endParaRPr lang="en-US"/>
          </a:p>
        </p:txBody>
      </p:sp>
    </p:spTree>
    <p:extLst>
      <p:ext uri="{BB962C8B-B14F-4D97-AF65-F5344CB8AC3E}">
        <p14:creationId xmlns:p14="http://schemas.microsoft.com/office/powerpoint/2010/main" val="1433027956"/>
      </p:ext>
    </p:extLst>
  </p:cSld>
  <p:clrMapOvr>
    <a:masterClrMapping/>
  </p:clrMapOvr>
  <p:extLst>
    <p:ext uri="{DCECCB84-F9BA-43D5-87BE-67443E8EF086}">
      <p15:sldGuideLst xmlns:p15="http://schemas.microsoft.com/office/powerpoint/2012/main"/>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itle - 2 Sections">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266700" y="1028700"/>
            <a:ext cx="5721406"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
        <p:nvSpPr>
          <p:cNvPr id="11" name="Content Placeholder 2"/>
          <p:cNvSpPr>
            <a:spLocks noGrp="1"/>
          </p:cNvSpPr>
          <p:nvPr>
            <p:ph sz="quarter" idx="19"/>
          </p:nvPr>
        </p:nvSpPr>
        <p:spPr>
          <a:xfrm>
            <a:off x="6203894" y="1028700"/>
            <a:ext cx="5721406"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a:extLst>
              <a:ext uri="{FF2B5EF4-FFF2-40B4-BE49-F238E27FC236}">
                <a16:creationId xmlns:a16="http://schemas.microsoft.com/office/drawing/2014/main" id="{BEC9A928-C3DF-2C22-44D2-6CEAF37A2452}"/>
              </a:ext>
            </a:extLst>
          </p:cNvPr>
          <p:cNvSpPr>
            <a:spLocks noGrp="1"/>
          </p:cNvSpPr>
          <p:nvPr>
            <p:ph type="dt" sz="half" idx="20"/>
          </p:nvPr>
        </p:nvSpPr>
        <p:spPr/>
        <p:txBody>
          <a:bodyPr/>
          <a:lstStyle/>
          <a:p>
            <a:endParaRPr lang="en-US"/>
          </a:p>
        </p:txBody>
      </p:sp>
      <p:sp>
        <p:nvSpPr>
          <p:cNvPr id="7" name="Footer Placeholder 6">
            <a:extLst>
              <a:ext uri="{FF2B5EF4-FFF2-40B4-BE49-F238E27FC236}">
                <a16:creationId xmlns:a16="http://schemas.microsoft.com/office/drawing/2014/main" id="{F7247472-A8F5-BC75-9086-8D91A7F6A294}"/>
              </a:ext>
            </a:extLst>
          </p:cNvPr>
          <p:cNvSpPr>
            <a:spLocks noGrp="1"/>
          </p:cNvSpPr>
          <p:nvPr>
            <p:ph type="ftr" sz="quarter" idx="21"/>
          </p:nvPr>
        </p:nvSpPr>
        <p:spPr/>
        <p:txBody>
          <a:bodyPr/>
          <a:lstStyle/>
          <a:p>
            <a:endParaRPr lang="en-US"/>
          </a:p>
        </p:txBody>
      </p:sp>
    </p:spTree>
    <p:extLst>
      <p:ext uri="{BB962C8B-B14F-4D97-AF65-F5344CB8AC3E}">
        <p14:creationId xmlns:p14="http://schemas.microsoft.com/office/powerpoint/2010/main" val="4011075717"/>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itle - Sub-Head 2 Sections">
    <p:spTree>
      <p:nvGrpSpPr>
        <p:cNvPr id="1" name=""/>
        <p:cNvGrpSpPr/>
        <p:nvPr/>
      </p:nvGrpSpPr>
      <p:grpSpPr>
        <a:xfrm>
          <a:off x="0" y="0"/>
          <a:ext cx="0" cy="0"/>
          <a:chOff x="0" y="0"/>
          <a:chExt cx="0" cy="0"/>
        </a:xfrm>
      </p:grpSpPr>
      <p:sp>
        <p:nvSpPr>
          <p:cNvPr id="9" name="Text Placeholder 3"/>
          <p:cNvSpPr>
            <a:spLocks noGrp="1"/>
          </p:cNvSpPr>
          <p:nvPr>
            <p:ph type="body" sz="quarter" idx="13"/>
          </p:nvPr>
        </p:nvSpPr>
        <p:spPr>
          <a:xfrm>
            <a:off x="266700" y="1028700"/>
            <a:ext cx="5719572" cy="666241"/>
          </a:xfrm>
        </p:spPr>
        <p:txBody>
          <a:bodyPr bIns="0" anchor="b"/>
          <a:lstStyle>
            <a:lvl1pPr>
              <a:defRPr sz="1500">
                <a:solidFill>
                  <a:schemeClr val="tx1">
                    <a:lumMod val="75000"/>
                    <a:lumOff val="25000"/>
                  </a:schemeClr>
                </a:solidFill>
              </a:defRPr>
            </a:lvl1pPr>
          </a:lstStyle>
          <a:p>
            <a:pPr lvl="0"/>
            <a:r>
              <a:rPr lang="en-US"/>
              <a:t>Click to edit Master text styles</a:t>
            </a:r>
          </a:p>
        </p:txBody>
      </p:sp>
      <p:sp>
        <p:nvSpPr>
          <p:cNvPr id="2" name="Title 1"/>
          <p:cNvSpPr>
            <a:spLocks noGrp="1"/>
          </p:cNvSpPr>
          <p:nvPr>
            <p:ph type="title"/>
          </p:nvPr>
        </p:nvSpPr>
        <p:spPr/>
        <p:txBody>
          <a:bodyPr/>
          <a:lstStyle/>
          <a:p>
            <a:r>
              <a:rPr lang="en-US"/>
              <a:t>Click to edit Master title style</a:t>
            </a:r>
          </a:p>
        </p:txBody>
      </p:sp>
      <p:sp>
        <p:nvSpPr>
          <p:cNvPr id="13" name="Content Placeholder 2"/>
          <p:cNvSpPr>
            <a:spLocks noGrp="1"/>
          </p:cNvSpPr>
          <p:nvPr>
            <p:ph sz="quarter" idx="16"/>
          </p:nvPr>
        </p:nvSpPr>
        <p:spPr>
          <a:xfrm>
            <a:off x="266700" y="1743075"/>
            <a:ext cx="5721406" cy="4886325"/>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p:cNvSpPr>
            <a:spLocks noGrp="1"/>
          </p:cNvSpPr>
          <p:nvPr>
            <p:ph sz="quarter" idx="19"/>
          </p:nvPr>
        </p:nvSpPr>
        <p:spPr>
          <a:xfrm>
            <a:off x="6203894" y="1743075"/>
            <a:ext cx="5721406" cy="4886325"/>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3"/>
          <p:cNvSpPr>
            <a:spLocks noGrp="1"/>
          </p:cNvSpPr>
          <p:nvPr>
            <p:ph type="body" sz="quarter" idx="20"/>
          </p:nvPr>
        </p:nvSpPr>
        <p:spPr>
          <a:xfrm>
            <a:off x="6205728" y="1028700"/>
            <a:ext cx="5719572" cy="666241"/>
          </a:xfrm>
        </p:spPr>
        <p:txBody>
          <a:bodyPr bIns="0" anchor="b"/>
          <a:lstStyle>
            <a:lvl1pPr>
              <a:defRPr sz="1500">
                <a:solidFill>
                  <a:schemeClr val="tx1">
                    <a:lumMod val="75000"/>
                    <a:lumOff val="25000"/>
                  </a:schemeClr>
                </a:solidFill>
              </a:defRPr>
            </a:lvl1pPr>
          </a:lstStyle>
          <a:p>
            <a:pPr lvl="0"/>
            <a:r>
              <a:rPr lang="en-US"/>
              <a:t>Click to edit Master text styles</a:t>
            </a:r>
          </a:p>
        </p:txBody>
      </p:sp>
      <p:sp>
        <p:nvSpPr>
          <p:cNvPr id="5" name="Date Placeholder 4">
            <a:extLst>
              <a:ext uri="{FF2B5EF4-FFF2-40B4-BE49-F238E27FC236}">
                <a16:creationId xmlns:a16="http://schemas.microsoft.com/office/drawing/2014/main" id="{4FDAD6DC-C062-D2A7-C4D4-57F4C0FFAD4D}"/>
              </a:ext>
            </a:extLst>
          </p:cNvPr>
          <p:cNvSpPr>
            <a:spLocks noGrp="1"/>
          </p:cNvSpPr>
          <p:nvPr>
            <p:ph type="dt" sz="half" idx="21"/>
          </p:nvPr>
        </p:nvSpPr>
        <p:spPr/>
        <p:txBody>
          <a:bodyPr/>
          <a:lstStyle/>
          <a:p>
            <a:endParaRPr lang="en-US"/>
          </a:p>
        </p:txBody>
      </p:sp>
      <p:sp>
        <p:nvSpPr>
          <p:cNvPr id="6" name="Footer Placeholder 5">
            <a:extLst>
              <a:ext uri="{FF2B5EF4-FFF2-40B4-BE49-F238E27FC236}">
                <a16:creationId xmlns:a16="http://schemas.microsoft.com/office/drawing/2014/main" id="{7AA18071-1438-F3E3-FC9F-3F401EE7FED1}"/>
              </a:ext>
            </a:extLst>
          </p:cNvPr>
          <p:cNvSpPr>
            <a:spLocks noGrp="1"/>
          </p:cNvSpPr>
          <p:nvPr>
            <p:ph type="ftr" sz="quarter" idx="22"/>
          </p:nvPr>
        </p:nvSpPr>
        <p:spPr/>
        <p:txBody>
          <a:bodyPr/>
          <a:lstStyle/>
          <a:p>
            <a:endParaRPr lang="en-US"/>
          </a:p>
        </p:txBody>
      </p:sp>
    </p:spTree>
    <p:extLst>
      <p:ext uri="{BB962C8B-B14F-4D97-AF65-F5344CB8AC3E}">
        <p14:creationId xmlns:p14="http://schemas.microsoft.com/office/powerpoint/2010/main" val="3840043144"/>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itle - 2 Odd Sections">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266700" y="1028700"/>
            <a:ext cx="3779318"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p:cNvSpPr>
            <a:spLocks noGrp="1"/>
          </p:cNvSpPr>
          <p:nvPr>
            <p:ph sz="quarter" idx="16"/>
          </p:nvPr>
        </p:nvSpPr>
        <p:spPr>
          <a:xfrm>
            <a:off x="4256410" y="1028700"/>
            <a:ext cx="7668889"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
        <p:nvSpPr>
          <p:cNvPr id="6" name="Date Placeholder 5">
            <a:extLst>
              <a:ext uri="{FF2B5EF4-FFF2-40B4-BE49-F238E27FC236}">
                <a16:creationId xmlns:a16="http://schemas.microsoft.com/office/drawing/2014/main" id="{10D79471-1A0E-36EB-1B94-DDE0CE561EA3}"/>
              </a:ext>
            </a:extLst>
          </p:cNvPr>
          <p:cNvSpPr>
            <a:spLocks noGrp="1"/>
          </p:cNvSpPr>
          <p:nvPr>
            <p:ph type="dt" sz="half" idx="17"/>
          </p:nvPr>
        </p:nvSpPr>
        <p:spPr/>
        <p:txBody>
          <a:bodyPr/>
          <a:lstStyle/>
          <a:p>
            <a:endParaRPr lang="en-US"/>
          </a:p>
        </p:txBody>
      </p:sp>
      <p:sp>
        <p:nvSpPr>
          <p:cNvPr id="7" name="Footer Placeholder 6">
            <a:extLst>
              <a:ext uri="{FF2B5EF4-FFF2-40B4-BE49-F238E27FC236}">
                <a16:creationId xmlns:a16="http://schemas.microsoft.com/office/drawing/2014/main" id="{5876C5F4-629A-E5A4-73FB-E8465BDB57BF}"/>
              </a:ext>
            </a:extLst>
          </p:cNvPr>
          <p:cNvSpPr>
            <a:spLocks noGrp="1"/>
          </p:cNvSpPr>
          <p:nvPr>
            <p:ph type="ftr" sz="quarter" idx="18"/>
          </p:nvPr>
        </p:nvSpPr>
        <p:spPr/>
        <p:txBody>
          <a:bodyPr/>
          <a:lstStyle/>
          <a:p>
            <a:endParaRPr lang="en-US"/>
          </a:p>
        </p:txBody>
      </p:sp>
    </p:spTree>
    <p:extLst>
      <p:ext uri="{BB962C8B-B14F-4D97-AF65-F5344CB8AC3E}">
        <p14:creationId xmlns:p14="http://schemas.microsoft.com/office/powerpoint/2010/main" val="1974793662"/>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_Title - 2 Odd Sectio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1" name="Content Placeholder 2"/>
          <p:cNvSpPr>
            <a:spLocks noGrp="1"/>
          </p:cNvSpPr>
          <p:nvPr>
            <p:ph sz="quarter" idx="15"/>
          </p:nvPr>
        </p:nvSpPr>
        <p:spPr>
          <a:xfrm>
            <a:off x="8145982" y="1028700"/>
            <a:ext cx="3779318"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p:cNvSpPr>
            <a:spLocks noGrp="1"/>
          </p:cNvSpPr>
          <p:nvPr>
            <p:ph sz="quarter" idx="16"/>
          </p:nvPr>
        </p:nvSpPr>
        <p:spPr>
          <a:xfrm>
            <a:off x="266700" y="1028700"/>
            <a:ext cx="7668888"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58768C3-8315-3411-54A8-2C8239251263}"/>
              </a:ext>
            </a:extLst>
          </p:cNvPr>
          <p:cNvSpPr>
            <a:spLocks noGrp="1"/>
          </p:cNvSpPr>
          <p:nvPr>
            <p:ph type="dt" sz="half" idx="17"/>
          </p:nvPr>
        </p:nvSpPr>
        <p:spPr/>
        <p:txBody>
          <a:bodyPr/>
          <a:lstStyle/>
          <a:p>
            <a:endParaRPr lang="en-US"/>
          </a:p>
        </p:txBody>
      </p:sp>
      <p:sp>
        <p:nvSpPr>
          <p:cNvPr id="6" name="Footer Placeholder 5">
            <a:extLst>
              <a:ext uri="{FF2B5EF4-FFF2-40B4-BE49-F238E27FC236}">
                <a16:creationId xmlns:a16="http://schemas.microsoft.com/office/drawing/2014/main" id="{28938FEB-D648-AE71-0FA1-805FFC832488}"/>
              </a:ext>
            </a:extLst>
          </p:cNvPr>
          <p:cNvSpPr>
            <a:spLocks noGrp="1"/>
          </p:cNvSpPr>
          <p:nvPr>
            <p:ph type="ftr" sz="quarter" idx="18"/>
          </p:nvPr>
        </p:nvSpPr>
        <p:spPr/>
        <p:txBody>
          <a:bodyPr/>
          <a:lstStyle/>
          <a:p>
            <a:endParaRPr lang="en-US"/>
          </a:p>
        </p:txBody>
      </p:sp>
    </p:spTree>
    <p:extLst>
      <p:ext uri="{BB962C8B-B14F-4D97-AF65-F5344CB8AC3E}">
        <p14:creationId xmlns:p14="http://schemas.microsoft.com/office/powerpoint/2010/main" val="185071832"/>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itle - Quad-Chart">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2667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4" name="Straight Connector 3"/>
          <p:cNvCxnSpPr/>
          <p:nvPr userDrawn="1"/>
        </p:nvCxnSpPr>
        <p:spPr>
          <a:xfrm>
            <a:off x="381000" y="3775869"/>
            <a:ext cx="11430000"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6096000" y="1028700"/>
            <a:ext cx="0" cy="560070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p>
        </p:txBody>
      </p:sp>
      <p:sp>
        <p:nvSpPr>
          <p:cNvPr id="16" name="Content Placeholder 2"/>
          <p:cNvSpPr>
            <a:spLocks noGrp="1"/>
          </p:cNvSpPr>
          <p:nvPr>
            <p:ph sz="quarter" idx="22"/>
          </p:nvPr>
        </p:nvSpPr>
        <p:spPr>
          <a:xfrm>
            <a:off x="266700" y="3855720"/>
            <a:ext cx="5753100" cy="277368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p:cNvSpPr>
            <a:spLocks noGrp="1"/>
          </p:cNvSpPr>
          <p:nvPr>
            <p:ph sz="quarter" idx="23"/>
          </p:nvPr>
        </p:nvSpPr>
        <p:spPr>
          <a:xfrm>
            <a:off x="61722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2"/>
          <p:cNvSpPr>
            <a:spLocks noGrp="1"/>
          </p:cNvSpPr>
          <p:nvPr>
            <p:ph sz="quarter" idx="24"/>
          </p:nvPr>
        </p:nvSpPr>
        <p:spPr>
          <a:xfrm>
            <a:off x="6172200" y="3855720"/>
            <a:ext cx="5753100" cy="277368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5AAE838-AA12-FA5F-5DA0-1ABB713993D9}"/>
              </a:ext>
            </a:extLst>
          </p:cNvPr>
          <p:cNvSpPr>
            <a:spLocks noGrp="1"/>
          </p:cNvSpPr>
          <p:nvPr>
            <p:ph type="dt" sz="half" idx="25"/>
          </p:nvPr>
        </p:nvSpPr>
        <p:spPr/>
        <p:txBody>
          <a:bodyPr/>
          <a:lstStyle/>
          <a:p>
            <a:endParaRPr lang="en-US"/>
          </a:p>
        </p:txBody>
      </p:sp>
      <p:sp>
        <p:nvSpPr>
          <p:cNvPr id="8" name="Footer Placeholder 7">
            <a:extLst>
              <a:ext uri="{FF2B5EF4-FFF2-40B4-BE49-F238E27FC236}">
                <a16:creationId xmlns:a16="http://schemas.microsoft.com/office/drawing/2014/main" id="{AE34FB74-F548-AD28-A10C-D5391FE1CF47}"/>
              </a:ext>
            </a:extLst>
          </p:cNvPr>
          <p:cNvSpPr>
            <a:spLocks noGrp="1"/>
          </p:cNvSpPr>
          <p:nvPr>
            <p:ph type="ftr" sz="quarter" idx="26"/>
          </p:nvPr>
        </p:nvSpPr>
        <p:spPr/>
        <p:txBody>
          <a:bodyPr/>
          <a:lstStyle/>
          <a:p>
            <a:endParaRPr lang="en-US"/>
          </a:p>
        </p:txBody>
      </p:sp>
    </p:spTree>
    <p:extLst>
      <p:ext uri="{BB962C8B-B14F-4D97-AF65-F5344CB8AC3E}">
        <p14:creationId xmlns:p14="http://schemas.microsoft.com/office/powerpoint/2010/main" val="3643622679"/>
      </p:ext>
    </p:extLst>
  </p:cSld>
  <p:clrMapOvr>
    <a:masterClrMapping/>
  </p:clrMapOvr>
  <p:extLst>
    <p:ext uri="{DCECCB84-F9BA-43D5-87BE-67443E8EF086}">
      <p15:sldGuideLst xmlns:p15="http://schemas.microsoft.com/office/powerpoint/2012/main">
        <p15:guide id="1" orient="horz" pos="2328">
          <p15:clr>
            <a:srgbClr val="FBAE40"/>
          </p15:clr>
        </p15:guide>
        <p15:guide id="2" orient="horz" pos="2424">
          <p15:clr>
            <a:srgbClr val="FBAE40"/>
          </p15:clr>
        </p15:guide>
        <p15:guide id="3" pos="3888">
          <p15:clr>
            <a:srgbClr val="FBAE40"/>
          </p15:clr>
        </p15:guide>
        <p15:guide id="4" pos="3792">
          <p15:clr>
            <a:srgbClr val="FBAE4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itle - Custom-Quad">
    <p:spTree>
      <p:nvGrpSpPr>
        <p:cNvPr id="1" name=""/>
        <p:cNvGrpSpPr/>
        <p:nvPr/>
      </p:nvGrpSpPr>
      <p:grpSpPr>
        <a:xfrm>
          <a:off x="0" y="0"/>
          <a:ext cx="0" cy="0"/>
          <a:chOff x="0" y="0"/>
          <a:chExt cx="0" cy="0"/>
        </a:xfrm>
      </p:grpSpPr>
      <p:cxnSp>
        <p:nvCxnSpPr>
          <p:cNvPr id="4" name="Straight Connector 3"/>
          <p:cNvCxnSpPr/>
          <p:nvPr userDrawn="1"/>
        </p:nvCxnSpPr>
        <p:spPr>
          <a:xfrm>
            <a:off x="381000" y="3430819"/>
            <a:ext cx="11430000"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6096000" y="1028700"/>
            <a:ext cx="0" cy="560070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sp>
        <p:nvSpPr>
          <p:cNvPr id="18" name="Content Placeholder 4"/>
          <p:cNvSpPr>
            <a:spLocks noGrp="1"/>
          </p:cNvSpPr>
          <p:nvPr>
            <p:ph sz="quarter" idx="24"/>
          </p:nvPr>
        </p:nvSpPr>
        <p:spPr>
          <a:xfrm>
            <a:off x="6172200" y="3543300"/>
            <a:ext cx="5753100" cy="30861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3"/>
          <p:cNvSpPr>
            <a:spLocks noGrp="1"/>
          </p:cNvSpPr>
          <p:nvPr>
            <p:ph sz="quarter" idx="22"/>
          </p:nvPr>
        </p:nvSpPr>
        <p:spPr>
          <a:xfrm>
            <a:off x="266700" y="3543300"/>
            <a:ext cx="5753100" cy="30861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p:cNvSpPr>
            <a:spLocks noGrp="1"/>
          </p:cNvSpPr>
          <p:nvPr>
            <p:ph sz="quarter" idx="23"/>
          </p:nvPr>
        </p:nvSpPr>
        <p:spPr>
          <a:xfrm>
            <a:off x="6172200" y="1028700"/>
            <a:ext cx="5753100" cy="2283843"/>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1"/>
          <p:cNvSpPr>
            <a:spLocks noGrp="1"/>
          </p:cNvSpPr>
          <p:nvPr>
            <p:ph sz="quarter" idx="15"/>
          </p:nvPr>
        </p:nvSpPr>
        <p:spPr>
          <a:xfrm>
            <a:off x="266700" y="1028700"/>
            <a:ext cx="5753100" cy="2283843"/>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
        <p:nvSpPr>
          <p:cNvPr id="5" name="Date Placeholder 4">
            <a:extLst>
              <a:ext uri="{FF2B5EF4-FFF2-40B4-BE49-F238E27FC236}">
                <a16:creationId xmlns:a16="http://schemas.microsoft.com/office/drawing/2014/main" id="{AADB0298-AAE9-38A5-935C-537E8444E40C}"/>
              </a:ext>
            </a:extLst>
          </p:cNvPr>
          <p:cNvSpPr>
            <a:spLocks noGrp="1"/>
          </p:cNvSpPr>
          <p:nvPr>
            <p:ph type="dt" sz="half" idx="25"/>
          </p:nvPr>
        </p:nvSpPr>
        <p:spPr/>
        <p:txBody>
          <a:bodyPr/>
          <a:lstStyle/>
          <a:p>
            <a:endParaRPr lang="en-US"/>
          </a:p>
        </p:txBody>
      </p:sp>
      <p:sp>
        <p:nvSpPr>
          <p:cNvPr id="6" name="Footer Placeholder 5">
            <a:extLst>
              <a:ext uri="{FF2B5EF4-FFF2-40B4-BE49-F238E27FC236}">
                <a16:creationId xmlns:a16="http://schemas.microsoft.com/office/drawing/2014/main" id="{D52C905D-E7A5-5841-E24E-8E8D9EAF35CE}"/>
              </a:ext>
            </a:extLst>
          </p:cNvPr>
          <p:cNvSpPr>
            <a:spLocks noGrp="1"/>
          </p:cNvSpPr>
          <p:nvPr>
            <p:ph type="ftr" sz="quarter" idx="26"/>
          </p:nvPr>
        </p:nvSpPr>
        <p:spPr/>
        <p:txBody>
          <a:bodyPr/>
          <a:lstStyle/>
          <a:p>
            <a:endParaRPr lang="en-US"/>
          </a:p>
        </p:txBody>
      </p:sp>
    </p:spTree>
    <p:extLst>
      <p:ext uri="{BB962C8B-B14F-4D97-AF65-F5344CB8AC3E}">
        <p14:creationId xmlns:p14="http://schemas.microsoft.com/office/powerpoint/2010/main" val="3113828859"/>
      </p:ext>
    </p:extLst>
  </p:cSld>
  <p:clrMapOvr>
    <a:masterClrMapping/>
  </p:clrMapOvr>
  <p:extLst>
    <p:ext uri="{DCECCB84-F9BA-43D5-87BE-67443E8EF086}">
      <p15:sldGuideLst xmlns:p15="http://schemas.microsoft.com/office/powerpoint/2012/main">
        <p15:guide id="1" orient="horz" pos="2088">
          <p15:clr>
            <a:srgbClr val="FBAE40"/>
          </p15:clr>
        </p15:guide>
        <p15:guide id="2" orient="horz" pos="2232">
          <p15:clr>
            <a:srgbClr val="FBAE40"/>
          </p15:clr>
        </p15:guide>
        <p15:guide id="3" pos="3888">
          <p15:clr>
            <a:srgbClr val="FBAE40"/>
          </p15:clr>
        </p15:guide>
        <p15:guide id="4" pos="3792">
          <p15:clr>
            <a:srgbClr val="FBAE4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itle - Tri-Chart Bottom">
    <p:spTree>
      <p:nvGrpSpPr>
        <p:cNvPr id="1" name=""/>
        <p:cNvGrpSpPr/>
        <p:nvPr/>
      </p:nvGrpSpPr>
      <p:grpSpPr>
        <a:xfrm>
          <a:off x="0" y="0"/>
          <a:ext cx="0" cy="0"/>
          <a:chOff x="0" y="0"/>
          <a:chExt cx="0" cy="0"/>
        </a:xfrm>
      </p:grpSpPr>
      <p:sp>
        <p:nvSpPr>
          <p:cNvPr id="16" name="Content Placeholder 3"/>
          <p:cNvSpPr>
            <a:spLocks noGrp="1"/>
          </p:cNvSpPr>
          <p:nvPr>
            <p:ph sz="quarter" idx="22"/>
          </p:nvPr>
        </p:nvSpPr>
        <p:spPr>
          <a:xfrm>
            <a:off x="266700" y="3855720"/>
            <a:ext cx="11658600" cy="277368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p:cNvSpPr>
            <a:spLocks noGrp="1"/>
          </p:cNvSpPr>
          <p:nvPr>
            <p:ph sz="quarter" idx="23"/>
          </p:nvPr>
        </p:nvSpPr>
        <p:spPr>
          <a:xfrm>
            <a:off x="61722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1"/>
          <p:cNvSpPr>
            <a:spLocks noGrp="1"/>
          </p:cNvSpPr>
          <p:nvPr>
            <p:ph sz="quarter" idx="15"/>
          </p:nvPr>
        </p:nvSpPr>
        <p:spPr>
          <a:xfrm>
            <a:off x="2667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a:extLst>
              <a:ext uri="{FF2B5EF4-FFF2-40B4-BE49-F238E27FC236}">
                <a16:creationId xmlns:a16="http://schemas.microsoft.com/office/drawing/2014/main" id="{3246758A-EC6C-2E6D-7C25-EBF35B1A110D}"/>
              </a:ext>
            </a:extLst>
          </p:cNvPr>
          <p:cNvSpPr>
            <a:spLocks noGrp="1"/>
          </p:cNvSpPr>
          <p:nvPr>
            <p:ph type="dt" sz="half" idx="24"/>
          </p:nvPr>
        </p:nvSpPr>
        <p:spPr/>
        <p:txBody>
          <a:bodyPr/>
          <a:lstStyle/>
          <a:p>
            <a:endParaRPr lang="en-US"/>
          </a:p>
        </p:txBody>
      </p:sp>
      <p:sp>
        <p:nvSpPr>
          <p:cNvPr id="5" name="Footer Placeholder 4">
            <a:extLst>
              <a:ext uri="{FF2B5EF4-FFF2-40B4-BE49-F238E27FC236}">
                <a16:creationId xmlns:a16="http://schemas.microsoft.com/office/drawing/2014/main" id="{656A35E6-84D0-522D-F6FA-96313C01D057}"/>
              </a:ext>
            </a:extLst>
          </p:cNvPr>
          <p:cNvSpPr>
            <a:spLocks noGrp="1"/>
          </p:cNvSpPr>
          <p:nvPr>
            <p:ph type="ftr" sz="quarter" idx="25"/>
          </p:nvPr>
        </p:nvSpPr>
        <p:spPr/>
        <p:txBody>
          <a:bodyPr/>
          <a:lstStyle/>
          <a:p>
            <a:endParaRPr lang="en-US"/>
          </a:p>
        </p:txBody>
      </p:sp>
    </p:spTree>
    <p:extLst>
      <p:ext uri="{BB962C8B-B14F-4D97-AF65-F5344CB8AC3E}">
        <p14:creationId xmlns:p14="http://schemas.microsoft.com/office/powerpoint/2010/main" val="3473439702"/>
      </p:ext>
    </p:extLst>
  </p:cSld>
  <p:clrMapOvr>
    <a:masterClrMapping/>
  </p:clrMapOvr>
  <p:extLst>
    <p:ext uri="{DCECCB84-F9BA-43D5-87BE-67443E8EF086}">
      <p15:sldGuideLst xmlns:p15="http://schemas.microsoft.com/office/powerpoint/2012/main">
        <p15:guide id="1" orient="horz" pos="2328">
          <p15:clr>
            <a:srgbClr val="FBAE40"/>
          </p15:clr>
        </p15:guide>
        <p15:guide id="2" orient="horz" pos="2424">
          <p15:clr>
            <a:srgbClr val="FBAE40"/>
          </p15:clr>
        </p15:guide>
        <p15:guide id="3" pos="3888">
          <p15:clr>
            <a:srgbClr val="FBAE40"/>
          </p15:clr>
        </p15:guide>
        <p15:guide id="4" pos="3792">
          <p15:clr>
            <a:srgbClr val="FBAE40"/>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itle - Tri-Chart Top">
    <p:spTree>
      <p:nvGrpSpPr>
        <p:cNvPr id="1" name=""/>
        <p:cNvGrpSpPr/>
        <p:nvPr/>
      </p:nvGrpSpPr>
      <p:grpSpPr>
        <a:xfrm>
          <a:off x="0" y="0"/>
          <a:ext cx="0" cy="0"/>
          <a:chOff x="0" y="0"/>
          <a:chExt cx="0" cy="0"/>
        </a:xfrm>
      </p:grpSpPr>
      <p:sp>
        <p:nvSpPr>
          <p:cNvPr id="17" name="Content Placeholder 3"/>
          <p:cNvSpPr>
            <a:spLocks noGrp="1"/>
          </p:cNvSpPr>
          <p:nvPr>
            <p:ph sz="quarter" idx="23"/>
          </p:nvPr>
        </p:nvSpPr>
        <p:spPr>
          <a:xfrm>
            <a:off x="6172200" y="3848100"/>
            <a:ext cx="5753100" cy="27813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p:cNvSpPr>
            <a:spLocks noGrp="1"/>
          </p:cNvSpPr>
          <p:nvPr>
            <p:ph sz="quarter" idx="15"/>
          </p:nvPr>
        </p:nvSpPr>
        <p:spPr>
          <a:xfrm>
            <a:off x="266700" y="3848100"/>
            <a:ext cx="5753100" cy="27813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1"/>
          <p:cNvSpPr>
            <a:spLocks noGrp="1"/>
          </p:cNvSpPr>
          <p:nvPr>
            <p:ph sz="quarter" idx="22"/>
          </p:nvPr>
        </p:nvSpPr>
        <p:spPr>
          <a:xfrm>
            <a:off x="266700" y="1024178"/>
            <a:ext cx="116586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a:extLst>
              <a:ext uri="{FF2B5EF4-FFF2-40B4-BE49-F238E27FC236}">
                <a16:creationId xmlns:a16="http://schemas.microsoft.com/office/drawing/2014/main" id="{CE138066-C767-E96E-E21F-B1E4478B0958}"/>
              </a:ext>
            </a:extLst>
          </p:cNvPr>
          <p:cNvSpPr>
            <a:spLocks noGrp="1"/>
          </p:cNvSpPr>
          <p:nvPr>
            <p:ph type="dt" sz="half" idx="24"/>
          </p:nvPr>
        </p:nvSpPr>
        <p:spPr/>
        <p:txBody>
          <a:bodyPr/>
          <a:lstStyle/>
          <a:p>
            <a:endParaRPr lang="en-US"/>
          </a:p>
        </p:txBody>
      </p:sp>
      <p:sp>
        <p:nvSpPr>
          <p:cNvPr id="5" name="Footer Placeholder 4">
            <a:extLst>
              <a:ext uri="{FF2B5EF4-FFF2-40B4-BE49-F238E27FC236}">
                <a16:creationId xmlns:a16="http://schemas.microsoft.com/office/drawing/2014/main" id="{E18328B5-C225-08E6-86C5-18BB6982BC1B}"/>
              </a:ext>
            </a:extLst>
          </p:cNvPr>
          <p:cNvSpPr>
            <a:spLocks noGrp="1"/>
          </p:cNvSpPr>
          <p:nvPr>
            <p:ph type="ftr" sz="quarter" idx="25"/>
          </p:nvPr>
        </p:nvSpPr>
        <p:spPr/>
        <p:txBody>
          <a:bodyPr/>
          <a:lstStyle/>
          <a:p>
            <a:endParaRPr lang="en-US"/>
          </a:p>
        </p:txBody>
      </p:sp>
    </p:spTree>
    <p:extLst>
      <p:ext uri="{BB962C8B-B14F-4D97-AF65-F5344CB8AC3E}">
        <p14:creationId xmlns:p14="http://schemas.microsoft.com/office/powerpoint/2010/main" val="779318526"/>
      </p:ext>
    </p:extLst>
  </p:cSld>
  <p:clrMapOvr>
    <a:masterClrMapping/>
  </p:clrMapOvr>
  <p:extLst>
    <p:ext uri="{DCECCB84-F9BA-43D5-87BE-67443E8EF086}">
      <p15:sldGuideLst xmlns:p15="http://schemas.microsoft.com/office/powerpoint/2012/main">
        <p15:guide id="1" orient="horz" pos="2328">
          <p15:clr>
            <a:srgbClr val="FBAE40"/>
          </p15:clr>
        </p15:guide>
        <p15:guide id="2" orient="horz" pos="2424">
          <p15:clr>
            <a:srgbClr val="FBAE40"/>
          </p15:clr>
        </p15:guide>
        <p15:guide id="3" pos="3888">
          <p15:clr>
            <a:srgbClr val="FBAE40"/>
          </p15:clr>
        </p15:guide>
        <p15:guide id="4" pos="3792">
          <p15:clr>
            <a:srgbClr val="FBAE40"/>
          </p15:clr>
        </p15:guide>
      </p15:sldGuideLst>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itle - N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Date Placeholder 4">
            <a:extLst>
              <a:ext uri="{FF2B5EF4-FFF2-40B4-BE49-F238E27FC236}">
                <a16:creationId xmlns:a16="http://schemas.microsoft.com/office/drawing/2014/main" id="{D7835296-7DAA-2D03-3C74-8EDBE0C7DFA4}"/>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AEFD207A-CF9B-5273-AAA1-5371D3714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080901948"/>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Blank with graphics">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F40FE8E-720F-2CF0-A515-A1F0A76E6C20}"/>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8C5645D9-CB9C-72DC-4655-0357D988FE70}"/>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40696103"/>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1_Blank w/ background no graphics">
    <p:spTree>
      <p:nvGrpSpPr>
        <p:cNvPr id="1" name=""/>
        <p:cNvGrpSpPr/>
        <p:nvPr/>
      </p:nvGrpSpPr>
      <p:grpSpPr>
        <a:xfrm>
          <a:off x="0" y="0"/>
          <a:ext cx="0" cy="0"/>
          <a:chOff x="0" y="0"/>
          <a:chExt cx="0" cy="0"/>
        </a:xfrm>
      </p:grpSpPr>
      <p:sp>
        <p:nvSpPr>
          <p:cNvPr id="8" name="Content Placeholder 7"/>
          <p:cNvSpPr>
            <a:spLocks noGrp="1"/>
          </p:cNvSpPr>
          <p:nvPr>
            <p:ph sz="quarter" idx="12"/>
          </p:nvPr>
        </p:nvSpPr>
        <p:spPr>
          <a:xfrm>
            <a:off x="76200" y="66675"/>
            <a:ext cx="12020549" cy="6723635"/>
          </a:xfrm>
          <a:prstGeom prst="roundRect">
            <a:avLst>
              <a:gd name="adj" fmla="val 2256"/>
            </a:avLst>
          </a:prstGeom>
          <a:noFill/>
          <a:ln w="3175">
            <a:noFill/>
          </a:ln>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973CC44D-C4E5-B148-8424-D309BAD434F9}"/>
              </a:ext>
            </a:extLst>
          </p:cNvPr>
          <p:cNvSpPr>
            <a:spLocks noGrp="1"/>
          </p:cNvSpPr>
          <p:nvPr>
            <p:ph type="dt" sz="half" idx="13"/>
          </p:nvPr>
        </p:nvSpPr>
        <p:spPr/>
        <p:txBody>
          <a:bodyPr/>
          <a:lstStyle/>
          <a:p>
            <a:endParaRPr lang="en-US"/>
          </a:p>
        </p:txBody>
      </p:sp>
      <p:sp>
        <p:nvSpPr>
          <p:cNvPr id="4" name="Footer Placeholder 3">
            <a:extLst>
              <a:ext uri="{FF2B5EF4-FFF2-40B4-BE49-F238E27FC236}">
                <a16:creationId xmlns:a16="http://schemas.microsoft.com/office/drawing/2014/main" id="{B5E87FB6-092D-2261-C61B-A13F398BD061}"/>
              </a:ext>
            </a:extLst>
          </p:cNvPr>
          <p:cNvSpPr>
            <a:spLocks noGrp="1"/>
          </p:cNvSpPr>
          <p:nvPr>
            <p:ph type="ftr" sz="quarter" idx="14"/>
          </p:nvPr>
        </p:nvSpPr>
        <p:spPr/>
        <p:txBody>
          <a:bodyPr/>
          <a:lstStyle/>
          <a:p>
            <a:endParaRPr lang="en-US"/>
          </a:p>
        </p:txBody>
      </p:sp>
      <p:sp>
        <p:nvSpPr>
          <p:cNvPr id="5" name="Title 4">
            <a:extLst>
              <a:ext uri="{FF2B5EF4-FFF2-40B4-BE49-F238E27FC236}">
                <a16:creationId xmlns:a16="http://schemas.microsoft.com/office/drawing/2014/main" id="{AA3CD5E4-A5C4-AFB4-80AA-82539154DD3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100394575"/>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p:cSld name="White Blank">
    <p:bg>
      <p:bgPr>
        <a:solidFill>
          <a:schemeClr val="tx2"/>
        </a:soli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FBBAD3CE-397E-AB37-EDAD-8632BE0AA2DA}"/>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1">
                    <a:lumMod val="50000"/>
                    <a:lumOff val="50000"/>
                  </a:schemeClr>
                </a:solidFill>
              </a:rPr>
              <a:pPr algn="r">
                <a:spcBef>
                  <a:spcPct val="50000"/>
                </a:spcBef>
                <a:defRPr/>
              </a:pPr>
              <a:t>‹#›</a:t>
            </a:fld>
            <a:endParaRPr lang="en-US" sz="1100" b="0" baseline="0">
              <a:solidFill>
                <a:schemeClr val="tx1">
                  <a:lumMod val="50000"/>
                  <a:lumOff val="50000"/>
                </a:schemeClr>
              </a:solidFill>
            </a:endParaRPr>
          </a:p>
        </p:txBody>
      </p:sp>
      <p:sp>
        <p:nvSpPr>
          <p:cNvPr id="4" name="Date Placeholder 3">
            <a:extLst>
              <a:ext uri="{FF2B5EF4-FFF2-40B4-BE49-F238E27FC236}">
                <a16:creationId xmlns:a16="http://schemas.microsoft.com/office/drawing/2014/main" id="{BE1E501C-5AFD-BA9E-01BC-6D3F0A876CDA}"/>
              </a:ext>
            </a:extLst>
          </p:cNvPr>
          <p:cNvSpPr>
            <a:spLocks noGrp="1"/>
          </p:cNvSpPr>
          <p:nvPr>
            <p:ph type="dt" sz="half" idx="10"/>
          </p:nvPr>
        </p:nvSpPr>
        <p:spPr/>
        <p:txBody>
          <a:bodyPr/>
          <a:lstStyle>
            <a:lvl1pPr>
              <a:defRPr>
                <a:solidFill>
                  <a:schemeClr val="tx1">
                    <a:lumMod val="50000"/>
                    <a:lumOff val="50000"/>
                  </a:schemeClr>
                </a:solidFill>
              </a:defRPr>
            </a:lvl1pPr>
          </a:lstStyle>
          <a:p>
            <a:endParaRPr lang="en-US"/>
          </a:p>
        </p:txBody>
      </p:sp>
      <p:sp>
        <p:nvSpPr>
          <p:cNvPr id="7" name="Footer Placeholder 6">
            <a:extLst>
              <a:ext uri="{FF2B5EF4-FFF2-40B4-BE49-F238E27FC236}">
                <a16:creationId xmlns:a16="http://schemas.microsoft.com/office/drawing/2014/main" id="{BD51F885-1610-859A-C99A-21311C9FAB15}"/>
              </a:ext>
            </a:extLst>
          </p:cNvPr>
          <p:cNvSpPr>
            <a:spLocks noGrp="1"/>
          </p:cNvSpPr>
          <p:nvPr>
            <p:ph type="ftr" sz="quarter" idx="11"/>
          </p:nvPr>
        </p:nvSpPr>
        <p:spPr/>
        <p:txBody>
          <a:bodyPr/>
          <a:lstStyle>
            <a:lvl1pPr>
              <a:defRPr>
                <a:solidFill>
                  <a:schemeClr val="tx1">
                    <a:lumMod val="50000"/>
                    <a:lumOff val="50000"/>
                  </a:schemeClr>
                </a:solidFill>
              </a:defRPr>
            </a:lvl1pPr>
          </a:lstStyle>
          <a:p>
            <a:endParaRPr lang="en-US"/>
          </a:p>
        </p:txBody>
      </p:sp>
    </p:spTree>
    <p:extLst>
      <p:ext uri="{BB962C8B-B14F-4D97-AF65-F5344CB8AC3E}">
        <p14:creationId xmlns:p14="http://schemas.microsoft.com/office/powerpoint/2010/main" val="288037867"/>
      </p:ext>
    </p:extLst>
  </p:cSld>
  <p:clrMapOvr>
    <a:masterClrMapping/>
  </p:clrMapOvr>
  <p:hf hdr="0" dt="0"/>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preserve="1">
  <p:cSld name="1_White Blank">
    <p:bg>
      <p:bgPr>
        <a:solidFill>
          <a:schemeClr val="bg1">
            <a:lumMod val="40000"/>
            <a:lumOff val="60000"/>
          </a:schemeClr>
        </a:soli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5559FF84-4EB7-248C-A9A3-21393A68E553}"/>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1">
                    <a:lumMod val="50000"/>
                    <a:lumOff val="50000"/>
                  </a:schemeClr>
                </a:solidFill>
              </a:rPr>
              <a:pPr algn="r">
                <a:spcBef>
                  <a:spcPct val="50000"/>
                </a:spcBef>
                <a:defRPr/>
              </a:pPr>
              <a:t>‹#›</a:t>
            </a:fld>
            <a:endParaRPr lang="en-US" sz="1100" b="0" baseline="0">
              <a:solidFill>
                <a:schemeClr val="tx1">
                  <a:lumMod val="50000"/>
                  <a:lumOff val="50000"/>
                </a:schemeClr>
              </a:solidFill>
            </a:endParaRPr>
          </a:p>
        </p:txBody>
      </p:sp>
      <p:sp>
        <p:nvSpPr>
          <p:cNvPr id="4" name="Date Placeholder 3">
            <a:extLst>
              <a:ext uri="{FF2B5EF4-FFF2-40B4-BE49-F238E27FC236}">
                <a16:creationId xmlns:a16="http://schemas.microsoft.com/office/drawing/2014/main" id="{92A3D6AC-9998-6147-A3AF-01786A8BC7B5}"/>
              </a:ext>
            </a:extLst>
          </p:cNvPr>
          <p:cNvSpPr>
            <a:spLocks noGrp="1"/>
          </p:cNvSpPr>
          <p:nvPr>
            <p:ph type="dt" sz="half" idx="10"/>
          </p:nvPr>
        </p:nvSpPr>
        <p:spPr/>
        <p:txBody>
          <a:bodyPr/>
          <a:lstStyle>
            <a:lvl1pPr>
              <a:defRPr>
                <a:solidFill>
                  <a:schemeClr val="tx1">
                    <a:lumMod val="50000"/>
                    <a:lumOff val="50000"/>
                  </a:schemeClr>
                </a:solidFill>
              </a:defRPr>
            </a:lvl1pPr>
          </a:lstStyle>
          <a:p>
            <a:endParaRPr lang="en-US"/>
          </a:p>
        </p:txBody>
      </p:sp>
      <p:sp>
        <p:nvSpPr>
          <p:cNvPr id="5" name="Footer Placeholder 4">
            <a:extLst>
              <a:ext uri="{FF2B5EF4-FFF2-40B4-BE49-F238E27FC236}">
                <a16:creationId xmlns:a16="http://schemas.microsoft.com/office/drawing/2014/main" id="{9E61DC4E-D996-A484-FCFC-B8F377D377A1}"/>
              </a:ext>
            </a:extLst>
          </p:cNvPr>
          <p:cNvSpPr>
            <a:spLocks noGrp="1"/>
          </p:cNvSpPr>
          <p:nvPr>
            <p:ph type="ftr" sz="quarter" idx="11"/>
          </p:nvPr>
        </p:nvSpPr>
        <p:spPr/>
        <p:txBody>
          <a:bodyPr/>
          <a:lstStyle>
            <a:lvl1pPr>
              <a:defRPr>
                <a:solidFill>
                  <a:schemeClr val="tx1">
                    <a:lumMod val="50000"/>
                    <a:lumOff val="50000"/>
                  </a:schemeClr>
                </a:solidFill>
              </a:defRPr>
            </a:lvl1pPr>
          </a:lstStyle>
          <a:p>
            <a:endParaRPr lang="en-US"/>
          </a:p>
        </p:txBody>
      </p:sp>
    </p:spTree>
    <p:extLst>
      <p:ext uri="{BB962C8B-B14F-4D97-AF65-F5344CB8AC3E}">
        <p14:creationId xmlns:p14="http://schemas.microsoft.com/office/powerpoint/2010/main" val="597040928"/>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preserve="1" userDrawn="1">
  <p:cSld name="Black Blank">
    <p:bg>
      <p:bgPr>
        <a:solidFill>
          <a:schemeClr val="tx1"/>
        </a:soli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6B1EDEA3-517F-FC35-5A19-094E3BE709A0}"/>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2"/>
                </a:solidFill>
              </a:rPr>
              <a:pPr algn="r">
                <a:spcBef>
                  <a:spcPct val="50000"/>
                </a:spcBef>
                <a:defRPr/>
              </a:pPr>
              <a:t>‹#›</a:t>
            </a:fld>
            <a:endParaRPr lang="en-US" sz="1100" b="0" baseline="0">
              <a:solidFill>
                <a:schemeClr val="tx2"/>
              </a:solidFill>
            </a:endParaRPr>
          </a:p>
        </p:txBody>
      </p:sp>
      <p:sp>
        <p:nvSpPr>
          <p:cNvPr id="4" name="Date Placeholder 3">
            <a:extLst>
              <a:ext uri="{FF2B5EF4-FFF2-40B4-BE49-F238E27FC236}">
                <a16:creationId xmlns:a16="http://schemas.microsoft.com/office/drawing/2014/main" id="{B429D516-C317-CDC1-DADB-0B020CDC0237}"/>
              </a:ext>
            </a:extLst>
          </p:cNvPr>
          <p:cNvSpPr>
            <a:spLocks noGrp="1"/>
          </p:cNvSpPr>
          <p:nvPr>
            <p:ph type="dt" sz="half" idx="10"/>
          </p:nvPr>
        </p:nvSpPr>
        <p:spPr/>
        <p:txBody>
          <a:bodyPr/>
          <a:lstStyle>
            <a:lvl1pPr>
              <a:defRPr>
                <a:solidFill>
                  <a:schemeClr val="tx2"/>
                </a:solidFill>
              </a:defRPr>
            </a:lvl1pPr>
          </a:lstStyle>
          <a:p>
            <a:endParaRPr lang="en-US"/>
          </a:p>
        </p:txBody>
      </p:sp>
      <p:sp>
        <p:nvSpPr>
          <p:cNvPr id="5" name="Footer Placeholder 4">
            <a:extLst>
              <a:ext uri="{FF2B5EF4-FFF2-40B4-BE49-F238E27FC236}">
                <a16:creationId xmlns:a16="http://schemas.microsoft.com/office/drawing/2014/main" id="{CCEEA777-D26F-FC0E-BCB6-7D77B101103A}"/>
              </a:ext>
            </a:extLst>
          </p:cNvPr>
          <p:cNvSpPr>
            <a:spLocks noGrp="1"/>
          </p:cNvSpPr>
          <p:nvPr>
            <p:ph type="ftr" sz="quarter" idx="11"/>
          </p:nvPr>
        </p:nvSpPr>
        <p:spPr/>
        <p:txBody>
          <a:bodyPr/>
          <a:lstStyle>
            <a:lvl1pPr>
              <a:defRPr>
                <a:solidFill>
                  <a:schemeClr val="tx2"/>
                </a:solidFill>
              </a:defRPr>
            </a:lvl1pPr>
          </a:lstStyle>
          <a:p>
            <a:endParaRPr lang="en-US"/>
          </a:p>
        </p:txBody>
      </p:sp>
    </p:spTree>
    <p:extLst>
      <p:ext uri="{BB962C8B-B14F-4D97-AF65-F5344CB8AC3E}">
        <p14:creationId xmlns:p14="http://schemas.microsoft.com/office/powerpoint/2010/main" val="117613438"/>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preserve="1" userDrawn="1">
  <p:cSld name="1_Background no graphics">
    <p:bg>
      <p:bgPr>
        <a:gradFill flip="none" rotWithShape="1">
          <a:gsLst>
            <a:gs pos="80000">
              <a:schemeClr val="tx2"/>
            </a:gs>
            <a:gs pos="90000">
              <a:schemeClr val="tx2">
                <a:alpha val="45000"/>
              </a:schemeClr>
            </a:gs>
            <a:gs pos="95000">
              <a:schemeClr val="bg2">
                <a:lumMod val="9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0BFA849C-531C-7595-39B1-5EC87690F476}"/>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1"/>
                </a:solidFill>
              </a:rPr>
              <a:pPr algn="r">
                <a:spcBef>
                  <a:spcPct val="50000"/>
                </a:spcBef>
                <a:defRPr/>
              </a:pPr>
              <a:t>‹#›</a:t>
            </a:fld>
            <a:endParaRPr lang="en-US" sz="1100" b="0" baseline="0">
              <a:solidFill>
                <a:schemeClr val="tx1"/>
              </a:solidFill>
            </a:endParaRPr>
          </a:p>
        </p:txBody>
      </p:sp>
      <p:sp>
        <p:nvSpPr>
          <p:cNvPr id="4" name="Date Placeholder 3">
            <a:extLst>
              <a:ext uri="{FF2B5EF4-FFF2-40B4-BE49-F238E27FC236}">
                <a16:creationId xmlns:a16="http://schemas.microsoft.com/office/drawing/2014/main" id="{85935D2E-75B7-4B2F-83E6-4B2460140D3F}"/>
              </a:ext>
            </a:extLst>
          </p:cNvPr>
          <p:cNvSpPr>
            <a:spLocks noGrp="1"/>
          </p:cNvSpPr>
          <p:nvPr>
            <p:ph type="dt" sz="half" idx="10"/>
          </p:nvPr>
        </p:nvSpPr>
        <p:spPr/>
        <p:txBody>
          <a:bodyPr/>
          <a:lstStyle>
            <a:lvl1pPr>
              <a:defRPr>
                <a:solidFill>
                  <a:schemeClr val="bg2">
                    <a:lumMod val="50000"/>
                  </a:schemeClr>
                </a:solidFill>
              </a:defRPr>
            </a:lvl1pPr>
          </a:lstStyle>
          <a:p>
            <a:endParaRPr lang="en-US"/>
          </a:p>
        </p:txBody>
      </p:sp>
      <p:sp>
        <p:nvSpPr>
          <p:cNvPr id="5" name="Footer Placeholder 4">
            <a:extLst>
              <a:ext uri="{FF2B5EF4-FFF2-40B4-BE49-F238E27FC236}">
                <a16:creationId xmlns:a16="http://schemas.microsoft.com/office/drawing/2014/main" id="{C5AC37A7-6517-1C05-89FB-ACDA8ECF89DF}"/>
              </a:ext>
            </a:extLst>
          </p:cNvPr>
          <p:cNvSpPr>
            <a:spLocks noGrp="1"/>
          </p:cNvSpPr>
          <p:nvPr>
            <p:ph type="ftr" sz="quarter" idx="11"/>
          </p:nvPr>
        </p:nvSpPr>
        <p:spPr/>
        <p:txBody>
          <a:bodyPr/>
          <a:lstStyle>
            <a:lvl1pPr>
              <a:defRPr>
                <a:solidFill>
                  <a:schemeClr val="bg2">
                    <a:lumMod val="50000"/>
                  </a:schemeClr>
                </a:solidFill>
              </a:defRPr>
            </a:lvl1pPr>
          </a:lstStyle>
          <a:p>
            <a:endParaRPr lang="en-US"/>
          </a:p>
        </p:txBody>
      </p:sp>
    </p:spTree>
    <p:extLst>
      <p:ext uri="{BB962C8B-B14F-4D97-AF65-F5344CB8AC3E}">
        <p14:creationId xmlns:p14="http://schemas.microsoft.com/office/powerpoint/2010/main" val="131414139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7843223-5086-843F-D346-CCDD12959DF3}"/>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14" name="Title Placeholder 1"/>
          <p:cNvSpPr>
            <a:spLocks noGrp="1"/>
          </p:cNvSpPr>
          <p:nvPr>
            <p:ph type="title"/>
          </p:nvPr>
        </p:nvSpPr>
        <p:spPr bwMode="auto">
          <a:xfrm>
            <a:off x="266700" y="2286001"/>
            <a:ext cx="11658600" cy="1285874"/>
          </a:xfrm>
          <a:prstGeom prst="rect">
            <a:avLst/>
          </a:prstGeom>
          <a:noFill/>
          <a:ln w="9525">
            <a:solidFill>
              <a:schemeClr val="accent3"/>
            </a:solidFill>
            <a:miter lim="800000"/>
            <a:headEnd/>
            <a:tailEnd/>
          </a:ln>
        </p:spPr>
        <p:txBody>
          <a:bodyPr anchor="b"/>
          <a:lstStyle>
            <a:lvl1pPr>
              <a:defRPr sz="3200" b="0" baseline="0">
                <a:solidFill>
                  <a:schemeClr val="accent3"/>
                </a:solidFill>
              </a:defRPr>
            </a:lvl1pPr>
          </a:lstStyle>
          <a:p>
            <a:pPr lvl="0"/>
            <a:r>
              <a:rPr lang="en-US"/>
              <a:t>Click to edit Master title style</a:t>
            </a:r>
          </a:p>
        </p:txBody>
      </p:sp>
      <p:sp>
        <p:nvSpPr>
          <p:cNvPr id="6" name="Text Placeholder 5"/>
          <p:cNvSpPr>
            <a:spLocks noGrp="1"/>
          </p:cNvSpPr>
          <p:nvPr>
            <p:ph type="body" sz="quarter" idx="12"/>
          </p:nvPr>
        </p:nvSpPr>
        <p:spPr>
          <a:xfrm>
            <a:off x="266700" y="3687764"/>
            <a:ext cx="8496300" cy="854075"/>
          </a:xfrm>
          <a:ln>
            <a:solidFill>
              <a:schemeClr val="accent3"/>
            </a:solidFill>
          </a:ln>
        </p:spPr>
        <p:txBody>
          <a:bodyPr anchor="ctr"/>
          <a:lstStyle>
            <a:lvl1pPr marL="0" indent="0">
              <a:defRPr>
                <a:solidFill>
                  <a:schemeClr val="tx2"/>
                </a:solidFill>
              </a:defRPr>
            </a:lvl1pPr>
          </a:lstStyle>
          <a:p>
            <a:pPr lvl="0"/>
            <a:r>
              <a:rPr lang="en-US"/>
              <a:t>Click to edit Master text styles</a:t>
            </a:r>
          </a:p>
        </p:txBody>
      </p:sp>
      <p:sp>
        <p:nvSpPr>
          <p:cNvPr id="2" name="Date Placeholder 1">
            <a:extLst>
              <a:ext uri="{FF2B5EF4-FFF2-40B4-BE49-F238E27FC236}">
                <a16:creationId xmlns:a16="http://schemas.microsoft.com/office/drawing/2014/main" id="{98D00C84-D329-4DD4-96D7-92CD4C330181}"/>
              </a:ext>
            </a:extLst>
          </p:cNvPr>
          <p:cNvSpPr>
            <a:spLocks noGrp="1"/>
          </p:cNvSpPr>
          <p:nvPr>
            <p:ph type="dt" sz="half" idx="13"/>
          </p:nvPr>
        </p:nvSpPr>
        <p:spPr>
          <a:xfrm>
            <a:off x="8763000" y="3697289"/>
            <a:ext cx="3161228" cy="844550"/>
          </a:xfrm>
          <a:prstGeom prst="rect">
            <a:avLst/>
          </a:prstGeom>
          <a:ln>
            <a:solidFill>
              <a:schemeClr val="accent3"/>
            </a:solidFill>
          </a:ln>
        </p:spPr>
        <p:txBody>
          <a:bodyPr/>
          <a:lstStyle>
            <a:lvl1pPr algn="ctr">
              <a:defRPr sz="2000">
                <a:solidFill>
                  <a:schemeClr val="accent3"/>
                </a:solidFill>
              </a:defRPr>
            </a:lvl1pPr>
          </a:lstStyle>
          <a:p>
            <a:endParaRPr lang="en-US"/>
          </a:p>
        </p:txBody>
      </p:sp>
      <p:sp>
        <p:nvSpPr>
          <p:cNvPr id="3" name="Text Box 14">
            <a:extLst>
              <a:ext uri="{FF2B5EF4-FFF2-40B4-BE49-F238E27FC236}">
                <a16:creationId xmlns:a16="http://schemas.microsoft.com/office/drawing/2014/main" id="{71C01142-E0C8-B2A1-CF08-DDC0741713EA}"/>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a:p>
        </p:txBody>
      </p:sp>
      <p:pic>
        <p:nvPicPr>
          <p:cNvPr id="11" name="Picture 10" descr="A picture containing qr code&#10;&#10;Description automatically generated">
            <a:extLst>
              <a:ext uri="{FF2B5EF4-FFF2-40B4-BE49-F238E27FC236}">
                <a16:creationId xmlns:a16="http://schemas.microsoft.com/office/drawing/2014/main" id="{C7BD8055-FF8F-646E-4F9E-84B4A33A92B9}"/>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406925604"/>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preserve="1" userDrawn="1">
  <p:cSld name="Section header - no Sub-Hea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A9860E5-FB16-921B-9978-59B24F56F9F5}"/>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14" name="Title Placeholder 1"/>
          <p:cNvSpPr>
            <a:spLocks noGrp="1"/>
          </p:cNvSpPr>
          <p:nvPr>
            <p:ph type="title"/>
          </p:nvPr>
        </p:nvSpPr>
        <p:spPr bwMode="auto">
          <a:xfrm>
            <a:off x="266700" y="2286001"/>
            <a:ext cx="11658600" cy="1285874"/>
          </a:xfrm>
          <a:prstGeom prst="rect">
            <a:avLst/>
          </a:prstGeom>
          <a:noFill/>
          <a:ln w="9525">
            <a:solidFill>
              <a:schemeClr val="accent3"/>
            </a:solidFill>
            <a:miter lim="800000"/>
            <a:headEnd/>
            <a:tailEnd/>
          </a:ln>
        </p:spPr>
        <p:txBody>
          <a:bodyPr anchor="ctr"/>
          <a:lstStyle>
            <a:lvl1pPr>
              <a:defRPr sz="3200" baseline="0">
                <a:solidFill>
                  <a:schemeClr val="accent3"/>
                </a:solidFill>
              </a:defRPr>
            </a:lvl1pPr>
          </a:lstStyle>
          <a:p>
            <a:pPr lvl="0"/>
            <a:r>
              <a:rPr lang="en-US"/>
              <a:t>Click to edit Master title style</a:t>
            </a:r>
          </a:p>
        </p:txBody>
      </p:sp>
      <p:sp>
        <p:nvSpPr>
          <p:cNvPr id="3" name="Text Box 14">
            <a:extLst>
              <a:ext uri="{FF2B5EF4-FFF2-40B4-BE49-F238E27FC236}">
                <a16:creationId xmlns:a16="http://schemas.microsoft.com/office/drawing/2014/main" id="{B8FD0A53-E9E1-93CC-5F3F-ED183C4566E7}"/>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a:p>
        </p:txBody>
      </p:sp>
      <p:pic>
        <p:nvPicPr>
          <p:cNvPr id="6" name="Picture 5" descr="A picture containing qr code&#10;&#10;Description automatically generated">
            <a:extLst>
              <a:ext uri="{FF2B5EF4-FFF2-40B4-BE49-F238E27FC236}">
                <a16:creationId xmlns:a16="http://schemas.microsoft.com/office/drawing/2014/main" id="{1100FC8E-3C81-583C-9A23-08A75A2C4FEC}"/>
              </a:ext>
            </a:extLst>
          </p:cNvPr>
          <p:cNvPicPr>
            <a:picLocks noChangeAspect="1"/>
          </p:cNvPicPr>
          <p:nvPr userDrawn="1"/>
        </p:nvPicPr>
        <p:blipFill>
          <a:blip r:embed="rId3"/>
          <a:stretch>
            <a:fillRect/>
          </a:stretch>
        </p:blipFill>
        <p:spPr>
          <a:xfrm>
            <a:off x="190500" y="5602330"/>
            <a:ext cx="2402348" cy="1065985"/>
          </a:xfrm>
          <a:prstGeom prst="rect">
            <a:avLst/>
          </a:prstGeom>
        </p:spPr>
      </p:pic>
      <p:sp>
        <p:nvSpPr>
          <p:cNvPr id="7" name="Date Placeholder 1">
            <a:extLst>
              <a:ext uri="{FF2B5EF4-FFF2-40B4-BE49-F238E27FC236}">
                <a16:creationId xmlns:a16="http://schemas.microsoft.com/office/drawing/2014/main" id="{22B933D6-5752-A997-866D-7335507E65DB}"/>
              </a:ext>
            </a:extLst>
          </p:cNvPr>
          <p:cNvSpPr>
            <a:spLocks noGrp="1"/>
          </p:cNvSpPr>
          <p:nvPr>
            <p:ph type="dt" sz="half" idx="13"/>
          </p:nvPr>
        </p:nvSpPr>
        <p:spPr>
          <a:xfrm>
            <a:off x="9163627" y="3709924"/>
            <a:ext cx="2761673" cy="385825"/>
          </a:xfrm>
          <a:prstGeom prst="rect">
            <a:avLst/>
          </a:prstGeom>
          <a:ln>
            <a:solidFill>
              <a:schemeClr val="accent3"/>
            </a:solidFill>
          </a:ln>
        </p:spPr>
        <p:txBody>
          <a:bodyPr/>
          <a:lstStyle>
            <a:lvl1pPr algn="ctr">
              <a:defRPr sz="2000">
                <a:solidFill>
                  <a:schemeClr val="accent3"/>
                </a:solidFill>
              </a:defRPr>
            </a:lvl1pPr>
          </a:lstStyle>
          <a:p>
            <a:endParaRPr lang="en-US"/>
          </a:p>
        </p:txBody>
      </p:sp>
    </p:spTree>
    <p:extLst>
      <p:ext uri="{BB962C8B-B14F-4D97-AF65-F5344CB8AC3E}">
        <p14:creationId xmlns:p14="http://schemas.microsoft.com/office/powerpoint/2010/main" val="450727101"/>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preserve="1" userDrawn="1">
  <p:cSld name="Section - Content Only">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FDB948E-B4CD-A49A-882A-F350D2A911BE}"/>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4" name="Content Placeholder 3"/>
          <p:cNvSpPr>
            <a:spLocks noGrp="1"/>
          </p:cNvSpPr>
          <p:nvPr>
            <p:ph sz="quarter" idx="12"/>
          </p:nvPr>
        </p:nvSpPr>
        <p:spPr>
          <a:xfrm>
            <a:off x="266700" y="2157413"/>
            <a:ext cx="11658600" cy="1798637"/>
          </a:xfrm>
          <a:ln>
            <a:solidFill>
              <a:schemeClr val="accent3"/>
            </a:solidFill>
          </a:ln>
        </p:spPr>
        <p:txBody>
          <a:bodyPr anchor="ct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930F58C1-4114-4FD3-B651-E3BC6C7CBC47}"/>
              </a:ext>
            </a:extLst>
          </p:cNvPr>
          <p:cNvSpPr>
            <a:spLocks noGrp="1"/>
          </p:cNvSpPr>
          <p:nvPr>
            <p:ph type="dt" sz="half" idx="13"/>
          </p:nvPr>
        </p:nvSpPr>
        <p:spPr>
          <a:xfrm>
            <a:off x="9163627" y="4043299"/>
            <a:ext cx="2761673" cy="385825"/>
          </a:xfrm>
          <a:prstGeom prst="rect">
            <a:avLst/>
          </a:prstGeom>
          <a:ln>
            <a:solidFill>
              <a:schemeClr val="accent3"/>
            </a:solidFill>
          </a:ln>
        </p:spPr>
        <p:txBody>
          <a:bodyPr/>
          <a:lstStyle>
            <a:lvl1pPr algn="ctr">
              <a:defRPr sz="2000">
                <a:solidFill>
                  <a:schemeClr val="accent3"/>
                </a:solidFill>
              </a:defRPr>
            </a:lvl1pPr>
          </a:lstStyle>
          <a:p>
            <a:endParaRPr lang="en-US"/>
          </a:p>
        </p:txBody>
      </p:sp>
      <p:sp>
        <p:nvSpPr>
          <p:cNvPr id="3" name="Text Box 14">
            <a:extLst>
              <a:ext uri="{FF2B5EF4-FFF2-40B4-BE49-F238E27FC236}">
                <a16:creationId xmlns:a16="http://schemas.microsoft.com/office/drawing/2014/main" id="{4B9A921A-5A1E-39D1-94FE-6E1E04C028AC}"/>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a:p>
        </p:txBody>
      </p:sp>
      <p:pic>
        <p:nvPicPr>
          <p:cNvPr id="6" name="Picture 5" descr="A picture containing qr code&#10;&#10;Description automatically generated">
            <a:extLst>
              <a:ext uri="{FF2B5EF4-FFF2-40B4-BE49-F238E27FC236}">
                <a16:creationId xmlns:a16="http://schemas.microsoft.com/office/drawing/2014/main" id="{30F6006C-DEAA-A93E-62A5-A2759A856E6B}"/>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2611203052"/>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preserve="1" userDrawn="1">
  <p:cSld name="Title - 2 Pics">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A2CA99E-4AAA-5371-9462-7AD3D7D937C7}"/>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1232" y="0"/>
            <a:ext cx="12188389" cy="6858000"/>
          </a:xfrm>
          <a:prstGeom prst="rect">
            <a:avLst/>
          </a:prstGeom>
        </p:spPr>
      </p:pic>
      <p:sp>
        <p:nvSpPr>
          <p:cNvPr id="14" name="Title 5"/>
          <p:cNvSpPr>
            <a:spLocks noGrp="1"/>
          </p:cNvSpPr>
          <p:nvPr>
            <p:ph type="title"/>
          </p:nvPr>
        </p:nvSpPr>
        <p:spPr>
          <a:xfrm>
            <a:off x="266700" y="265872"/>
            <a:ext cx="5829300" cy="1671543"/>
          </a:xfrm>
          <a:noFill/>
          <a:ln w="19050">
            <a:solidFill>
              <a:schemeClr val="accent3"/>
            </a:solidFill>
          </a:ln>
        </p:spPr>
        <p:txBody>
          <a:bodyPr/>
          <a:lstStyle>
            <a:lvl1pPr>
              <a:defRPr>
                <a:solidFill>
                  <a:schemeClr val="accent3"/>
                </a:solidFill>
              </a:defRPr>
            </a:lvl1pPr>
          </a:lstStyle>
          <a:p>
            <a:r>
              <a:rPr lang="en-US"/>
              <a:t>Click to edit Master title style</a:t>
            </a:r>
          </a:p>
        </p:txBody>
      </p:sp>
      <p:sp>
        <p:nvSpPr>
          <p:cNvPr id="15" name="Picture Placeholder 16"/>
          <p:cNvSpPr>
            <a:spLocks noGrp="1" noChangeAspect="1"/>
          </p:cNvSpPr>
          <p:nvPr>
            <p:ph type="pic" sz="quarter" idx="13"/>
          </p:nvPr>
        </p:nvSpPr>
        <p:spPr>
          <a:xfrm>
            <a:off x="6220046" y="265872"/>
            <a:ext cx="5705253"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16" name="Picture Placeholder 16"/>
          <p:cNvSpPr>
            <a:spLocks noGrp="1" noChangeAspect="1"/>
          </p:cNvSpPr>
          <p:nvPr>
            <p:ph type="pic" sz="quarter" idx="14"/>
          </p:nvPr>
        </p:nvSpPr>
        <p:spPr>
          <a:xfrm>
            <a:off x="6220046" y="3528391"/>
            <a:ext cx="5705253"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7" name="Text Placeholder 6"/>
          <p:cNvSpPr>
            <a:spLocks noGrp="1"/>
          </p:cNvSpPr>
          <p:nvPr>
            <p:ph type="body" sz="quarter" idx="15"/>
          </p:nvPr>
        </p:nvSpPr>
        <p:spPr>
          <a:xfrm>
            <a:off x="266700" y="2059389"/>
            <a:ext cx="5816600" cy="3307950"/>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A picture containing qr code&#10;&#10;Description automatically generated">
            <a:extLst>
              <a:ext uri="{FF2B5EF4-FFF2-40B4-BE49-F238E27FC236}">
                <a16:creationId xmlns:a16="http://schemas.microsoft.com/office/drawing/2014/main" id="{CC1A89D0-0707-593E-6331-0996B0CFBFA9}"/>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386776657"/>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preserve="1" userDrawn="1">
  <p:cSld name="Title - 3 Pics (horizontal)">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08A2208-647F-606B-8F64-F37557D56788}"/>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14" name="Title 5"/>
          <p:cNvSpPr>
            <a:spLocks noGrp="1"/>
          </p:cNvSpPr>
          <p:nvPr>
            <p:ph type="title"/>
          </p:nvPr>
        </p:nvSpPr>
        <p:spPr>
          <a:xfrm>
            <a:off x="266700" y="260931"/>
            <a:ext cx="5821279" cy="1671543"/>
          </a:xfrm>
          <a:noFill/>
          <a:ln w="12700">
            <a:solidFill>
              <a:schemeClr val="accent3"/>
            </a:solidFill>
          </a:ln>
        </p:spPr>
        <p:txBody>
          <a:bodyPr/>
          <a:lstStyle>
            <a:lvl1pPr>
              <a:defRPr>
                <a:solidFill>
                  <a:schemeClr val="accent3"/>
                </a:solidFill>
              </a:defRPr>
            </a:lvl1pPr>
          </a:lstStyle>
          <a:p>
            <a:r>
              <a:rPr lang="en-US"/>
              <a:t>Click to edit Master title style</a:t>
            </a:r>
          </a:p>
        </p:txBody>
      </p:sp>
      <p:sp>
        <p:nvSpPr>
          <p:cNvPr id="15" name="Picture Placeholder 16"/>
          <p:cNvSpPr>
            <a:spLocks noGrp="1" noChangeAspect="1"/>
          </p:cNvSpPr>
          <p:nvPr>
            <p:ph type="pic" sz="quarter" idx="13"/>
          </p:nvPr>
        </p:nvSpPr>
        <p:spPr>
          <a:xfrm>
            <a:off x="6346659" y="260931"/>
            <a:ext cx="5578641"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9" name="Picture Placeholder 16"/>
          <p:cNvSpPr>
            <a:spLocks noGrp="1"/>
          </p:cNvSpPr>
          <p:nvPr>
            <p:ph type="pic" sz="quarter" idx="15"/>
          </p:nvPr>
        </p:nvSpPr>
        <p:spPr>
          <a:xfrm>
            <a:off x="8610600" y="3507454"/>
            <a:ext cx="3314700" cy="3093720"/>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3" name="Content Placeholder 2"/>
          <p:cNvSpPr>
            <a:spLocks noGrp="1"/>
          </p:cNvSpPr>
          <p:nvPr>
            <p:ph sz="quarter" idx="17"/>
          </p:nvPr>
        </p:nvSpPr>
        <p:spPr>
          <a:xfrm>
            <a:off x="266700" y="2058988"/>
            <a:ext cx="5808663" cy="3308350"/>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16"/>
          <p:cNvSpPr>
            <a:spLocks noGrp="1"/>
          </p:cNvSpPr>
          <p:nvPr>
            <p:ph type="pic" sz="quarter" idx="16"/>
          </p:nvPr>
        </p:nvSpPr>
        <p:spPr>
          <a:xfrm>
            <a:off x="5140944" y="3507454"/>
            <a:ext cx="3314700" cy="3093720"/>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pic>
        <p:nvPicPr>
          <p:cNvPr id="5" name="Picture 4" descr="A picture containing qr code&#10;&#10;Description automatically generated">
            <a:extLst>
              <a:ext uri="{FF2B5EF4-FFF2-40B4-BE49-F238E27FC236}">
                <a16:creationId xmlns:a16="http://schemas.microsoft.com/office/drawing/2014/main" id="{B1CCCAD0-1673-986A-13CB-641150EDAA17}"/>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388156897"/>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preserve="1" userDrawn="1">
  <p:cSld name="Title - 4 Pics">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972CCC1-BFFC-C6EA-3790-7E99857DF180}"/>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3" name="Text Placeholder 2"/>
          <p:cNvSpPr>
            <a:spLocks noGrp="1"/>
          </p:cNvSpPr>
          <p:nvPr>
            <p:ph type="body" sz="quarter" idx="19"/>
          </p:nvPr>
        </p:nvSpPr>
        <p:spPr>
          <a:xfrm>
            <a:off x="381000" y="2059387"/>
            <a:ext cx="4867275" cy="3315887"/>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Picture Placeholder 16"/>
          <p:cNvSpPr>
            <a:spLocks noGrp="1"/>
          </p:cNvSpPr>
          <p:nvPr>
            <p:ph type="pic" sz="quarter" idx="15"/>
          </p:nvPr>
        </p:nvSpPr>
        <p:spPr>
          <a:xfrm>
            <a:off x="8723481" y="3423957"/>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19" name="Picture Placeholder 16"/>
          <p:cNvSpPr>
            <a:spLocks noGrp="1"/>
          </p:cNvSpPr>
          <p:nvPr>
            <p:ph type="pic" sz="quarter" idx="16"/>
          </p:nvPr>
        </p:nvSpPr>
        <p:spPr>
          <a:xfrm>
            <a:off x="5371264" y="3423957"/>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20" name="Picture Placeholder 16"/>
          <p:cNvSpPr>
            <a:spLocks noGrp="1"/>
          </p:cNvSpPr>
          <p:nvPr>
            <p:ph type="pic" sz="quarter" idx="17"/>
          </p:nvPr>
        </p:nvSpPr>
        <p:spPr>
          <a:xfrm>
            <a:off x="8723481" y="265872"/>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14" name="Title 5"/>
          <p:cNvSpPr>
            <a:spLocks noGrp="1"/>
          </p:cNvSpPr>
          <p:nvPr>
            <p:ph type="title"/>
          </p:nvPr>
        </p:nvSpPr>
        <p:spPr>
          <a:xfrm>
            <a:off x="381000" y="265872"/>
            <a:ext cx="4866861" cy="1671543"/>
          </a:xfrm>
          <a:noFill/>
          <a:ln w="12700">
            <a:solidFill>
              <a:schemeClr val="accent3"/>
            </a:solidFill>
          </a:ln>
        </p:spPr>
        <p:txBody>
          <a:bodyPr/>
          <a:lstStyle>
            <a:lvl1pPr>
              <a:defRPr>
                <a:solidFill>
                  <a:schemeClr val="accent3"/>
                </a:solidFill>
              </a:defRPr>
            </a:lvl1pPr>
          </a:lstStyle>
          <a:p>
            <a:r>
              <a:rPr lang="en-US"/>
              <a:t>Click to edit Master title style</a:t>
            </a:r>
          </a:p>
        </p:txBody>
      </p:sp>
      <p:sp>
        <p:nvSpPr>
          <p:cNvPr id="21" name="Picture Placeholder 16"/>
          <p:cNvSpPr>
            <a:spLocks noGrp="1"/>
          </p:cNvSpPr>
          <p:nvPr>
            <p:ph type="pic" sz="quarter" idx="18"/>
          </p:nvPr>
        </p:nvSpPr>
        <p:spPr>
          <a:xfrm>
            <a:off x="5371264" y="265872"/>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pic>
        <p:nvPicPr>
          <p:cNvPr id="5" name="Picture 4" descr="A picture containing qr code&#10;&#10;Description automatically generated">
            <a:extLst>
              <a:ext uri="{FF2B5EF4-FFF2-40B4-BE49-F238E27FC236}">
                <a16:creationId xmlns:a16="http://schemas.microsoft.com/office/drawing/2014/main" id="{6E24EF9F-84E9-63AF-E2E6-C9F20CDDF17F}"/>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2082985024"/>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preserve="1" userDrawn="1">
  <p:cSld name="Title - 3 Pics (vertical)">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56BFFC-FD6D-D4CC-D857-29E26DC42C8B}"/>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20657" y="0"/>
            <a:ext cx="12188389" cy="6858000"/>
          </a:xfrm>
          <a:prstGeom prst="rect">
            <a:avLst/>
          </a:prstGeom>
        </p:spPr>
      </p:pic>
      <p:sp>
        <p:nvSpPr>
          <p:cNvPr id="16" name="TextBox 15"/>
          <p:cNvSpPr txBox="1"/>
          <p:nvPr userDrawn="1"/>
        </p:nvSpPr>
        <p:spPr>
          <a:xfrm>
            <a:off x="266700" y="5217495"/>
            <a:ext cx="4337105" cy="357790"/>
          </a:xfrm>
          <a:prstGeom prst="rect">
            <a:avLst/>
          </a:prstGeom>
          <a:noFill/>
          <a:ln>
            <a:solidFill>
              <a:schemeClr val="accent3"/>
            </a:solidFill>
          </a:ln>
        </p:spPr>
        <p:txBody>
          <a:bodyPr wrap="square" lIns="91440" tIns="0">
            <a:spAutoFit/>
          </a:bodyPr>
          <a:lstStyle/>
          <a:p>
            <a:r>
              <a:rPr lang="en-US" altLang="en-US" sz="675" i="1">
                <a:solidFill>
                  <a:schemeClr val="tx2"/>
                </a:solidFill>
              </a:rPr>
              <a:t>“</a:t>
            </a:r>
            <a:r>
              <a:rPr lang="en-US" sz="675" i="1">
                <a:solidFill>
                  <a:schemeClr val="tx2"/>
                </a:solidFill>
              </a:rPr>
              <a:t>The views, opinions and findings contained in this report are those of the authors(s) and should not be construed as an official Department of the Army position, policy or decision, unless so designated by other official documentation.</a:t>
            </a:r>
            <a:r>
              <a:rPr lang="en-US" altLang="en-US" sz="675" i="1">
                <a:solidFill>
                  <a:schemeClr val="tx2"/>
                </a:solidFill>
              </a:rPr>
              <a:t>”</a:t>
            </a:r>
            <a:endParaRPr lang="en-US" sz="675" i="1">
              <a:solidFill>
                <a:schemeClr val="tx2"/>
              </a:solidFill>
            </a:endParaRPr>
          </a:p>
        </p:txBody>
      </p:sp>
      <p:sp>
        <p:nvSpPr>
          <p:cNvPr id="18" name="Picture Placeholder 16"/>
          <p:cNvSpPr>
            <a:spLocks noGrp="1" noChangeAspect="1"/>
          </p:cNvSpPr>
          <p:nvPr>
            <p:ph type="pic" sz="quarter" idx="13"/>
          </p:nvPr>
        </p:nvSpPr>
        <p:spPr>
          <a:xfrm>
            <a:off x="8500460" y="3880886"/>
            <a:ext cx="3424840" cy="2548885"/>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defRPr>
            </a:lvl1pPr>
          </a:lstStyle>
          <a:p>
            <a:r>
              <a:rPr lang="en-US"/>
              <a:t>Click icon to add picture</a:t>
            </a:r>
          </a:p>
        </p:txBody>
      </p:sp>
      <p:sp>
        <p:nvSpPr>
          <p:cNvPr id="19" name="Picture Placeholder 16"/>
          <p:cNvSpPr>
            <a:spLocks noGrp="1" noChangeAspect="1"/>
          </p:cNvSpPr>
          <p:nvPr>
            <p:ph type="pic" sz="quarter" idx="14"/>
          </p:nvPr>
        </p:nvSpPr>
        <p:spPr>
          <a:xfrm>
            <a:off x="8500460" y="1227138"/>
            <a:ext cx="3424840" cy="2548885"/>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defRPr>
            </a:lvl1pPr>
          </a:lstStyle>
          <a:p>
            <a:r>
              <a:rPr lang="en-US"/>
              <a:t>Click icon to add picture</a:t>
            </a:r>
          </a:p>
        </p:txBody>
      </p:sp>
      <p:sp>
        <p:nvSpPr>
          <p:cNvPr id="20" name="Picture Placeholder 16"/>
          <p:cNvSpPr>
            <a:spLocks noGrp="1" noChangeAspect="1"/>
          </p:cNvSpPr>
          <p:nvPr>
            <p:ph type="pic" sz="quarter" idx="15"/>
          </p:nvPr>
        </p:nvSpPr>
        <p:spPr>
          <a:xfrm>
            <a:off x="4726057" y="1227138"/>
            <a:ext cx="3689406" cy="5211649"/>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defRPr>
            </a:lvl1pPr>
          </a:lstStyle>
          <a:p>
            <a:r>
              <a:rPr lang="en-US"/>
              <a:t>Click icon to add picture</a:t>
            </a:r>
          </a:p>
        </p:txBody>
      </p:sp>
      <p:sp>
        <p:nvSpPr>
          <p:cNvPr id="2" name="Title 1"/>
          <p:cNvSpPr>
            <a:spLocks noGrp="1"/>
          </p:cNvSpPr>
          <p:nvPr>
            <p:ph type="title"/>
          </p:nvPr>
        </p:nvSpPr>
        <p:spPr>
          <a:xfrm>
            <a:off x="266700" y="246490"/>
            <a:ext cx="11658600" cy="858437"/>
          </a:xfrm>
          <a:noFill/>
          <a:ln w="12700">
            <a:solidFill>
              <a:schemeClr val="accent3"/>
            </a:solidFill>
          </a:ln>
        </p:spPr>
        <p:txBody>
          <a:bodyPr/>
          <a:lstStyle>
            <a:lvl1pPr>
              <a:defRPr>
                <a:ln>
                  <a:noFill/>
                </a:ln>
                <a:solidFill>
                  <a:schemeClr val="accent3"/>
                </a:solidFill>
              </a:defRPr>
            </a:lvl1pPr>
          </a:lstStyle>
          <a:p>
            <a:r>
              <a:rPr lang="en-US"/>
              <a:t>Click to edit Master title style</a:t>
            </a:r>
          </a:p>
        </p:txBody>
      </p:sp>
      <p:sp>
        <p:nvSpPr>
          <p:cNvPr id="4" name="Text Placeholder 3"/>
          <p:cNvSpPr>
            <a:spLocks noGrp="1"/>
          </p:cNvSpPr>
          <p:nvPr>
            <p:ph type="body" sz="quarter" idx="16"/>
          </p:nvPr>
        </p:nvSpPr>
        <p:spPr>
          <a:xfrm>
            <a:off x="266700" y="1227138"/>
            <a:ext cx="4337105" cy="3957637"/>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A picture containing qr code&#10;&#10;Description automatically generated">
            <a:extLst>
              <a:ext uri="{FF2B5EF4-FFF2-40B4-BE49-F238E27FC236}">
                <a16:creationId xmlns:a16="http://schemas.microsoft.com/office/drawing/2014/main" id="{C912A723-62E0-165E-E69D-37E2F11B60E2}"/>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129640608"/>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0F2E2B7-DF31-70A6-E4D2-4624E105957F}"/>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20657" y="0"/>
            <a:ext cx="12188389" cy="6858000"/>
          </a:xfrm>
          <a:prstGeom prst="rect">
            <a:avLst/>
          </a:prstGeom>
        </p:spPr>
      </p:pic>
      <p:sp>
        <p:nvSpPr>
          <p:cNvPr id="2" name="Title 1">
            <a:extLst>
              <a:ext uri="{FF2B5EF4-FFF2-40B4-BE49-F238E27FC236}">
                <a16:creationId xmlns:a16="http://schemas.microsoft.com/office/drawing/2014/main" id="{4141B23B-C834-C81E-D8E7-0BA48DA2587E}"/>
              </a:ext>
            </a:extLst>
          </p:cNvPr>
          <p:cNvSpPr>
            <a:spLocks noGrp="1"/>
          </p:cNvSpPr>
          <p:nvPr>
            <p:ph type="title"/>
          </p:nvPr>
        </p:nvSpPr>
        <p:spPr>
          <a:xfrm>
            <a:off x="839788" y="457200"/>
            <a:ext cx="3932237" cy="1600200"/>
          </a:xfrm>
          <a:ln>
            <a:solidFill>
              <a:schemeClr val="accent3"/>
            </a:solidFill>
          </a:ln>
        </p:spPr>
        <p:txBody>
          <a:bodyPr anchor="b"/>
          <a:lstStyle>
            <a:lvl1pPr>
              <a:defRPr sz="3200">
                <a:solidFill>
                  <a:schemeClr val="accent3"/>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2AAF989E-3D4E-5DEB-5949-C26E481EBBD7}"/>
              </a:ext>
            </a:extLst>
          </p:cNvPr>
          <p:cNvSpPr>
            <a:spLocks noGrp="1"/>
          </p:cNvSpPr>
          <p:nvPr>
            <p:ph type="pic" idx="1"/>
          </p:nvPr>
        </p:nvSpPr>
        <p:spPr>
          <a:xfrm>
            <a:off x="5183188" y="457200"/>
            <a:ext cx="6172200" cy="5038825"/>
          </a:xfrm>
          <a:solidFill>
            <a:schemeClr val="tx2"/>
          </a:solidFill>
        </p:spPr>
        <p:txBody>
          <a:bodyPr/>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43D5C51-ECC5-2E2F-3751-18DE050DFD6B}"/>
              </a:ext>
            </a:extLst>
          </p:cNvPr>
          <p:cNvSpPr>
            <a:spLocks noGrp="1"/>
          </p:cNvSpPr>
          <p:nvPr>
            <p:ph type="body" sz="half" idx="2"/>
          </p:nvPr>
        </p:nvSpPr>
        <p:spPr>
          <a:xfrm>
            <a:off x="839788" y="2194560"/>
            <a:ext cx="3932237" cy="3301465"/>
          </a:xfrm>
          <a:ln>
            <a:solidFill>
              <a:schemeClr val="accent3"/>
            </a:solidFill>
          </a:ln>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descr="A picture containing qr code&#10;&#10;Description automatically generated">
            <a:extLst>
              <a:ext uri="{FF2B5EF4-FFF2-40B4-BE49-F238E27FC236}">
                <a16:creationId xmlns:a16="http://schemas.microsoft.com/office/drawing/2014/main" id="{352CF3A3-D550-E6AC-ECAB-2839AC0D0355}"/>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60128976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Chart Color Layout">
    <p:spTree>
      <p:nvGrpSpPr>
        <p:cNvPr id="1" name=""/>
        <p:cNvGrpSpPr/>
        <p:nvPr/>
      </p:nvGrpSpPr>
      <p:grpSpPr>
        <a:xfrm>
          <a:off x="0" y="0"/>
          <a:ext cx="0" cy="0"/>
          <a:chOff x="0" y="0"/>
          <a:chExt cx="0" cy="0"/>
        </a:xfrm>
      </p:grpSpPr>
      <p:sp>
        <p:nvSpPr>
          <p:cNvPr id="10" name="Chart Placeholder 9"/>
          <p:cNvSpPr>
            <a:spLocks noGrp="1"/>
          </p:cNvSpPr>
          <p:nvPr>
            <p:ph type="chart" sz="quarter" idx="12"/>
          </p:nvPr>
        </p:nvSpPr>
        <p:spPr>
          <a:xfrm>
            <a:off x="266700" y="1028700"/>
            <a:ext cx="11658599" cy="5600700"/>
          </a:xfrm>
        </p:spPr>
        <p:txBody>
          <a:bodyPr/>
          <a:lstStyle/>
          <a:p>
            <a:endParaRPr lang="en-US"/>
          </a:p>
        </p:txBody>
      </p:sp>
      <p:sp>
        <p:nvSpPr>
          <p:cNvPr id="3" name="Date Placeholder 2">
            <a:extLst>
              <a:ext uri="{FF2B5EF4-FFF2-40B4-BE49-F238E27FC236}">
                <a16:creationId xmlns:a16="http://schemas.microsoft.com/office/drawing/2014/main" id="{A3619AFA-4A38-490D-A5F0-BADCBB95D733}"/>
              </a:ext>
            </a:extLst>
          </p:cNvPr>
          <p:cNvSpPr>
            <a:spLocks noGrp="1"/>
          </p:cNvSpPr>
          <p:nvPr>
            <p:ph type="dt" sz="half" idx="13"/>
          </p:nvPr>
        </p:nvSpPr>
        <p:spPr/>
        <p:txBody>
          <a:bodyPr/>
          <a:lstStyle/>
          <a:p>
            <a:endParaRPr lang="en-US"/>
          </a:p>
        </p:txBody>
      </p:sp>
      <p:sp>
        <p:nvSpPr>
          <p:cNvPr id="4" name="Footer Placeholder 3">
            <a:extLst>
              <a:ext uri="{FF2B5EF4-FFF2-40B4-BE49-F238E27FC236}">
                <a16:creationId xmlns:a16="http://schemas.microsoft.com/office/drawing/2014/main" id="{64AB4267-87B5-4161-84B6-F192661295C3}"/>
              </a:ext>
            </a:extLst>
          </p:cNvPr>
          <p:cNvSpPr>
            <a:spLocks noGrp="1"/>
          </p:cNvSpPr>
          <p:nvPr>
            <p:ph type="ftr" sz="quarter" idx="14"/>
          </p:nvPr>
        </p:nvSpPr>
        <p:spPr/>
        <p:txBody>
          <a:bodyPr/>
          <a:lstStyle/>
          <a:p>
            <a:endParaRPr lang="en-US"/>
          </a:p>
        </p:txBody>
      </p:sp>
      <p:sp>
        <p:nvSpPr>
          <p:cNvPr id="6" name="Title 5">
            <a:extLst>
              <a:ext uri="{FF2B5EF4-FFF2-40B4-BE49-F238E27FC236}">
                <a16:creationId xmlns:a16="http://schemas.microsoft.com/office/drawing/2014/main" id="{1FDFC77C-D990-FC23-7F32-24231C7AF06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84115466"/>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preserve="1" userDrawn="1">
  <p:cSld name="Reference ONLY">
    <p:bg>
      <p:bgPr>
        <a:solidFill>
          <a:schemeClr val="tx2"/>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4510689-FF1B-863B-E08A-0D6B1DD61503}"/>
              </a:ext>
            </a:extLst>
          </p:cNvPr>
          <p:cNvPicPr>
            <a:picLocks noChangeAspect="1"/>
          </p:cNvPicPr>
          <p:nvPr userDrawn="1"/>
        </p:nvPicPr>
        <p:blipFill>
          <a:blip r:embed="rId2"/>
          <a:stretch>
            <a:fillRect/>
          </a:stretch>
        </p:blipFill>
        <p:spPr>
          <a:xfrm>
            <a:off x="934316" y="10952"/>
            <a:ext cx="10286134" cy="6847048"/>
          </a:xfrm>
          <a:prstGeom prst="rect">
            <a:avLst/>
          </a:prstGeom>
        </p:spPr>
      </p:pic>
    </p:spTree>
    <p:extLst>
      <p:ext uri="{BB962C8B-B14F-4D97-AF65-F5344CB8AC3E}">
        <p14:creationId xmlns:p14="http://schemas.microsoft.com/office/powerpoint/2010/main" val="39811075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0.xml"/><Relationship Id="rId18" Type="http://schemas.openxmlformats.org/officeDocument/2006/relationships/slideLayout" Target="../slideLayouts/slideLayout45.xml"/><Relationship Id="rId26" Type="http://schemas.openxmlformats.org/officeDocument/2006/relationships/slideLayout" Target="../slideLayouts/slideLayout53.xml"/><Relationship Id="rId3" Type="http://schemas.openxmlformats.org/officeDocument/2006/relationships/slideLayout" Target="../slideLayouts/slideLayout30.xml"/><Relationship Id="rId21" Type="http://schemas.openxmlformats.org/officeDocument/2006/relationships/slideLayout" Target="../slideLayouts/slideLayout48.xml"/><Relationship Id="rId34" Type="http://schemas.openxmlformats.org/officeDocument/2006/relationships/image" Target="../media/image5.png"/><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slideLayout" Target="../slideLayouts/slideLayout44.xml"/><Relationship Id="rId25" Type="http://schemas.openxmlformats.org/officeDocument/2006/relationships/slideLayout" Target="../slideLayouts/slideLayout52.xml"/><Relationship Id="rId33" Type="http://schemas.openxmlformats.org/officeDocument/2006/relationships/image" Target="../media/image2.png"/><Relationship Id="rId2" Type="http://schemas.openxmlformats.org/officeDocument/2006/relationships/slideLayout" Target="../slideLayouts/slideLayout29.xml"/><Relationship Id="rId16" Type="http://schemas.openxmlformats.org/officeDocument/2006/relationships/slideLayout" Target="../slideLayouts/slideLayout43.xml"/><Relationship Id="rId20" Type="http://schemas.openxmlformats.org/officeDocument/2006/relationships/slideLayout" Target="../slideLayouts/slideLayout47.xml"/><Relationship Id="rId29" Type="http://schemas.openxmlformats.org/officeDocument/2006/relationships/slideLayout" Target="../slideLayouts/slideLayout56.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24" Type="http://schemas.openxmlformats.org/officeDocument/2006/relationships/slideLayout" Target="../slideLayouts/slideLayout51.xml"/><Relationship Id="rId32" Type="http://schemas.openxmlformats.org/officeDocument/2006/relationships/image" Target="../media/image1.png"/><Relationship Id="rId5" Type="http://schemas.openxmlformats.org/officeDocument/2006/relationships/slideLayout" Target="../slideLayouts/slideLayout32.xml"/><Relationship Id="rId15" Type="http://schemas.openxmlformats.org/officeDocument/2006/relationships/slideLayout" Target="../slideLayouts/slideLayout42.xml"/><Relationship Id="rId23" Type="http://schemas.openxmlformats.org/officeDocument/2006/relationships/slideLayout" Target="../slideLayouts/slideLayout50.xml"/><Relationship Id="rId28" Type="http://schemas.openxmlformats.org/officeDocument/2006/relationships/slideLayout" Target="../slideLayouts/slideLayout55.xml"/><Relationship Id="rId10" Type="http://schemas.openxmlformats.org/officeDocument/2006/relationships/slideLayout" Target="../slideLayouts/slideLayout37.xml"/><Relationship Id="rId19" Type="http://schemas.openxmlformats.org/officeDocument/2006/relationships/slideLayout" Target="../slideLayouts/slideLayout46.xml"/><Relationship Id="rId31" Type="http://schemas.openxmlformats.org/officeDocument/2006/relationships/theme" Target="../theme/theme2.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 Id="rId22" Type="http://schemas.openxmlformats.org/officeDocument/2006/relationships/slideLayout" Target="../slideLayouts/slideLayout49.xml"/><Relationship Id="rId27" Type="http://schemas.openxmlformats.org/officeDocument/2006/relationships/slideLayout" Target="../slideLayouts/slideLayout54.xml"/><Relationship Id="rId30" Type="http://schemas.openxmlformats.org/officeDocument/2006/relationships/slideLayout" Target="../slideLayouts/slideLayout57.xml"/><Relationship Id="rId8" Type="http://schemas.openxmlformats.org/officeDocument/2006/relationships/slideLayout" Target="../slideLayouts/slideLayout3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slideLayout" Target="../slideLayouts/slideLayout70.xml"/><Relationship Id="rId18" Type="http://schemas.openxmlformats.org/officeDocument/2006/relationships/slideLayout" Target="../slideLayouts/slideLayout75.xml"/><Relationship Id="rId26" Type="http://schemas.openxmlformats.org/officeDocument/2006/relationships/slideLayout" Target="../slideLayouts/slideLayout83.xml"/><Relationship Id="rId3" Type="http://schemas.openxmlformats.org/officeDocument/2006/relationships/slideLayout" Target="../slideLayouts/slideLayout60.xml"/><Relationship Id="rId21" Type="http://schemas.openxmlformats.org/officeDocument/2006/relationships/slideLayout" Target="../slideLayouts/slideLayout78.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17" Type="http://schemas.openxmlformats.org/officeDocument/2006/relationships/slideLayout" Target="../slideLayouts/slideLayout74.xml"/><Relationship Id="rId25" Type="http://schemas.openxmlformats.org/officeDocument/2006/relationships/slideLayout" Target="../slideLayouts/slideLayout82.xml"/><Relationship Id="rId2" Type="http://schemas.openxmlformats.org/officeDocument/2006/relationships/slideLayout" Target="../slideLayouts/slideLayout59.xml"/><Relationship Id="rId16" Type="http://schemas.openxmlformats.org/officeDocument/2006/relationships/slideLayout" Target="../slideLayouts/slideLayout73.xml"/><Relationship Id="rId20" Type="http://schemas.openxmlformats.org/officeDocument/2006/relationships/slideLayout" Target="../slideLayouts/slideLayout77.xml"/><Relationship Id="rId29" Type="http://schemas.openxmlformats.org/officeDocument/2006/relationships/theme" Target="../theme/theme3.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24" Type="http://schemas.openxmlformats.org/officeDocument/2006/relationships/slideLayout" Target="../slideLayouts/slideLayout81.xml"/><Relationship Id="rId5" Type="http://schemas.openxmlformats.org/officeDocument/2006/relationships/slideLayout" Target="../slideLayouts/slideLayout62.xml"/><Relationship Id="rId15" Type="http://schemas.openxmlformats.org/officeDocument/2006/relationships/slideLayout" Target="../slideLayouts/slideLayout72.xml"/><Relationship Id="rId23" Type="http://schemas.openxmlformats.org/officeDocument/2006/relationships/slideLayout" Target="../slideLayouts/slideLayout80.xml"/><Relationship Id="rId28" Type="http://schemas.openxmlformats.org/officeDocument/2006/relationships/slideLayout" Target="../slideLayouts/slideLayout85.xml"/><Relationship Id="rId10" Type="http://schemas.openxmlformats.org/officeDocument/2006/relationships/slideLayout" Target="../slideLayouts/slideLayout67.xml"/><Relationship Id="rId19" Type="http://schemas.openxmlformats.org/officeDocument/2006/relationships/slideLayout" Target="../slideLayouts/slideLayout76.xml"/><Relationship Id="rId31" Type="http://schemas.openxmlformats.org/officeDocument/2006/relationships/image" Target="../media/image5.png"/><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slideLayout" Target="../slideLayouts/slideLayout71.xml"/><Relationship Id="rId22" Type="http://schemas.openxmlformats.org/officeDocument/2006/relationships/slideLayout" Target="../slideLayouts/slideLayout79.xml"/><Relationship Id="rId27" Type="http://schemas.openxmlformats.org/officeDocument/2006/relationships/slideLayout" Target="../slideLayouts/slideLayout84.xml"/><Relationship Id="rId30"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93.xml"/><Relationship Id="rId13" Type="http://schemas.openxmlformats.org/officeDocument/2006/relationships/slideLayout" Target="../slideLayouts/slideLayout98.xml"/><Relationship Id="rId18" Type="http://schemas.openxmlformats.org/officeDocument/2006/relationships/slideLayout" Target="../slideLayouts/slideLayout103.xml"/><Relationship Id="rId26" Type="http://schemas.openxmlformats.org/officeDocument/2006/relationships/slideLayout" Target="../slideLayouts/slideLayout111.xml"/><Relationship Id="rId3" Type="http://schemas.openxmlformats.org/officeDocument/2006/relationships/slideLayout" Target="../slideLayouts/slideLayout88.xml"/><Relationship Id="rId21" Type="http://schemas.openxmlformats.org/officeDocument/2006/relationships/slideLayout" Target="../slideLayouts/slideLayout106.xml"/><Relationship Id="rId7" Type="http://schemas.openxmlformats.org/officeDocument/2006/relationships/slideLayout" Target="../slideLayouts/slideLayout92.xml"/><Relationship Id="rId12" Type="http://schemas.openxmlformats.org/officeDocument/2006/relationships/slideLayout" Target="../slideLayouts/slideLayout97.xml"/><Relationship Id="rId17" Type="http://schemas.openxmlformats.org/officeDocument/2006/relationships/slideLayout" Target="../slideLayouts/slideLayout102.xml"/><Relationship Id="rId25" Type="http://schemas.openxmlformats.org/officeDocument/2006/relationships/slideLayout" Target="../slideLayouts/slideLayout110.xml"/><Relationship Id="rId2" Type="http://schemas.openxmlformats.org/officeDocument/2006/relationships/slideLayout" Target="../slideLayouts/slideLayout87.xml"/><Relationship Id="rId16" Type="http://schemas.openxmlformats.org/officeDocument/2006/relationships/slideLayout" Target="../slideLayouts/slideLayout101.xml"/><Relationship Id="rId20" Type="http://schemas.openxmlformats.org/officeDocument/2006/relationships/slideLayout" Target="../slideLayouts/slideLayout105.xml"/><Relationship Id="rId29" Type="http://schemas.openxmlformats.org/officeDocument/2006/relationships/image" Target="../media/image1.png"/><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slideLayout" Target="../slideLayouts/slideLayout96.xml"/><Relationship Id="rId24" Type="http://schemas.openxmlformats.org/officeDocument/2006/relationships/slideLayout" Target="../slideLayouts/slideLayout109.xml"/><Relationship Id="rId5" Type="http://schemas.openxmlformats.org/officeDocument/2006/relationships/slideLayout" Target="../slideLayouts/slideLayout90.xml"/><Relationship Id="rId15" Type="http://schemas.openxmlformats.org/officeDocument/2006/relationships/slideLayout" Target="../slideLayouts/slideLayout100.xml"/><Relationship Id="rId23" Type="http://schemas.openxmlformats.org/officeDocument/2006/relationships/slideLayout" Target="../slideLayouts/slideLayout108.xml"/><Relationship Id="rId28" Type="http://schemas.openxmlformats.org/officeDocument/2006/relationships/theme" Target="../theme/theme4.xml"/><Relationship Id="rId10" Type="http://schemas.openxmlformats.org/officeDocument/2006/relationships/slideLayout" Target="../slideLayouts/slideLayout95.xml"/><Relationship Id="rId19" Type="http://schemas.openxmlformats.org/officeDocument/2006/relationships/slideLayout" Target="../slideLayouts/slideLayout104.xml"/><Relationship Id="rId4" Type="http://schemas.openxmlformats.org/officeDocument/2006/relationships/slideLayout" Target="../slideLayouts/slideLayout89.xml"/><Relationship Id="rId9" Type="http://schemas.openxmlformats.org/officeDocument/2006/relationships/slideLayout" Target="../slideLayouts/slideLayout94.xml"/><Relationship Id="rId14" Type="http://schemas.openxmlformats.org/officeDocument/2006/relationships/slideLayout" Target="../slideLayouts/slideLayout99.xml"/><Relationship Id="rId22" Type="http://schemas.openxmlformats.org/officeDocument/2006/relationships/slideLayout" Target="../slideLayouts/slideLayout107.xml"/><Relationship Id="rId27" Type="http://schemas.openxmlformats.org/officeDocument/2006/relationships/slideLayout" Target="../slideLayouts/slideLayout112.xml"/><Relationship Id="rId30" Type="http://schemas.openxmlformats.org/officeDocument/2006/relationships/image" Target="../media/image6.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slideLayout" Target="../slideLayouts/slideLayout125.xml"/><Relationship Id="rId18" Type="http://schemas.openxmlformats.org/officeDocument/2006/relationships/slideLayout" Target="../slideLayouts/slideLayout130.xml"/><Relationship Id="rId26" Type="http://schemas.openxmlformats.org/officeDocument/2006/relationships/slideLayout" Target="../slideLayouts/slideLayout138.xml"/><Relationship Id="rId3" Type="http://schemas.openxmlformats.org/officeDocument/2006/relationships/slideLayout" Target="../slideLayouts/slideLayout115.xml"/><Relationship Id="rId21" Type="http://schemas.openxmlformats.org/officeDocument/2006/relationships/slideLayout" Target="../slideLayouts/slideLayout133.xml"/><Relationship Id="rId7" Type="http://schemas.openxmlformats.org/officeDocument/2006/relationships/slideLayout" Target="../slideLayouts/slideLayout119.xml"/><Relationship Id="rId12" Type="http://schemas.openxmlformats.org/officeDocument/2006/relationships/slideLayout" Target="../slideLayouts/slideLayout124.xml"/><Relationship Id="rId17" Type="http://schemas.openxmlformats.org/officeDocument/2006/relationships/slideLayout" Target="../slideLayouts/slideLayout129.xml"/><Relationship Id="rId25" Type="http://schemas.openxmlformats.org/officeDocument/2006/relationships/slideLayout" Target="../slideLayouts/slideLayout137.xml"/><Relationship Id="rId2" Type="http://schemas.openxmlformats.org/officeDocument/2006/relationships/slideLayout" Target="../slideLayouts/slideLayout114.xml"/><Relationship Id="rId16" Type="http://schemas.openxmlformats.org/officeDocument/2006/relationships/slideLayout" Target="../slideLayouts/slideLayout128.xml"/><Relationship Id="rId20" Type="http://schemas.openxmlformats.org/officeDocument/2006/relationships/slideLayout" Target="../slideLayouts/slideLayout132.xml"/><Relationship Id="rId29" Type="http://schemas.openxmlformats.org/officeDocument/2006/relationships/image" Target="../media/image1.png"/><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24" Type="http://schemas.openxmlformats.org/officeDocument/2006/relationships/slideLayout" Target="../slideLayouts/slideLayout136.xml"/><Relationship Id="rId5" Type="http://schemas.openxmlformats.org/officeDocument/2006/relationships/slideLayout" Target="../slideLayouts/slideLayout117.xml"/><Relationship Id="rId15" Type="http://schemas.openxmlformats.org/officeDocument/2006/relationships/slideLayout" Target="../slideLayouts/slideLayout127.xml"/><Relationship Id="rId23" Type="http://schemas.openxmlformats.org/officeDocument/2006/relationships/slideLayout" Target="../slideLayouts/slideLayout135.xml"/><Relationship Id="rId28" Type="http://schemas.openxmlformats.org/officeDocument/2006/relationships/theme" Target="../theme/theme5.xml"/><Relationship Id="rId10" Type="http://schemas.openxmlformats.org/officeDocument/2006/relationships/slideLayout" Target="../slideLayouts/slideLayout122.xml"/><Relationship Id="rId19" Type="http://schemas.openxmlformats.org/officeDocument/2006/relationships/slideLayout" Target="../slideLayouts/slideLayout131.xml"/><Relationship Id="rId4" Type="http://schemas.openxmlformats.org/officeDocument/2006/relationships/slideLayout" Target="../slideLayouts/slideLayout116.xml"/><Relationship Id="rId9" Type="http://schemas.openxmlformats.org/officeDocument/2006/relationships/slideLayout" Target="../slideLayouts/slideLayout121.xml"/><Relationship Id="rId14" Type="http://schemas.openxmlformats.org/officeDocument/2006/relationships/slideLayout" Target="../slideLayouts/slideLayout126.xml"/><Relationship Id="rId22" Type="http://schemas.openxmlformats.org/officeDocument/2006/relationships/slideLayout" Target="../slideLayouts/slideLayout134.xml"/><Relationship Id="rId27" Type="http://schemas.openxmlformats.org/officeDocument/2006/relationships/slideLayout" Target="../slideLayouts/slideLayout139.xml"/><Relationship Id="rId30" Type="http://schemas.openxmlformats.org/officeDocument/2006/relationships/image" Target="../media/image6.pn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141.xml"/><Relationship Id="rId1" Type="http://schemas.openxmlformats.org/officeDocument/2006/relationships/slideLayout" Target="../slideLayouts/slideLayout140.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87000">
              <a:schemeClr val="tx2"/>
            </a:gs>
            <a:gs pos="90000">
              <a:schemeClr val="tx2"/>
            </a:gs>
            <a:gs pos="98000">
              <a:schemeClr val="tx2">
                <a:lumMod val="85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4099" name="Title Placeholder 1"/>
          <p:cNvSpPr>
            <a:spLocks noGrp="1"/>
          </p:cNvSpPr>
          <p:nvPr>
            <p:ph type="title"/>
          </p:nvPr>
        </p:nvSpPr>
        <p:spPr bwMode="auto">
          <a:xfrm>
            <a:off x="948366" y="128981"/>
            <a:ext cx="10386814" cy="832920"/>
          </a:xfrm>
          <a:prstGeom prst="rect">
            <a:avLst/>
          </a:prstGeom>
          <a:noFill/>
          <a:ln w="9525">
            <a:noFill/>
            <a:miter lim="800000"/>
            <a:headEnd/>
            <a:tailEnd/>
          </a:ln>
        </p:spPr>
        <p:txBody>
          <a:bodyPr vert="horz" wrap="square" lIns="45720" tIns="0" rIns="0" bIns="0" numCol="1" anchor="ctr" anchorCtr="0" compatLnSpc="1">
            <a:prstTxWarp prst="textNoShape">
              <a:avLst/>
            </a:prstTxWarp>
          </a:bodyPr>
          <a:lstStyle/>
          <a:p>
            <a:pPr lvl="0"/>
            <a:r>
              <a:rPr lang="en-US"/>
              <a:t>Click to edit Master title slide</a:t>
            </a:r>
          </a:p>
        </p:txBody>
      </p:sp>
      <p:sp>
        <p:nvSpPr>
          <p:cNvPr id="1030" name="Text Placeholder 2"/>
          <p:cNvSpPr>
            <a:spLocks noGrp="1"/>
          </p:cNvSpPr>
          <p:nvPr>
            <p:ph type="body" idx="1"/>
          </p:nvPr>
        </p:nvSpPr>
        <p:spPr bwMode="auto">
          <a:xfrm>
            <a:off x="266700" y="1028700"/>
            <a:ext cx="11658600" cy="56007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33" name="Picture 6"/>
          <p:cNvPicPr>
            <a:picLocks noChangeAspect="1"/>
          </p:cNvPicPr>
          <p:nvPr/>
        </p:nvPicPr>
        <p:blipFill>
          <a:blip r:embed="rId29"/>
          <a:srcRect/>
          <a:stretch>
            <a:fillRect/>
          </a:stretch>
        </p:blipFill>
        <p:spPr bwMode="auto">
          <a:xfrm>
            <a:off x="6079067" y="3416309"/>
            <a:ext cx="25400" cy="3175"/>
          </a:xfrm>
          <a:prstGeom prst="rect">
            <a:avLst/>
          </a:prstGeom>
          <a:noFill/>
          <a:ln w="9525">
            <a:noFill/>
            <a:miter lim="800000"/>
            <a:headEnd/>
            <a:tailEnd/>
          </a:ln>
        </p:spPr>
      </p:pic>
      <p:sp>
        <p:nvSpPr>
          <p:cNvPr id="5" name="Text Box 14">
            <a:extLst>
              <a:ext uri="{FF2B5EF4-FFF2-40B4-BE49-F238E27FC236}">
                <a16:creationId xmlns:a16="http://schemas.microsoft.com/office/drawing/2014/main" id="{8E9D0075-D2A3-A5CC-4256-B31D3D5E4FF4}"/>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a:p>
        </p:txBody>
      </p:sp>
      <p:sp>
        <p:nvSpPr>
          <p:cNvPr id="6" name="Date Placeholder 4">
            <a:extLst>
              <a:ext uri="{FF2B5EF4-FFF2-40B4-BE49-F238E27FC236}">
                <a16:creationId xmlns:a16="http://schemas.microsoft.com/office/drawing/2014/main" id="{654CE446-4257-6BEB-B6A7-C36A4CB84617}"/>
              </a:ext>
            </a:extLst>
          </p:cNvPr>
          <p:cNvSpPr>
            <a:spLocks noGrp="1"/>
          </p:cNvSpPr>
          <p:nvPr>
            <p:ph type="dt" sz="half" idx="2"/>
          </p:nvPr>
        </p:nvSpPr>
        <p:spPr>
          <a:xfrm>
            <a:off x="8842515" y="6653150"/>
            <a:ext cx="3081713" cy="137160"/>
          </a:xfrm>
          <a:prstGeom prst="rect">
            <a:avLst/>
          </a:prstGeom>
        </p:spPr>
        <p:txBody>
          <a:bodyPr anchor="ctr"/>
          <a:lstStyle>
            <a:lvl1pPr algn="r">
              <a:defRPr sz="900">
                <a:solidFill>
                  <a:schemeClr val="tx1">
                    <a:lumMod val="75000"/>
                    <a:lumOff val="25000"/>
                  </a:schemeClr>
                </a:solidFill>
              </a:defRPr>
            </a:lvl1pPr>
          </a:lstStyle>
          <a:p>
            <a:endParaRPr lang="en-US"/>
          </a:p>
        </p:txBody>
      </p:sp>
      <p:sp>
        <p:nvSpPr>
          <p:cNvPr id="7" name="Footer Placeholder 3">
            <a:extLst>
              <a:ext uri="{FF2B5EF4-FFF2-40B4-BE49-F238E27FC236}">
                <a16:creationId xmlns:a16="http://schemas.microsoft.com/office/drawing/2014/main" id="{BB31B321-C66F-1A23-694D-DF5296341D94}"/>
              </a:ext>
            </a:extLst>
          </p:cNvPr>
          <p:cNvSpPr>
            <a:spLocks noGrp="1"/>
          </p:cNvSpPr>
          <p:nvPr>
            <p:ph type="ftr" sz="quarter" idx="3"/>
          </p:nvPr>
        </p:nvSpPr>
        <p:spPr>
          <a:xfrm>
            <a:off x="266700" y="6653150"/>
            <a:ext cx="2901373" cy="137160"/>
          </a:xfrm>
          <a:prstGeom prst="rect">
            <a:avLst/>
          </a:prstGeom>
        </p:spPr>
        <p:txBody>
          <a:bodyPr anchor="ctr"/>
          <a:lstStyle>
            <a:lvl1pPr>
              <a:defRPr sz="900">
                <a:solidFill>
                  <a:schemeClr val="tx1">
                    <a:lumMod val="75000"/>
                    <a:lumOff val="25000"/>
                  </a:schemeClr>
                </a:solidFill>
              </a:defRPr>
            </a:lvl1pPr>
          </a:lstStyle>
          <a:p>
            <a:endParaRPr lang="en-US"/>
          </a:p>
        </p:txBody>
      </p:sp>
      <p:pic>
        <p:nvPicPr>
          <p:cNvPr id="9" name="Picture 8" descr="A red and white sign&#10;&#10;Description automatically generated with medium confidence">
            <a:extLst>
              <a:ext uri="{FF2B5EF4-FFF2-40B4-BE49-F238E27FC236}">
                <a16:creationId xmlns:a16="http://schemas.microsoft.com/office/drawing/2014/main" id="{9C47990B-ED32-7041-7CE6-379DC0F77AAE}"/>
              </a:ext>
            </a:extLst>
          </p:cNvPr>
          <p:cNvPicPr>
            <a:picLocks noChangeAspect="1"/>
          </p:cNvPicPr>
          <p:nvPr userDrawn="1"/>
        </p:nvPicPr>
        <p:blipFill>
          <a:blip r:embed="rId30"/>
          <a:stretch>
            <a:fillRect/>
          </a:stretch>
        </p:blipFill>
        <p:spPr>
          <a:xfrm>
            <a:off x="266700" y="319470"/>
            <a:ext cx="681666" cy="451942"/>
          </a:xfrm>
          <a:prstGeom prst="rect">
            <a:avLst/>
          </a:prstGeom>
        </p:spPr>
      </p:pic>
      <p:sp>
        <p:nvSpPr>
          <p:cNvPr id="2" name="TextBox 1">
            <a:extLst>
              <a:ext uri="{FF2B5EF4-FFF2-40B4-BE49-F238E27FC236}">
                <a16:creationId xmlns:a16="http://schemas.microsoft.com/office/drawing/2014/main" id="{13C93DB8-8109-4839-4533-D52647F330BE}"/>
              </a:ext>
            </a:extLst>
          </p:cNvPr>
          <p:cNvSpPr txBox="1"/>
          <p:nvPr userDrawn="1"/>
        </p:nvSpPr>
        <p:spPr>
          <a:xfrm>
            <a:off x="5862607" y="24910"/>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
        <p:nvSpPr>
          <p:cNvPr id="3" name="TextBox 2">
            <a:extLst>
              <a:ext uri="{FF2B5EF4-FFF2-40B4-BE49-F238E27FC236}">
                <a16:creationId xmlns:a16="http://schemas.microsoft.com/office/drawing/2014/main" id="{D4AA7094-B510-FCCE-91B2-CBD23BFDE2C0}"/>
              </a:ext>
            </a:extLst>
          </p:cNvPr>
          <p:cNvSpPr txBox="1"/>
          <p:nvPr userDrawn="1"/>
        </p:nvSpPr>
        <p:spPr>
          <a:xfrm>
            <a:off x="5862607" y="6624203"/>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Tree>
    <p:extLst>
      <p:ext uri="{BB962C8B-B14F-4D97-AF65-F5344CB8AC3E}">
        <p14:creationId xmlns:p14="http://schemas.microsoft.com/office/powerpoint/2010/main" val="1095872165"/>
      </p:ext>
    </p:extLst>
  </p:cSld>
  <p:clrMap bg1="lt1" tx1="dk1" bg2="lt2" tx2="dk2" accent1="accent1" accent2="accent2" accent3="accent3" accent4="accent4" accent5="accent5" accent6="accent6" hlink="hlink" folHlink="folHlink"/>
  <p:sldLayoutIdLst>
    <p:sldLayoutId id="2147484143" r:id="rId1"/>
    <p:sldLayoutId id="2147484144" r:id="rId2"/>
    <p:sldLayoutId id="2147484145" r:id="rId3"/>
    <p:sldLayoutId id="2147484146" r:id="rId4"/>
    <p:sldLayoutId id="2147484147" r:id="rId5"/>
    <p:sldLayoutId id="2147484148" r:id="rId6"/>
    <p:sldLayoutId id="2147484149" r:id="rId7"/>
    <p:sldLayoutId id="2147484150" r:id="rId8"/>
    <p:sldLayoutId id="2147484151" r:id="rId9"/>
    <p:sldLayoutId id="2147484152" r:id="rId10"/>
    <p:sldLayoutId id="2147484153" r:id="rId11"/>
    <p:sldLayoutId id="2147484154" r:id="rId12"/>
    <p:sldLayoutId id="2147484155" r:id="rId13"/>
    <p:sldLayoutId id="2147484156" r:id="rId14"/>
    <p:sldLayoutId id="2147484157" r:id="rId15"/>
    <p:sldLayoutId id="2147484158" r:id="rId16"/>
    <p:sldLayoutId id="2147484159" r:id="rId17"/>
    <p:sldLayoutId id="2147484160" r:id="rId18"/>
    <p:sldLayoutId id="2147484161" r:id="rId19"/>
    <p:sldLayoutId id="2147484162" r:id="rId20"/>
    <p:sldLayoutId id="2147484163" r:id="rId21"/>
    <p:sldLayoutId id="2147484164" r:id="rId22"/>
    <p:sldLayoutId id="2147484165" r:id="rId23"/>
    <p:sldLayoutId id="2147484166" r:id="rId24"/>
    <p:sldLayoutId id="2147484167" r:id="rId25"/>
    <p:sldLayoutId id="2147484168" r:id="rId26"/>
    <p:sldLayoutId id="2147484169" r:id="rId27"/>
  </p:sldLayoutIdLst>
  <p:hf hdr="0" dt="0"/>
  <p:txStyles>
    <p:titleStyle>
      <a:lvl1pPr algn="l" rtl="0" eaLnBrk="1" fontAlgn="base" hangingPunct="1">
        <a:spcBef>
          <a:spcPct val="0"/>
        </a:spcBef>
        <a:spcAft>
          <a:spcPct val="0"/>
        </a:spcAft>
        <a:defRPr sz="3200" b="1" kern="1200" cap="all">
          <a:solidFill>
            <a:schemeClr val="tx1">
              <a:lumMod val="90000"/>
              <a:lumOff val="10000"/>
            </a:schemeClr>
          </a:solidFill>
          <a:latin typeface="Arial" pitchFamily="34" charset="0"/>
          <a:ea typeface="ＭＳ Ｐゴシック" charset="0"/>
          <a:cs typeface="Arial" pitchFamily="34" charset="0"/>
        </a:defRPr>
      </a:lvl1pPr>
      <a:lvl2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2pPr>
      <a:lvl3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3pPr>
      <a:lvl4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4pPr>
      <a:lvl5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5pPr>
      <a:lvl6pPr marL="257175" algn="l" rtl="0" eaLnBrk="1" fontAlgn="base" hangingPunct="1">
        <a:spcBef>
          <a:spcPct val="0"/>
        </a:spcBef>
        <a:spcAft>
          <a:spcPct val="0"/>
        </a:spcAft>
        <a:defRPr sz="2475">
          <a:solidFill>
            <a:schemeClr val="tx1"/>
          </a:solidFill>
          <a:latin typeface="Arial" charset="0"/>
          <a:cs typeface="Arial" charset="0"/>
        </a:defRPr>
      </a:lvl6pPr>
      <a:lvl7pPr marL="514350" algn="l" rtl="0" eaLnBrk="1" fontAlgn="base" hangingPunct="1">
        <a:spcBef>
          <a:spcPct val="0"/>
        </a:spcBef>
        <a:spcAft>
          <a:spcPct val="0"/>
        </a:spcAft>
        <a:defRPr sz="2475">
          <a:solidFill>
            <a:schemeClr val="tx1"/>
          </a:solidFill>
          <a:latin typeface="Arial" charset="0"/>
          <a:cs typeface="Arial" charset="0"/>
        </a:defRPr>
      </a:lvl7pPr>
      <a:lvl8pPr marL="771525" algn="l" rtl="0" eaLnBrk="1" fontAlgn="base" hangingPunct="1">
        <a:spcBef>
          <a:spcPct val="0"/>
        </a:spcBef>
        <a:spcAft>
          <a:spcPct val="0"/>
        </a:spcAft>
        <a:defRPr sz="2475">
          <a:solidFill>
            <a:schemeClr val="tx1"/>
          </a:solidFill>
          <a:latin typeface="Arial" charset="0"/>
          <a:cs typeface="Arial" charset="0"/>
        </a:defRPr>
      </a:lvl8pPr>
      <a:lvl9pPr marL="1028700" algn="l" rtl="0" eaLnBrk="1" fontAlgn="base" hangingPunct="1">
        <a:spcBef>
          <a:spcPct val="0"/>
        </a:spcBef>
        <a:spcAft>
          <a:spcPct val="0"/>
        </a:spcAft>
        <a:defRPr sz="2475">
          <a:solidFill>
            <a:schemeClr val="tx1"/>
          </a:solidFill>
          <a:latin typeface="Arial" charset="0"/>
          <a:cs typeface="Arial" charset="0"/>
        </a:defRPr>
      </a:lvl9pPr>
    </p:titleStyle>
    <p:bodyStyle>
      <a:lvl1pPr marL="0" indent="0" algn="l" rtl="0" eaLnBrk="1" fontAlgn="base" hangingPunct="1">
        <a:spcBef>
          <a:spcPts val="0"/>
        </a:spcBef>
        <a:spcAft>
          <a:spcPct val="0"/>
        </a:spcAft>
        <a:buFont typeface="Arial" pitchFamily="34" charset="0"/>
        <a:defRPr sz="2100" kern="1200">
          <a:solidFill>
            <a:schemeClr val="tx1">
              <a:lumMod val="90000"/>
              <a:lumOff val="10000"/>
            </a:schemeClr>
          </a:solidFill>
          <a:latin typeface="Arial" pitchFamily="34" charset="0"/>
          <a:ea typeface="ＭＳ Ｐゴシック" charset="0"/>
          <a:cs typeface="Arial" pitchFamily="34" charset="0"/>
        </a:defRPr>
      </a:lvl1pPr>
      <a:lvl2pPr marL="227013" indent="-227013" algn="l" rtl="0" eaLnBrk="1" fontAlgn="base" hangingPunct="1">
        <a:spcBef>
          <a:spcPts val="0"/>
        </a:spcBef>
        <a:spcAft>
          <a:spcPct val="0"/>
        </a:spcAft>
        <a:buFont typeface="Arial" pitchFamily="34" charset="0"/>
        <a:buChar char="–"/>
        <a:defRPr sz="2100" kern="1200">
          <a:solidFill>
            <a:schemeClr val="tx1">
              <a:lumMod val="90000"/>
              <a:lumOff val="10000"/>
            </a:schemeClr>
          </a:solidFill>
          <a:latin typeface="Arial" pitchFamily="34" charset="0"/>
          <a:ea typeface="Arial" charset="0"/>
          <a:cs typeface="Arial" pitchFamily="34" charset="0"/>
        </a:defRPr>
      </a:lvl2pPr>
      <a:lvl3pPr marL="461963" indent="-234950" algn="l" rtl="0" eaLnBrk="1" fontAlgn="base" hangingPunct="1">
        <a:spcBef>
          <a:spcPts val="0"/>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3pPr>
      <a:lvl4pPr marL="687388" indent="-225425" algn="l" rtl="0" eaLnBrk="1" fontAlgn="base" hangingPunct="1">
        <a:spcBef>
          <a:spcPts val="0"/>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4pPr>
      <a:lvl5pPr marL="914400" indent="-227013" algn="l" rtl="0" eaLnBrk="1" fontAlgn="base" hangingPunct="1">
        <a:spcBef>
          <a:spcPts val="0"/>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512">
          <p15:clr>
            <a:srgbClr val="5ACBF0"/>
          </p15:clr>
        </p15:guide>
        <p15:guide id="2" pos="12971">
          <p15:clr>
            <a:srgbClr val="5ACBF0"/>
          </p15:clr>
        </p15:guide>
        <p15:guide id="3" pos="168">
          <p15:clr>
            <a:srgbClr val="5ACBF0"/>
          </p15:clr>
        </p15:guide>
        <p15:guide id="4" orient="horz" pos="624">
          <p15:clr>
            <a:srgbClr val="F26B43"/>
          </p15:clr>
        </p15:guide>
        <p15:guide id="5" orient="horz" pos="583">
          <p15:clr>
            <a:srgbClr val="F26B43"/>
          </p15:clr>
        </p15:guide>
        <p15:guide id="6" orient="horz" pos="417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87000">
              <a:schemeClr val="tx2"/>
            </a:gs>
            <a:gs pos="90000">
              <a:schemeClr val="tx2"/>
            </a:gs>
            <a:gs pos="98000">
              <a:schemeClr val="bg1">
                <a:lumMod val="40000"/>
                <a:lumOff val="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4099" name="Title Placeholder 1"/>
          <p:cNvSpPr>
            <a:spLocks noGrp="1"/>
          </p:cNvSpPr>
          <p:nvPr>
            <p:ph type="title"/>
          </p:nvPr>
        </p:nvSpPr>
        <p:spPr bwMode="auto">
          <a:xfrm>
            <a:off x="948366" y="128981"/>
            <a:ext cx="10386814" cy="832920"/>
          </a:xfrm>
          <a:prstGeom prst="rect">
            <a:avLst/>
          </a:prstGeom>
          <a:noFill/>
          <a:ln w="9525">
            <a:noFill/>
            <a:miter lim="800000"/>
            <a:headEnd/>
            <a:tailEnd/>
          </a:ln>
        </p:spPr>
        <p:txBody>
          <a:bodyPr vert="horz" wrap="square" lIns="45720" tIns="0" rIns="45720" bIns="0" numCol="1" anchor="ctr" anchorCtr="0" compatLnSpc="1">
            <a:prstTxWarp prst="textNoShape">
              <a:avLst/>
            </a:prstTxWarp>
          </a:bodyPr>
          <a:lstStyle/>
          <a:p>
            <a:pPr lvl="0"/>
            <a:r>
              <a:rPr lang="en-US"/>
              <a:t>Click to edit Master title slide</a:t>
            </a:r>
          </a:p>
        </p:txBody>
      </p:sp>
      <p:sp>
        <p:nvSpPr>
          <p:cNvPr id="1030" name="Text Placeholder 2"/>
          <p:cNvSpPr>
            <a:spLocks noGrp="1"/>
          </p:cNvSpPr>
          <p:nvPr>
            <p:ph type="body" idx="1"/>
          </p:nvPr>
        </p:nvSpPr>
        <p:spPr bwMode="auto">
          <a:xfrm>
            <a:off x="266700" y="1028700"/>
            <a:ext cx="11658600" cy="56007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33" name="Picture 6"/>
          <p:cNvPicPr>
            <a:picLocks noChangeAspect="1"/>
          </p:cNvPicPr>
          <p:nvPr/>
        </p:nvPicPr>
        <p:blipFill>
          <a:blip r:embed="rId32"/>
          <a:srcRect/>
          <a:stretch>
            <a:fillRect/>
          </a:stretch>
        </p:blipFill>
        <p:spPr bwMode="auto">
          <a:xfrm>
            <a:off x="6079067" y="3416309"/>
            <a:ext cx="25400" cy="3175"/>
          </a:xfrm>
          <a:prstGeom prst="rect">
            <a:avLst/>
          </a:prstGeom>
          <a:noFill/>
          <a:ln w="9525">
            <a:noFill/>
            <a:miter lim="800000"/>
            <a:headEnd/>
            <a:tailEnd/>
          </a:ln>
        </p:spPr>
      </p:pic>
      <p:sp>
        <p:nvSpPr>
          <p:cNvPr id="5" name="Text Box 14">
            <a:extLst>
              <a:ext uri="{FF2B5EF4-FFF2-40B4-BE49-F238E27FC236}">
                <a16:creationId xmlns:a16="http://schemas.microsoft.com/office/drawing/2014/main" id="{8E9D0075-D2A3-A5CC-4256-B31D3D5E4FF4}"/>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a:p>
        </p:txBody>
      </p:sp>
      <p:sp>
        <p:nvSpPr>
          <p:cNvPr id="6" name="Date Placeholder 4">
            <a:extLst>
              <a:ext uri="{FF2B5EF4-FFF2-40B4-BE49-F238E27FC236}">
                <a16:creationId xmlns:a16="http://schemas.microsoft.com/office/drawing/2014/main" id="{654CE446-4257-6BEB-B6A7-C36A4CB84617}"/>
              </a:ext>
            </a:extLst>
          </p:cNvPr>
          <p:cNvSpPr>
            <a:spLocks noGrp="1"/>
          </p:cNvSpPr>
          <p:nvPr>
            <p:ph type="dt" sz="half" idx="2"/>
          </p:nvPr>
        </p:nvSpPr>
        <p:spPr>
          <a:xfrm>
            <a:off x="8842515" y="6653150"/>
            <a:ext cx="3081713" cy="137160"/>
          </a:xfrm>
          <a:prstGeom prst="rect">
            <a:avLst/>
          </a:prstGeom>
        </p:spPr>
        <p:txBody>
          <a:bodyPr anchor="ctr"/>
          <a:lstStyle>
            <a:lvl1pPr algn="r">
              <a:defRPr sz="900">
                <a:solidFill>
                  <a:schemeClr val="tx1">
                    <a:lumMod val="75000"/>
                    <a:lumOff val="25000"/>
                  </a:schemeClr>
                </a:solidFill>
              </a:defRPr>
            </a:lvl1pPr>
          </a:lstStyle>
          <a:p>
            <a:endParaRPr lang="en-US"/>
          </a:p>
        </p:txBody>
      </p:sp>
      <p:sp>
        <p:nvSpPr>
          <p:cNvPr id="7" name="Footer Placeholder 3">
            <a:extLst>
              <a:ext uri="{FF2B5EF4-FFF2-40B4-BE49-F238E27FC236}">
                <a16:creationId xmlns:a16="http://schemas.microsoft.com/office/drawing/2014/main" id="{BB31B321-C66F-1A23-694D-DF5296341D94}"/>
              </a:ext>
            </a:extLst>
          </p:cNvPr>
          <p:cNvSpPr>
            <a:spLocks noGrp="1"/>
          </p:cNvSpPr>
          <p:nvPr>
            <p:ph type="ftr" sz="quarter" idx="3"/>
          </p:nvPr>
        </p:nvSpPr>
        <p:spPr>
          <a:xfrm>
            <a:off x="266700" y="6653150"/>
            <a:ext cx="2901373" cy="137160"/>
          </a:xfrm>
          <a:prstGeom prst="rect">
            <a:avLst/>
          </a:prstGeom>
        </p:spPr>
        <p:txBody>
          <a:bodyPr anchor="ctr"/>
          <a:lstStyle>
            <a:lvl1pPr>
              <a:defRPr sz="900">
                <a:solidFill>
                  <a:schemeClr val="tx1">
                    <a:lumMod val="75000"/>
                    <a:lumOff val="25000"/>
                  </a:schemeClr>
                </a:solidFill>
              </a:defRPr>
            </a:lvl1pPr>
          </a:lstStyle>
          <a:p>
            <a:endParaRPr lang="en-US"/>
          </a:p>
        </p:txBody>
      </p:sp>
      <p:pic>
        <p:nvPicPr>
          <p:cNvPr id="9" name="Picture 8" descr="A red and white sign&#10;&#10;Description automatically generated with medium confidence">
            <a:extLst>
              <a:ext uri="{FF2B5EF4-FFF2-40B4-BE49-F238E27FC236}">
                <a16:creationId xmlns:a16="http://schemas.microsoft.com/office/drawing/2014/main" id="{9C47990B-ED32-7041-7CE6-379DC0F77AAE}"/>
              </a:ext>
            </a:extLst>
          </p:cNvPr>
          <p:cNvPicPr>
            <a:picLocks noChangeAspect="1"/>
          </p:cNvPicPr>
          <p:nvPr userDrawn="1"/>
        </p:nvPicPr>
        <p:blipFill>
          <a:blip r:embed="rId33"/>
          <a:stretch>
            <a:fillRect/>
          </a:stretch>
        </p:blipFill>
        <p:spPr>
          <a:xfrm>
            <a:off x="11309075" y="319470"/>
            <a:ext cx="681666" cy="451942"/>
          </a:xfrm>
          <a:prstGeom prst="rect">
            <a:avLst/>
          </a:prstGeom>
        </p:spPr>
      </p:pic>
      <p:pic>
        <p:nvPicPr>
          <p:cNvPr id="2" name="Picture 1" descr="A picture containing text, clipart&#10;&#10;Description automatically generated">
            <a:extLst>
              <a:ext uri="{FF2B5EF4-FFF2-40B4-BE49-F238E27FC236}">
                <a16:creationId xmlns:a16="http://schemas.microsoft.com/office/drawing/2014/main" id="{A03C655F-18AF-780C-F994-802A30EEA9EF}"/>
              </a:ext>
            </a:extLst>
          </p:cNvPr>
          <p:cNvPicPr>
            <a:picLocks noChangeAspect="1"/>
          </p:cNvPicPr>
          <p:nvPr userDrawn="1"/>
        </p:nvPicPr>
        <p:blipFill>
          <a:blip r:embed="rId34"/>
          <a:stretch>
            <a:fillRect/>
          </a:stretch>
        </p:blipFill>
        <p:spPr>
          <a:xfrm>
            <a:off x="266700" y="113697"/>
            <a:ext cx="644814" cy="811816"/>
          </a:xfrm>
          <a:prstGeom prst="rect">
            <a:avLst/>
          </a:prstGeom>
        </p:spPr>
      </p:pic>
      <p:sp>
        <p:nvSpPr>
          <p:cNvPr id="3" name="Rectangle 2">
            <a:extLst>
              <a:ext uri="{FF2B5EF4-FFF2-40B4-BE49-F238E27FC236}">
                <a16:creationId xmlns:a16="http://schemas.microsoft.com/office/drawing/2014/main" id="{39720D12-0BDE-1075-1F74-CB008D4B402C}"/>
              </a:ext>
            </a:extLst>
          </p:cNvPr>
          <p:cNvSpPr/>
          <p:nvPr userDrawn="1"/>
        </p:nvSpPr>
        <p:spPr>
          <a:xfrm>
            <a:off x="0" y="0"/>
            <a:ext cx="12192000" cy="6858000"/>
          </a:xfrm>
          <a:prstGeom prst="rect">
            <a:avLst/>
          </a:prstGeom>
          <a:noFill/>
          <a:ln w="76200">
            <a:solidFill>
              <a:schemeClr val="bg2">
                <a:lumMod val="9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40725888"/>
      </p:ext>
    </p:extLst>
  </p:cSld>
  <p:clrMap bg1="lt1" tx1="dk1" bg2="lt2" tx2="dk2" accent1="accent1" accent2="accent2" accent3="accent3" accent4="accent4" accent5="accent5" accent6="accent6" hlink="hlink" folHlink="folHlink"/>
  <p:sldLayoutIdLst>
    <p:sldLayoutId id="2147484052" r:id="rId1"/>
    <p:sldLayoutId id="2147484053" r:id="rId2"/>
    <p:sldLayoutId id="2147484054" r:id="rId3"/>
    <p:sldLayoutId id="2147484055" r:id="rId4"/>
    <p:sldLayoutId id="2147484056" r:id="rId5"/>
    <p:sldLayoutId id="2147484057" r:id="rId6"/>
    <p:sldLayoutId id="2147484058" r:id="rId7"/>
    <p:sldLayoutId id="2147484059" r:id="rId8"/>
    <p:sldLayoutId id="2147484060" r:id="rId9"/>
    <p:sldLayoutId id="2147484061" r:id="rId10"/>
    <p:sldLayoutId id="2147484062" r:id="rId11"/>
    <p:sldLayoutId id="2147484063" r:id="rId12"/>
    <p:sldLayoutId id="2147484064" r:id="rId13"/>
    <p:sldLayoutId id="2147484065" r:id="rId14"/>
    <p:sldLayoutId id="2147484066" r:id="rId15"/>
    <p:sldLayoutId id="2147484067" r:id="rId16"/>
    <p:sldLayoutId id="2147484068" r:id="rId17"/>
    <p:sldLayoutId id="2147484069" r:id="rId18"/>
    <p:sldLayoutId id="2147484070" r:id="rId19"/>
    <p:sldLayoutId id="2147484071" r:id="rId20"/>
    <p:sldLayoutId id="2147484072" r:id="rId21"/>
    <p:sldLayoutId id="2147484073" r:id="rId22"/>
    <p:sldLayoutId id="2147484074" r:id="rId23"/>
    <p:sldLayoutId id="2147484075" r:id="rId24"/>
    <p:sldLayoutId id="2147484076" r:id="rId25"/>
    <p:sldLayoutId id="2147484077" r:id="rId26"/>
    <p:sldLayoutId id="2147484078" r:id="rId27"/>
    <p:sldLayoutId id="2147484199" r:id="rId28"/>
    <p:sldLayoutId id="2147484201" r:id="rId29"/>
    <p:sldLayoutId id="2147484202" r:id="rId30"/>
  </p:sldLayoutIdLst>
  <p:hf hdr="0" dt="0"/>
  <p:txStyles>
    <p:titleStyle>
      <a:lvl1pPr algn="l" rtl="0" eaLnBrk="1" fontAlgn="base" hangingPunct="1">
        <a:spcBef>
          <a:spcPct val="0"/>
        </a:spcBef>
        <a:spcAft>
          <a:spcPct val="0"/>
        </a:spcAft>
        <a:defRPr sz="3200" b="1" kern="1200" cap="all">
          <a:solidFill>
            <a:schemeClr val="tx1">
              <a:lumMod val="90000"/>
              <a:lumOff val="10000"/>
            </a:schemeClr>
          </a:solidFill>
          <a:latin typeface="Arial" pitchFamily="34" charset="0"/>
          <a:ea typeface="ＭＳ Ｐゴシック" charset="0"/>
          <a:cs typeface="Arial" pitchFamily="34" charset="0"/>
        </a:defRPr>
      </a:lvl1pPr>
      <a:lvl2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2pPr>
      <a:lvl3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3pPr>
      <a:lvl4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4pPr>
      <a:lvl5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5pPr>
      <a:lvl6pPr marL="257175" algn="l" rtl="0" eaLnBrk="1" fontAlgn="base" hangingPunct="1">
        <a:spcBef>
          <a:spcPct val="0"/>
        </a:spcBef>
        <a:spcAft>
          <a:spcPct val="0"/>
        </a:spcAft>
        <a:defRPr sz="2475">
          <a:solidFill>
            <a:schemeClr val="tx1"/>
          </a:solidFill>
          <a:latin typeface="Arial" charset="0"/>
          <a:cs typeface="Arial" charset="0"/>
        </a:defRPr>
      </a:lvl6pPr>
      <a:lvl7pPr marL="514350" algn="l" rtl="0" eaLnBrk="1" fontAlgn="base" hangingPunct="1">
        <a:spcBef>
          <a:spcPct val="0"/>
        </a:spcBef>
        <a:spcAft>
          <a:spcPct val="0"/>
        </a:spcAft>
        <a:defRPr sz="2475">
          <a:solidFill>
            <a:schemeClr val="tx1"/>
          </a:solidFill>
          <a:latin typeface="Arial" charset="0"/>
          <a:cs typeface="Arial" charset="0"/>
        </a:defRPr>
      </a:lvl7pPr>
      <a:lvl8pPr marL="771525" algn="l" rtl="0" eaLnBrk="1" fontAlgn="base" hangingPunct="1">
        <a:spcBef>
          <a:spcPct val="0"/>
        </a:spcBef>
        <a:spcAft>
          <a:spcPct val="0"/>
        </a:spcAft>
        <a:defRPr sz="2475">
          <a:solidFill>
            <a:schemeClr val="tx1"/>
          </a:solidFill>
          <a:latin typeface="Arial" charset="0"/>
          <a:cs typeface="Arial" charset="0"/>
        </a:defRPr>
      </a:lvl8pPr>
      <a:lvl9pPr marL="1028700" algn="l" rtl="0" eaLnBrk="1" fontAlgn="base" hangingPunct="1">
        <a:spcBef>
          <a:spcPct val="0"/>
        </a:spcBef>
        <a:spcAft>
          <a:spcPct val="0"/>
        </a:spcAft>
        <a:defRPr sz="2475">
          <a:solidFill>
            <a:schemeClr val="tx1"/>
          </a:solidFill>
          <a:latin typeface="Arial" charset="0"/>
          <a:cs typeface="Arial" charset="0"/>
        </a:defRPr>
      </a:lvl9pPr>
    </p:titleStyle>
    <p:bodyStyle>
      <a:lvl1pPr marL="0" indent="0" algn="l" rtl="0" eaLnBrk="1" fontAlgn="base" hangingPunct="1">
        <a:spcBef>
          <a:spcPts val="0"/>
        </a:spcBef>
        <a:spcAft>
          <a:spcPct val="0"/>
        </a:spcAft>
        <a:buFont typeface="Arial" pitchFamily="34" charset="0"/>
        <a:defRPr sz="2100" kern="1200">
          <a:solidFill>
            <a:schemeClr val="tx1">
              <a:lumMod val="90000"/>
              <a:lumOff val="10000"/>
            </a:schemeClr>
          </a:solidFill>
          <a:latin typeface="Arial" pitchFamily="34" charset="0"/>
          <a:ea typeface="ＭＳ Ｐゴシック" charset="0"/>
          <a:cs typeface="Arial" pitchFamily="34" charset="0"/>
        </a:defRPr>
      </a:lvl1pPr>
      <a:lvl2pPr marL="227013" indent="-227013" algn="l" rtl="0" eaLnBrk="1" fontAlgn="base" hangingPunct="1">
        <a:spcBef>
          <a:spcPts val="0"/>
        </a:spcBef>
        <a:spcAft>
          <a:spcPct val="0"/>
        </a:spcAft>
        <a:buFont typeface="Arial" pitchFamily="34" charset="0"/>
        <a:buChar char="–"/>
        <a:defRPr sz="2100" kern="1200">
          <a:solidFill>
            <a:schemeClr val="tx1">
              <a:lumMod val="90000"/>
              <a:lumOff val="10000"/>
            </a:schemeClr>
          </a:solidFill>
          <a:latin typeface="Arial" pitchFamily="34" charset="0"/>
          <a:ea typeface="Arial" charset="0"/>
          <a:cs typeface="Arial" pitchFamily="34" charset="0"/>
        </a:defRPr>
      </a:lvl2pPr>
      <a:lvl3pPr marL="461963" indent="-234950" algn="l" rtl="0" eaLnBrk="1" fontAlgn="base" hangingPunct="1">
        <a:spcBef>
          <a:spcPts val="0"/>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3pPr>
      <a:lvl4pPr marL="687388" indent="-225425" algn="l" rtl="0" eaLnBrk="1" fontAlgn="base" hangingPunct="1">
        <a:spcBef>
          <a:spcPts val="0"/>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4pPr>
      <a:lvl5pPr marL="914400" indent="-227013" algn="l" rtl="0" eaLnBrk="1" fontAlgn="base" hangingPunct="1">
        <a:spcBef>
          <a:spcPts val="0"/>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512">
          <p15:clr>
            <a:srgbClr val="5ACBF0"/>
          </p15:clr>
        </p15:guide>
        <p15:guide id="2" pos="12971">
          <p15:clr>
            <a:srgbClr val="5ACBF0"/>
          </p15:clr>
        </p15:guide>
        <p15:guide id="3" pos="168">
          <p15:clr>
            <a:srgbClr val="5ACBF0"/>
          </p15:clr>
        </p15:guide>
        <p15:guide id="4" orient="horz" pos="624">
          <p15:clr>
            <a:srgbClr val="F26B43"/>
          </p15:clr>
        </p15:guide>
        <p15:guide id="5" orient="horz" pos="583">
          <p15:clr>
            <a:srgbClr val="F26B43"/>
          </p15:clr>
        </p15:guide>
        <p15:guide id="6" orient="horz" pos="417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87000">
              <a:schemeClr val="tx2"/>
            </a:gs>
            <a:gs pos="90000">
              <a:schemeClr val="tx2"/>
            </a:gs>
            <a:gs pos="98000">
              <a:schemeClr val="bg1">
                <a:lumMod val="40000"/>
                <a:lumOff val="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809A6F4-437A-F5BC-A382-7E14CD1E36B7}"/>
              </a:ext>
            </a:extLst>
          </p:cNvPr>
          <p:cNvSpPr txBox="1"/>
          <p:nvPr userDrawn="1"/>
        </p:nvSpPr>
        <p:spPr>
          <a:xfrm>
            <a:off x="5862607" y="24910"/>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
        <p:nvSpPr>
          <p:cNvPr id="4" name="TextBox 3">
            <a:extLst>
              <a:ext uri="{FF2B5EF4-FFF2-40B4-BE49-F238E27FC236}">
                <a16:creationId xmlns:a16="http://schemas.microsoft.com/office/drawing/2014/main" id="{901DB1F4-AA0B-D214-2C9A-AE809FF1F697}"/>
              </a:ext>
            </a:extLst>
          </p:cNvPr>
          <p:cNvSpPr txBox="1"/>
          <p:nvPr userDrawn="1"/>
        </p:nvSpPr>
        <p:spPr>
          <a:xfrm>
            <a:off x="5862607" y="6624203"/>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
        <p:nvSpPr>
          <p:cNvPr id="4099" name="Title Placeholder 1"/>
          <p:cNvSpPr>
            <a:spLocks noGrp="1"/>
          </p:cNvSpPr>
          <p:nvPr>
            <p:ph type="title"/>
          </p:nvPr>
        </p:nvSpPr>
        <p:spPr bwMode="auto">
          <a:xfrm>
            <a:off x="948366" y="128981"/>
            <a:ext cx="10386814" cy="832920"/>
          </a:xfrm>
          <a:prstGeom prst="rect">
            <a:avLst/>
          </a:prstGeom>
          <a:noFill/>
          <a:ln w="9525">
            <a:noFill/>
            <a:miter lim="800000"/>
            <a:headEnd/>
            <a:tailEnd/>
          </a:ln>
        </p:spPr>
        <p:txBody>
          <a:bodyPr vert="horz" wrap="square" lIns="45720" tIns="0" rIns="45720" bIns="0" numCol="1" anchor="ctr" anchorCtr="0" compatLnSpc="1">
            <a:prstTxWarp prst="textNoShape">
              <a:avLst/>
            </a:prstTxWarp>
          </a:bodyPr>
          <a:lstStyle/>
          <a:p>
            <a:pPr lvl="0"/>
            <a:r>
              <a:rPr lang="en-US"/>
              <a:t>Click to edit Master title slide</a:t>
            </a:r>
          </a:p>
        </p:txBody>
      </p:sp>
      <p:sp>
        <p:nvSpPr>
          <p:cNvPr id="1030" name="Text Placeholder 2"/>
          <p:cNvSpPr>
            <a:spLocks noGrp="1"/>
          </p:cNvSpPr>
          <p:nvPr>
            <p:ph type="body" idx="1"/>
          </p:nvPr>
        </p:nvSpPr>
        <p:spPr bwMode="auto">
          <a:xfrm>
            <a:off x="266700" y="1028700"/>
            <a:ext cx="11658600" cy="56007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Box 14">
            <a:extLst>
              <a:ext uri="{FF2B5EF4-FFF2-40B4-BE49-F238E27FC236}">
                <a16:creationId xmlns:a16="http://schemas.microsoft.com/office/drawing/2014/main" id="{8E9D0075-D2A3-A5CC-4256-B31D3D5E4FF4}"/>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a:p>
        </p:txBody>
      </p:sp>
      <p:sp>
        <p:nvSpPr>
          <p:cNvPr id="6" name="Date Placeholder 4">
            <a:extLst>
              <a:ext uri="{FF2B5EF4-FFF2-40B4-BE49-F238E27FC236}">
                <a16:creationId xmlns:a16="http://schemas.microsoft.com/office/drawing/2014/main" id="{654CE446-4257-6BEB-B6A7-C36A4CB84617}"/>
              </a:ext>
            </a:extLst>
          </p:cNvPr>
          <p:cNvSpPr>
            <a:spLocks noGrp="1"/>
          </p:cNvSpPr>
          <p:nvPr>
            <p:ph type="dt" sz="half" idx="2"/>
          </p:nvPr>
        </p:nvSpPr>
        <p:spPr>
          <a:xfrm>
            <a:off x="8842515" y="6653150"/>
            <a:ext cx="3081713" cy="137160"/>
          </a:xfrm>
          <a:prstGeom prst="rect">
            <a:avLst/>
          </a:prstGeom>
        </p:spPr>
        <p:txBody>
          <a:bodyPr anchor="ctr"/>
          <a:lstStyle>
            <a:lvl1pPr algn="r">
              <a:defRPr sz="900">
                <a:solidFill>
                  <a:schemeClr val="tx1">
                    <a:lumMod val="75000"/>
                    <a:lumOff val="25000"/>
                  </a:schemeClr>
                </a:solidFill>
              </a:defRPr>
            </a:lvl1pPr>
          </a:lstStyle>
          <a:p>
            <a:endParaRPr lang="en-US"/>
          </a:p>
        </p:txBody>
      </p:sp>
      <p:sp>
        <p:nvSpPr>
          <p:cNvPr id="7" name="Footer Placeholder 3">
            <a:extLst>
              <a:ext uri="{FF2B5EF4-FFF2-40B4-BE49-F238E27FC236}">
                <a16:creationId xmlns:a16="http://schemas.microsoft.com/office/drawing/2014/main" id="{BB31B321-C66F-1A23-694D-DF5296341D94}"/>
              </a:ext>
            </a:extLst>
          </p:cNvPr>
          <p:cNvSpPr>
            <a:spLocks noGrp="1"/>
          </p:cNvSpPr>
          <p:nvPr>
            <p:ph type="ftr" sz="quarter" idx="3"/>
          </p:nvPr>
        </p:nvSpPr>
        <p:spPr>
          <a:xfrm>
            <a:off x="266700" y="6653150"/>
            <a:ext cx="2901373" cy="137160"/>
          </a:xfrm>
          <a:prstGeom prst="rect">
            <a:avLst/>
          </a:prstGeom>
        </p:spPr>
        <p:txBody>
          <a:bodyPr anchor="ctr"/>
          <a:lstStyle>
            <a:lvl1pPr>
              <a:defRPr sz="900">
                <a:solidFill>
                  <a:schemeClr val="tx1">
                    <a:lumMod val="75000"/>
                    <a:lumOff val="25000"/>
                  </a:schemeClr>
                </a:solidFill>
              </a:defRPr>
            </a:lvl1pPr>
          </a:lstStyle>
          <a:p>
            <a:endParaRPr lang="en-US"/>
          </a:p>
        </p:txBody>
      </p:sp>
      <p:pic>
        <p:nvPicPr>
          <p:cNvPr id="9" name="Picture 8" descr="A red and white sign&#10;&#10;Description automatically generated with medium confidence">
            <a:extLst>
              <a:ext uri="{FF2B5EF4-FFF2-40B4-BE49-F238E27FC236}">
                <a16:creationId xmlns:a16="http://schemas.microsoft.com/office/drawing/2014/main" id="{9C47990B-ED32-7041-7CE6-379DC0F77AAE}"/>
              </a:ext>
            </a:extLst>
          </p:cNvPr>
          <p:cNvPicPr>
            <a:picLocks noChangeAspect="1"/>
          </p:cNvPicPr>
          <p:nvPr userDrawn="1"/>
        </p:nvPicPr>
        <p:blipFill>
          <a:blip r:embed="rId30"/>
          <a:stretch>
            <a:fillRect/>
          </a:stretch>
        </p:blipFill>
        <p:spPr>
          <a:xfrm>
            <a:off x="11309075" y="319470"/>
            <a:ext cx="681666" cy="451942"/>
          </a:xfrm>
          <a:prstGeom prst="rect">
            <a:avLst/>
          </a:prstGeom>
        </p:spPr>
      </p:pic>
      <p:pic>
        <p:nvPicPr>
          <p:cNvPr id="2" name="Picture 1" descr="A picture containing text, clipart&#10;&#10;Description automatically generated">
            <a:extLst>
              <a:ext uri="{FF2B5EF4-FFF2-40B4-BE49-F238E27FC236}">
                <a16:creationId xmlns:a16="http://schemas.microsoft.com/office/drawing/2014/main" id="{A03C655F-18AF-780C-F994-802A30EEA9EF}"/>
              </a:ext>
            </a:extLst>
          </p:cNvPr>
          <p:cNvPicPr>
            <a:picLocks noChangeAspect="1"/>
          </p:cNvPicPr>
          <p:nvPr userDrawn="1"/>
        </p:nvPicPr>
        <p:blipFill>
          <a:blip r:embed="rId31"/>
          <a:stretch>
            <a:fillRect/>
          </a:stretch>
        </p:blipFill>
        <p:spPr>
          <a:xfrm>
            <a:off x="266700" y="113697"/>
            <a:ext cx="644814" cy="811816"/>
          </a:xfrm>
          <a:prstGeom prst="rect">
            <a:avLst/>
          </a:prstGeom>
        </p:spPr>
      </p:pic>
      <p:sp>
        <p:nvSpPr>
          <p:cNvPr id="8" name="Rectangle 7">
            <a:extLst>
              <a:ext uri="{FF2B5EF4-FFF2-40B4-BE49-F238E27FC236}">
                <a16:creationId xmlns:a16="http://schemas.microsoft.com/office/drawing/2014/main" id="{7AD4339D-DBCA-B475-10A1-FBC7E6A007BD}"/>
              </a:ext>
            </a:extLst>
          </p:cNvPr>
          <p:cNvSpPr/>
          <p:nvPr userDrawn="1"/>
        </p:nvSpPr>
        <p:spPr>
          <a:xfrm>
            <a:off x="0" y="0"/>
            <a:ext cx="12192000" cy="6858000"/>
          </a:xfrm>
          <a:prstGeom prst="rect">
            <a:avLst/>
          </a:prstGeom>
          <a:noFill/>
          <a:ln w="76200">
            <a:solidFill>
              <a:schemeClr val="bg2">
                <a:lumMod val="9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968281"/>
      </p:ext>
    </p:extLst>
  </p:cSld>
  <p:clrMap bg1="lt1" tx1="dk1" bg2="lt2" tx2="dk2" accent1="accent1" accent2="accent2" accent3="accent3" accent4="accent4" accent5="accent5" accent6="accent6" hlink="hlink" folHlink="folHlink"/>
  <p:sldLayoutIdLst>
    <p:sldLayoutId id="2147484082" r:id="rId1"/>
    <p:sldLayoutId id="2147484083" r:id="rId2"/>
    <p:sldLayoutId id="2147484084" r:id="rId3"/>
    <p:sldLayoutId id="2147484085" r:id="rId4"/>
    <p:sldLayoutId id="2147484086" r:id="rId5"/>
    <p:sldLayoutId id="2147484087" r:id="rId6"/>
    <p:sldLayoutId id="2147484088" r:id="rId7"/>
    <p:sldLayoutId id="2147484089" r:id="rId8"/>
    <p:sldLayoutId id="2147484090" r:id="rId9"/>
    <p:sldLayoutId id="2147484091" r:id="rId10"/>
    <p:sldLayoutId id="2147484092" r:id="rId11"/>
    <p:sldLayoutId id="2147484093" r:id="rId12"/>
    <p:sldLayoutId id="2147484094" r:id="rId13"/>
    <p:sldLayoutId id="2147484095" r:id="rId14"/>
    <p:sldLayoutId id="2147484096" r:id="rId15"/>
    <p:sldLayoutId id="2147484097" r:id="rId16"/>
    <p:sldLayoutId id="2147484098" r:id="rId17"/>
    <p:sldLayoutId id="2147484099" r:id="rId18"/>
    <p:sldLayoutId id="2147484139" r:id="rId19"/>
    <p:sldLayoutId id="2147484101" r:id="rId20"/>
    <p:sldLayoutId id="2147484102" r:id="rId21"/>
    <p:sldLayoutId id="2147484103" r:id="rId22"/>
    <p:sldLayoutId id="2147484104" r:id="rId23"/>
    <p:sldLayoutId id="2147484105" r:id="rId24"/>
    <p:sldLayoutId id="2147484106" r:id="rId25"/>
    <p:sldLayoutId id="2147484107" r:id="rId26"/>
    <p:sldLayoutId id="2147484108" r:id="rId27"/>
    <p:sldLayoutId id="2147484141" r:id="rId28"/>
  </p:sldLayoutIdLst>
  <p:hf hdr="0" dt="0"/>
  <p:txStyles>
    <p:titleStyle>
      <a:lvl1pPr algn="l" rtl="0" eaLnBrk="1" fontAlgn="base" hangingPunct="1">
        <a:spcBef>
          <a:spcPct val="0"/>
        </a:spcBef>
        <a:spcAft>
          <a:spcPct val="0"/>
        </a:spcAft>
        <a:defRPr sz="3200" b="1" kern="1200" cap="all">
          <a:solidFill>
            <a:schemeClr val="tx1">
              <a:lumMod val="90000"/>
              <a:lumOff val="10000"/>
            </a:schemeClr>
          </a:solidFill>
          <a:latin typeface="Arial" pitchFamily="34" charset="0"/>
          <a:ea typeface="ＭＳ Ｐゴシック" charset="0"/>
          <a:cs typeface="Arial" pitchFamily="34" charset="0"/>
        </a:defRPr>
      </a:lvl1pPr>
      <a:lvl2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2pPr>
      <a:lvl3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3pPr>
      <a:lvl4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4pPr>
      <a:lvl5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5pPr>
      <a:lvl6pPr marL="257175" algn="l" rtl="0" eaLnBrk="1" fontAlgn="base" hangingPunct="1">
        <a:spcBef>
          <a:spcPct val="0"/>
        </a:spcBef>
        <a:spcAft>
          <a:spcPct val="0"/>
        </a:spcAft>
        <a:defRPr sz="2475">
          <a:solidFill>
            <a:schemeClr val="tx1"/>
          </a:solidFill>
          <a:latin typeface="Arial" charset="0"/>
          <a:cs typeface="Arial" charset="0"/>
        </a:defRPr>
      </a:lvl6pPr>
      <a:lvl7pPr marL="514350" algn="l" rtl="0" eaLnBrk="1" fontAlgn="base" hangingPunct="1">
        <a:spcBef>
          <a:spcPct val="0"/>
        </a:spcBef>
        <a:spcAft>
          <a:spcPct val="0"/>
        </a:spcAft>
        <a:defRPr sz="2475">
          <a:solidFill>
            <a:schemeClr val="tx1"/>
          </a:solidFill>
          <a:latin typeface="Arial" charset="0"/>
          <a:cs typeface="Arial" charset="0"/>
        </a:defRPr>
      </a:lvl7pPr>
      <a:lvl8pPr marL="771525" algn="l" rtl="0" eaLnBrk="1" fontAlgn="base" hangingPunct="1">
        <a:spcBef>
          <a:spcPct val="0"/>
        </a:spcBef>
        <a:spcAft>
          <a:spcPct val="0"/>
        </a:spcAft>
        <a:defRPr sz="2475">
          <a:solidFill>
            <a:schemeClr val="tx1"/>
          </a:solidFill>
          <a:latin typeface="Arial" charset="0"/>
          <a:cs typeface="Arial" charset="0"/>
        </a:defRPr>
      </a:lvl8pPr>
      <a:lvl9pPr marL="1028700" algn="l" rtl="0" eaLnBrk="1" fontAlgn="base" hangingPunct="1">
        <a:spcBef>
          <a:spcPct val="0"/>
        </a:spcBef>
        <a:spcAft>
          <a:spcPct val="0"/>
        </a:spcAft>
        <a:defRPr sz="2475">
          <a:solidFill>
            <a:schemeClr val="tx1"/>
          </a:solidFill>
          <a:latin typeface="Arial" charset="0"/>
          <a:cs typeface="Arial" charset="0"/>
        </a:defRPr>
      </a:lvl9pPr>
    </p:titleStyle>
    <p:bodyStyle>
      <a:lvl1pPr marL="0" indent="0" algn="l" rtl="0" eaLnBrk="1" fontAlgn="base" hangingPunct="1">
        <a:spcBef>
          <a:spcPts val="0"/>
        </a:spcBef>
        <a:spcAft>
          <a:spcPct val="0"/>
        </a:spcAft>
        <a:buFont typeface="Arial" pitchFamily="34" charset="0"/>
        <a:defRPr sz="2100" kern="1200">
          <a:solidFill>
            <a:schemeClr val="tx1">
              <a:lumMod val="90000"/>
              <a:lumOff val="10000"/>
            </a:schemeClr>
          </a:solidFill>
          <a:latin typeface="Arial" pitchFamily="34" charset="0"/>
          <a:ea typeface="ＭＳ Ｐゴシック" charset="0"/>
          <a:cs typeface="Arial" pitchFamily="34" charset="0"/>
        </a:defRPr>
      </a:lvl1pPr>
      <a:lvl2pPr marL="227013" indent="-227013" algn="l" rtl="0" eaLnBrk="1" fontAlgn="base" hangingPunct="1">
        <a:spcBef>
          <a:spcPts val="0"/>
        </a:spcBef>
        <a:spcAft>
          <a:spcPct val="0"/>
        </a:spcAft>
        <a:buFont typeface="Arial" pitchFamily="34" charset="0"/>
        <a:buChar char="–"/>
        <a:defRPr sz="2100" kern="1200">
          <a:solidFill>
            <a:schemeClr val="tx1">
              <a:lumMod val="90000"/>
              <a:lumOff val="10000"/>
            </a:schemeClr>
          </a:solidFill>
          <a:latin typeface="Arial" pitchFamily="34" charset="0"/>
          <a:ea typeface="Arial" charset="0"/>
          <a:cs typeface="Arial" pitchFamily="34" charset="0"/>
        </a:defRPr>
      </a:lvl2pPr>
      <a:lvl3pPr marL="461963" indent="-234950" algn="l" rtl="0" eaLnBrk="1" fontAlgn="base" hangingPunct="1">
        <a:spcBef>
          <a:spcPts val="0"/>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3pPr>
      <a:lvl4pPr marL="687388" indent="-225425" algn="l" rtl="0" eaLnBrk="1" fontAlgn="base" hangingPunct="1">
        <a:spcBef>
          <a:spcPts val="0"/>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4pPr>
      <a:lvl5pPr marL="914400" indent="-227013" algn="l" rtl="0" eaLnBrk="1" fontAlgn="base" hangingPunct="1">
        <a:spcBef>
          <a:spcPts val="0"/>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512">
          <p15:clr>
            <a:srgbClr val="5ACBF0"/>
          </p15:clr>
        </p15:guide>
        <p15:guide id="2" pos="12971">
          <p15:clr>
            <a:srgbClr val="5ACBF0"/>
          </p15:clr>
        </p15:guide>
        <p15:guide id="3" pos="168">
          <p15:clr>
            <a:srgbClr val="5ACBF0"/>
          </p15:clr>
        </p15:guide>
        <p15:guide id="4" orient="horz" pos="624">
          <p15:clr>
            <a:srgbClr val="F26B43"/>
          </p15:clr>
        </p15:guide>
        <p15:guide id="5" orient="horz" pos="583">
          <p15:clr>
            <a:srgbClr val="F26B43"/>
          </p15:clr>
        </p15:guide>
        <p15:guide id="6" orient="horz" pos="4176">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85000">
              <a:schemeClr val="tx2"/>
            </a:gs>
            <a:gs pos="90000">
              <a:schemeClr val="tx2">
                <a:alpha val="35000"/>
              </a:schemeClr>
            </a:gs>
            <a:gs pos="95000">
              <a:schemeClr val="bg1">
                <a:lumMod val="40000"/>
                <a:lumOff val="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4099" name="Title Placeholder 1"/>
          <p:cNvSpPr>
            <a:spLocks noGrp="1"/>
          </p:cNvSpPr>
          <p:nvPr>
            <p:ph type="title"/>
          </p:nvPr>
        </p:nvSpPr>
        <p:spPr bwMode="auto">
          <a:xfrm>
            <a:off x="2160788" y="128981"/>
            <a:ext cx="9764511" cy="832920"/>
          </a:xfrm>
          <a:prstGeom prst="rect">
            <a:avLst/>
          </a:prstGeom>
          <a:noFill/>
          <a:ln w="9525">
            <a:noFill/>
            <a:miter lim="800000"/>
            <a:headEnd/>
            <a:tailEnd/>
          </a:ln>
        </p:spPr>
        <p:txBody>
          <a:bodyPr vert="horz" wrap="square" lIns="45720" tIns="0" rIns="0" bIns="0" numCol="1" anchor="ctr" anchorCtr="0" compatLnSpc="1">
            <a:prstTxWarp prst="textNoShape">
              <a:avLst/>
            </a:prstTxWarp>
          </a:bodyPr>
          <a:lstStyle/>
          <a:p>
            <a:pPr lvl="0"/>
            <a:r>
              <a:rPr lang="en-US"/>
              <a:t>Click to edit Master title slide</a:t>
            </a:r>
          </a:p>
        </p:txBody>
      </p:sp>
      <p:sp>
        <p:nvSpPr>
          <p:cNvPr id="1030" name="Text Placeholder 2"/>
          <p:cNvSpPr>
            <a:spLocks noGrp="1"/>
          </p:cNvSpPr>
          <p:nvPr>
            <p:ph type="body" idx="1"/>
          </p:nvPr>
        </p:nvSpPr>
        <p:spPr bwMode="auto">
          <a:xfrm>
            <a:off x="266700" y="1028700"/>
            <a:ext cx="11658600" cy="56007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33" name="Picture 6"/>
          <p:cNvPicPr>
            <a:picLocks noChangeAspect="1"/>
          </p:cNvPicPr>
          <p:nvPr/>
        </p:nvPicPr>
        <p:blipFill>
          <a:blip r:embed="rId29"/>
          <a:srcRect/>
          <a:stretch>
            <a:fillRect/>
          </a:stretch>
        </p:blipFill>
        <p:spPr bwMode="auto">
          <a:xfrm>
            <a:off x="6079067" y="3416309"/>
            <a:ext cx="25400" cy="3175"/>
          </a:xfrm>
          <a:prstGeom prst="rect">
            <a:avLst/>
          </a:prstGeom>
          <a:noFill/>
          <a:ln w="9525">
            <a:noFill/>
            <a:miter lim="800000"/>
            <a:headEnd/>
            <a:tailEnd/>
          </a:ln>
        </p:spPr>
      </p:pic>
      <p:sp>
        <p:nvSpPr>
          <p:cNvPr id="5" name="Text Box 14">
            <a:extLst>
              <a:ext uri="{FF2B5EF4-FFF2-40B4-BE49-F238E27FC236}">
                <a16:creationId xmlns:a16="http://schemas.microsoft.com/office/drawing/2014/main" id="{8E9D0075-D2A3-A5CC-4256-B31D3D5E4FF4}"/>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a:p>
        </p:txBody>
      </p:sp>
      <p:sp>
        <p:nvSpPr>
          <p:cNvPr id="6" name="Date Placeholder 4">
            <a:extLst>
              <a:ext uri="{FF2B5EF4-FFF2-40B4-BE49-F238E27FC236}">
                <a16:creationId xmlns:a16="http://schemas.microsoft.com/office/drawing/2014/main" id="{654CE446-4257-6BEB-B6A7-C36A4CB84617}"/>
              </a:ext>
            </a:extLst>
          </p:cNvPr>
          <p:cNvSpPr>
            <a:spLocks noGrp="1"/>
          </p:cNvSpPr>
          <p:nvPr>
            <p:ph type="dt" sz="half" idx="2"/>
          </p:nvPr>
        </p:nvSpPr>
        <p:spPr>
          <a:xfrm>
            <a:off x="8842515" y="6653150"/>
            <a:ext cx="3081713" cy="137160"/>
          </a:xfrm>
          <a:prstGeom prst="rect">
            <a:avLst/>
          </a:prstGeom>
        </p:spPr>
        <p:txBody>
          <a:bodyPr anchor="ctr"/>
          <a:lstStyle>
            <a:lvl1pPr algn="r">
              <a:defRPr sz="900">
                <a:solidFill>
                  <a:schemeClr val="tx1">
                    <a:lumMod val="75000"/>
                    <a:lumOff val="25000"/>
                  </a:schemeClr>
                </a:solidFill>
              </a:defRPr>
            </a:lvl1pPr>
          </a:lstStyle>
          <a:p>
            <a:endParaRPr lang="en-US"/>
          </a:p>
        </p:txBody>
      </p:sp>
      <p:sp>
        <p:nvSpPr>
          <p:cNvPr id="7" name="Footer Placeholder 3">
            <a:extLst>
              <a:ext uri="{FF2B5EF4-FFF2-40B4-BE49-F238E27FC236}">
                <a16:creationId xmlns:a16="http://schemas.microsoft.com/office/drawing/2014/main" id="{BB31B321-C66F-1A23-694D-DF5296341D94}"/>
              </a:ext>
            </a:extLst>
          </p:cNvPr>
          <p:cNvSpPr>
            <a:spLocks noGrp="1"/>
          </p:cNvSpPr>
          <p:nvPr>
            <p:ph type="ftr" sz="quarter" idx="3"/>
          </p:nvPr>
        </p:nvSpPr>
        <p:spPr>
          <a:xfrm>
            <a:off x="266700" y="6653150"/>
            <a:ext cx="2901373" cy="137160"/>
          </a:xfrm>
          <a:prstGeom prst="rect">
            <a:avLst/>
          </a:prstGeom>
        </p:spPr>
        <p:txBody>
          <a:bodyPr anchor="ctr"/>
          <a:lstStyle>
            <a:lvl1pPr>
              <a:defRPr sz="900">
                <a:solidFill>
                  <a:schemeClr val="tx1">
                    <a:lumMod val="75000"/>
                    <a:lumOff val="25000"/>
                  </a:schemeClr>
                </a:solidFill>
              </a:defRPr>
            </a:lvl1pPr>
          </a:lstStyle>
          <a:p>
            <a:endParaRPr lang="en-US"/>
          </a:p>
        </p:txBody>
      </p:sp>
      <p:sp>
        <p:nvSpPr>
          <p:cNvPr id="3" name="Rectangle 2">
            <a:extLst>
              <a:ext uri="{FF2B5EF4-FFF2-40B4-BE49-F238E27FC236}">
                <a16:creationId xmlns:a16="http://schemas.microsoft.com/office/drawing/2014/main" id="{39720D12-0BDE-1075-1F74-CB008D4B402C}"/>
              </a:ext>
            </a:extLst>
          </p:cNvPr>
          <p:cNvSpPr/>
          <p:nvPr userDrawn="1"/>
        </p:nvSpPr>
        <p:spPr>
          <a:xfrm>
            <a:off x="0" y="0"/>
            <a:ext cx="12192000" cy="6858000"/>
          </a:xfrm>
          <a:prstGeom prst="rect">
            <a:avLst/>
          </a:prstGeom>
          <a:noFill/>
          <a:ln w="76200">
            <a:solidFill>
              <a:schemeClr val="bg2">
                <a:lumMod val="9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81BE7C9B-9448-C381-7665-0C3594C2DD80}"/>
              </a:ext>
            </a:extLst>
          </p:cNvPr>
          <p:cNvPicPr>
            <a:picLocks noChangeAspect="1"/>
          </p:cNvPicPr>
          <p:nvPr userDrawn="1"/>
        </p:nvPicPr>
        <p:blipFill>
          <a:blip r:embed="rId30"/>
          <a:srcRect/>
          <a:stretch/>
        </p:blipFill>
        <p:spPr>
          <a:xfrm>
            <a:off x="190500" y="86740"/>
            <a:ext cx="1970289" cy="874270"/>
          </a:xfrm>
          <a:prstGeom prst="rect">
            <a:avLst/>
          </a:prstGeom>
        </p:spPr>
      </p:pic>
    </p:spTree>
    <p:extLst>
      <p:ext uri="{BB962C8B-B14F-4D97-AF65-F5344CB8AC3E}">
        <p14:creationId xmlns:p14="http://schemas.microsoft.com/office/powerpoint/2010/main" val="2884319183"/>
      </p:ext>
    </p:extLst>
  </p:cSld>
  <p:clrMap bg1="lt1" tx1="dk1" bg2="lt2" tx2="dk2" accent1="accent1" accent2="accent2" accent3="accent3" accent4="accent4" accent5="accent5" accent6="accent6" hlink="hlink" folHlink="folHlink"/>
  <p:sldLayoutIdLst>
    <p:sldLayoutId id="2147484111" r:id="rId1"/>
    <p:sldLayoutId id="2147484112" r:id="rId2"/>
    <p:sldLayoutId id="2147484113" r:id="rId3"/>
    <p:sldLayoutId id="2147484114" r:id="rId4"/>
    <p:sldLayoutId id="2147484115" r:id="rId5"/>
    <p:sldLayoutId id="2147484116" r:id="rId6"/>
    <p:sldLayoutId id="2147484117" r:id="rId7"/>
    <p:sldLayoutId id="2147484118" r:id="rId8"/>
    <p:sldLayoutId id="2147484119" r:id="rId9"/>
    <p:sldLayoutId id="2147484120" r:id="rId10"/>
    <p:sldLayoutId id="2147484121" r:id="rId11"/>
    <p:sldLayoutId id="2147484122" r:id="rId12"/>
    <p:sldLayoutId id="2147484123" r:id="rId13"/>
    <p:sldLayoutId id="2147484124" r:id="rId14"/>
    <p:sldLayoutId id="2147484125" r:id="rId15"/>
    <p:sldLayoutId id="2147484126" r:id="rId16"/>
    <p:sldLayoutId id="2147484127" r:id="rId17"/>
    <p:sldLayoutId id="2147484128" r:id="rId18"/>
    <p:sldLayoutId id="2147484140" r:id="rId19"/>
    <p:sldLayoutId id="2147484130" r:id="rId20"/>
    <p:sldLayoutId id="2147484131" r:id="rId21"/>
    <p:sldLayoutId id="2147484132" r:id="rId22"/>
    <p:sldLayoutId id="2147484133" r:id="rId23"/>
    <p:sldLayoutId id="2147484134" r:id="rId24"/>
    <p:sldLayoutId id="2147484135" r:id="rId25"/>
    <p:sldLayoutId id="2147484136" r:id="rId26"/>
    <p:sldLayoutId id="2147484137" r:id="rId27"/>
  </p:sldLayoutIdLst>
  <p:hf hdr="0" dt="0"/>
  <p:txStyles>
    <p:titleStyle>
      <a:lvl1pPr algn="l" rtl="0" eaLnBrk="1" fontAlgn="base" hangingPunct="1">
        <a:spcBef>
          <a:spcPct val="0"/>
        </a:spcBef>
        <a:spcAft>
          <a:spcPct val="0"/>
        </a:spcAft>
        <a:defRPr sz="3200" b="1" kern="1200" cap="all">
          <a:solidFill>
            <a:schemeClr val="tx1">
              <a:lumMod val="90000"/>
              <a:lumOff val="10000"/>
            </a:schemeClr>
          </a:solidFill>
          <a:latin typeface="Arial" pitchFamily="34" charset="0"/>
          <a:ea typeface="ＭＳ Ｐゴシック" charset="0"/>
          <a:cs typeface="Arial" pitchFamily="34" charset="0"/>
        </a:defRPr>
      </a:lvl1pPr>
      <a:lvl2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2pPr>
      <a:lvl3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3pPr>
      <a:lvl4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4pPr>
      <a:lvl5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5pPr>
      <a:lvl6pPr marL="257175" algn="l" rtl="0" eaLnBrk="1" fontAlgn="base" hangingPunct="1">
        <a:spcBef>
          <a:spcPct val="0"/>
        </a:spcBef>
        <a:spcAft>
          <a:spcPct val="0"/>
        </a:spcAft>
        <a:defRPr sz="2475">
          <a:solidFill>
            <a:schemeClr val="tx1"/>
          </a:solidFill>
          <a:latin typeface="Arial" charset="0"/>
          <a:cs typeface="Arial" charset="0"/>
        </a:defRPr>
      </a:lvl6pPr>
      <a:lvl7pPr marL="514350" algn="l" rtl="0" eaLnBrk="1" fontAlgn="base" hangingPunct="1">
        <a:spcBef>
          <a:spcPct val="0"/>
        </a:spcBef>
        <a:spcAft>
          <a:spcPct val="0"/>
        </a:spcAft>
        <a:defRPr sz="2475">
          <a:solidFill>
            <a:schemeClr val="tx1"/>
          </a:solidFill>
          <a:latin typeface="Arial" charset="0"/>
          <a:cs typeface="Arial" charset="0"/>
        </a:defRPr>
      </a:lvl7pPr>
      <a:lvl8pPr marL="771525" algn="l" rtl="0" eaLnBrk="1" fontAlgn="base" hangingPunct="1">
        <a:spcBef>
          <a:spcPct val="0"/>
        </a:spcBef>
        <a:spcAft>
          <a:spcPct val="0"/>
        </a:spcAft>
        <a:defRPr sz="2475">
          <a:solidFill>
            <a:schemeClr val="tx1"/>
          </a:solidFill>
          <a:latin typeface="Arial" charset="0"/>
          <a:cs typeface="Arial" charset="0"/>
        </a:defRPr>
      </a:lvl8pPr>
      <a:lvl9pPr marL="1028700" algn="l" rtl="0" eaLnBrk="1" fontAlgn="base" hangingPunct="1">
        <a:spcBef>
          <a:spcPct val="0"/>
        </a:spcBef>
        <a:spcAft>
          <a:spcPct val="0"/>
        </a:spcAft>
        <a:defRPr sz="2475">
          <a:solidFill>
            <a:schemeClr val="tx1"/>
          </a:solidFill>
          <a:latin typeface="Arial" charset="0"/>
          <a:cs typeface="Arial" charset="0"/>
        </a:defRPr>
      </a:lvl9pPr>
    </p:titleStyle>
    <p:bodyStyle>
      <a:lvl1pPr marL="0" indent="0" algn="l" rtl="0" eaLnBrk="1" fontAlgn="base" hangingPunct="1">
        <a:spcBef>
          <a:spcPts val="0"/>
        </a:spcBef>
        <a:spcAft>
          <a:spcPct val="0"/>
        </a:spcAft>
        <a:buFont typeface="Arial" pitchFamily="34" charset="0"/>
        <a:defRPr sz="2100" kern="1200">
          <a:solidFill>
            <a:schemeClr val="tx1">
              <a:lumMod val="90000"/>
              <a:lumOff val="10000"/>
            </a:schemeClr>
          </a:solidFill>
          <a:latin typeface="Arial" pitchFamily="34" charset="0"/>
          <a:ea typeface="ＭＳ Ｐゴシック" charset="0"/>
          <a:cs typeface="Arial" pitchFamily="34" charset="0"/>
        </a:defRPr>
      </a:lvl1pPr>
      <a:lvl2pPr marL="227013" indent="-227013" algn="l" rtl="0" eaLnBrk="1" fontAlgn="base" hangingPunct="1">
        <a:spcBef>
          <a:spcPts val="0"/>
        </a:spcBef>
        <a:spcAft>
          <a:spcPct val="0"/>
        </a:spcAft>
        <a:buFont typeface="Arial" pitchFamily="34" charset="0"/>
        <a:buChar char="–"/>
        <a:defRPr sz="2100" kern="1200">
          <a:solidFill>
            <a:schemeClr val="tx1">
              <a:lumMod val="90000"/>
              <a:lumOff val="10000"/>
            </a:schemeClr>
          </a:solidFill>
          <a:latin typeface="Arial" pitchFamily="34" charset="0"/>
          <a:ea typeface="Arial" charset="0"/>
          <a:cs typeface="Arial" pitchFamily="34" charset="0"/>
        </a:defRPr>
      </a:lvl2pPr>
      <a:lvl3pPr marL="461963" indent="-234950" algn="l" rtl="0" eaLnBrk="1" fontAlgn="base" hangingPunct="1">
        <a:spcBef>
          <a:spcPts val="0"/>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3pPr>
      <a:lvl4pPr marL="687388" indent="-225425" algn="l" rtl="0" eaLnBrk="1" fontAlgn="base" hangingPunct="1">
        <a:spcBef>
          <a:spcPts val="0"/>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4pPr>
      <a:lvl5pPr marL="914400" indent="-227013" algn="l" rtl="0" eaLnBrk="1" fontAlgn="base" hangingPunct="1">
        <a:spcBef>
          <a:spcPts val="0"/>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512">
          <p15:clr>
            <a:srgbClr val="5ACBF0"/>
          </p15:clr>
        </p15:guide>
        <p15:guide id="2" pos="12971">
          <p15:clr>
            <a:srgbClr val="5ACBF0"/>
          </p15:clr>
        </p15:guide>
        <p15:guide id="3" pos="168">
          <p15:clr>
            <a:srgbClr val="5ACBF0"/>
          </p15:clr>
        </p15:guide>
        <p15:guide id="4" orient="horz" pos="624">
          <p15:clr>
            <a:srgbClr val="F26B43"/>
          </p15:clr>
        </p15:guide>
        <p15:guide id="5" orient="horz" pos="583">
          <p15:clr>
            <a:srgbClr val="F26B43"/>
          </p15:clr>
        </p15:guide>
        <p15:guide id="6" orient="horz" pos="4176">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85000">
              <a:schemeClr val="tx2"/>
            </a:gs>
            <a:gs pos="90000">
              <a:schemeClr val="tx2">
                <a:alpha val="35000"/>
              </a:schemeClr>
            </a:gs>
            <a:gs pos="95000">
              <a:schemeClr val="bg1">
                <a:lumMod val="40000"/>
                <a:lumOff val="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4099" name="Title Placeholder 1"/>
          <p:cNvSpPr>
            <a:spLocks noGrp="1"/>
          </p:cNvSpPr>
          <p:nvPr>
            <p:ph type="title"/>
          </p:nvPr>
        </p:nvSpPr>
        <p:spPr bwMode="auto">
          <a:xfrm>
            <a:off x="2160788" y="128981"/>
            <a:ext cx="9764511" cy="832920"/>
          </a:xfrm>
          <a:prstGeom prst="rect">
            <a:avLst/>
          </a:prstGeom>
          <a:noFill/>
          <a:ln w="9525">
            <a:noFill/>
            <a:miter lim="800000"/>
            <a:headEnd/>
            <a:tailEnd/>
          </a:ln>
        </p:spPr>
        <p:txBody>
          <a:bodyPr vert="horz" wrap="square" lIns="45720" tIns="0" rIns="0" bIns="0" numCol="1" anchor="ctr" anchorCtr="0" compatLnSpc="1">
            <a:prstTxWarp prst="textNoShape">
              <a:avLst/>
            </a:prstTxWarp>
          </a:bodyPr>
          <a:lstStyle/>
          <a:p>
            <a:pPr lvl="0"/>
            <a:r>
              <a:rPr lang="en-US"/>
              <a:t>Click to edit Master title slide</a:t>
            </a:r>
          </a:p>
        </p:txBody>
      </p:sp>
      <p:sp>
        <p:nvSpPr>
          <p:cNvPr id="1030" name="Text Placeholder 2"/>
          <p:cNvSpPr>
            <a:spLocks noGrp="1"/>
          </p:cNvSpPr>
          <p:nvPr>
            <p:ph type="body" idx="1"/>
          </p:nvPr>
        </p:nvSpPr>
        <p:spPr bwMode="auto">
          <a:xfrm>
            <a:off x="266700" y="1028700"/>
            <a:ext cx="11658600" cy="56007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33" name="Picture 6"/>
          <p:cNvPicPr>
            <a:picLocks noChangeAspect="1"/>
          </p:cNvPicPr>
          <p:nvPr/>
        </p:nvPicPr>
        <p:blipFill>
          <a:blip r:embed="rId29"/>
          <a:srcRect/>
          <a:stretch>
            <a:fillRect/>
          </a:stretch>
        </p:blipFill>
        <p:spPr bwMode="auto">
          <a:xfrm>
            <a:off x="6079067" y="3416309"/>
            <a:ext cx="25400" cy="3175"/>
          </a:xfrm>
          <a:prstGeom prst="rect">
            <a:avLst/>
          </a:prstGeom>
          <a:noFill/>
          <a:ln w="9525">
            <a:noFill/>
            <a:miter lim="800000"/>
            <a:headEnd/>
            <a:tailEnd/>
          </a:ln>
        </p:spPr>
      </p:pic>
      <p:sp>
        <p:nvSpPr>
          <p:cNvPr id="5" name="Text Box 14">
            <a:extLst>
              <a:ext uri="{FF2B5EF4-FFF2-40B4-BE49-F238E27FC236}">
                <a16:creationId xmlns:a16="http://schemas.microsoft.com/office/drawing/2014/main" id="{8E9D0075-D2A3-A5CC-4256-B31D3D5E4FF4}"/>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a:p>
        </p:txBody>
      </p:sp>
      <p:sp>
        <p:nvSpPr>
          <p:cNvPr id="6" name="Date Placeholder 4">
            <a:extLst>
              <a:ext uri="{FF2B5EF4-FFF2-40B4-BE49-F238E27FC236}">
                <a16:creationId xmlns:a16="http://schemas.microsoft.com/office/drawing/2014/main" id="{654CE446-4257-6BEB-B6A7-C36A4CB84617}"/>
              </a:ext>
            </a:extLst>
          </p:cNvPr>
          <p:cNvSpPr>
            <a:spLocks noGrp="1"/>
          </p:cNvSpPr>
          <p:nvPr>
            <p:ph type="dt" sz="half" idx="2"/>
          </p:nvPr>
        </p:nvSpPr>
        <p:spPr>
          <a:xfrm>
            <a:off x="8842515" y="6653150"/>
            <a:ext cx="3081713" cy="137160"/>
          </a:xfrm>
          <a:prstGeom prst="rect">
            <a:avLst/>
          </a:prstGeom>
        </p:spPr>
        <p:txBody>
          <a:bodyPr anchor="ctr"/>
          <a:lstStyle>
            <a:lvl1pPr algn="r">
              <a:defRPr sz="900">
                <a:solidFill>
                  <a:schemeClr val="tx1">
                    <a:lumMod val="75000"/>
                    <a:lumOff val="25000"/>
                  </a:schemeClr>
                </a:solidFill>
              </a:defRPr>
            </a:lvl1pPr>
          </a:lstStyle>
          <a:p>
            <a:endParaRPr lang="en-US"/>
          </a:p>
        </p:txBody>
      </p:sp>
      <p:sp>
        <p:nvSpPr>
          <p:cNvPr id="7" name="Footer Placeholder 3">
            <a:extLst>
              <a:ext uri="{FF2B5EF4-FFF2-40B4-BE49-F238E27FC236}">
                <a16:creationId xmlns:a16="http://schemas.microsoft.com/office/drawing/2014/main" id="{BB31B321-C66F-1A23-694D-DF5296341D94}"/>
              </a:ext>
            </a:extLst>
          </p:cNvPr>
          <p:cNvSpPr>
            <a:spLocks noGrp="1"/>
          </p:cNvSpPr>
          <p:nvPr>
            <p:ph type="ftr" sz="quarter" idx="3"/>
          </p:nvPr>
        </p:nvSpPr>
        <p:spPr>
          <a:xfrm>
            <a:off x="266700" y="6653150"/>
            <a:ext cx="2901373" cy="137160"/>
          </a:xfrm>
          <a:prstGeom prst="rect">
            <a:avLst/>
          </a:prstGeom>
        </p:spPr>
        <p:txBody>
          <a:bodyPr anchor="ctr"/>
          <a:lstStyle>
            <a:lvl1pPr>
              <a:defRPr sz="900">
                <a:solidFill>
                  <a:schemeClr val="tx1">
                    <a:lumMod val="75000"/>
                    <a:lumOff val="25000"/>
                  </a:schemeClr>
                </a:solidFill>
              </a:defRPr>
            </a:lvl1pPr>
          </a:lstStyle>
          <a:p>
            <a:endParaRPr lang="en-US"/>
          </a:p>
        </p:txBody>
      </p:sp>
      <p:sp>
        <p:nvSpPr>
          <p:cNvPr id="3" name="Rectangle 2">
            <a:extLst>
              <a:ext uri="{FF2B5EF4-FFF2-40B4-BE49-F238E27FC236}">
                <a16:creationId xmlns:a16="http://schemas.microsoft.com/office/drawing/2014/main" id="{39720D12-0BDE-1075-1F74-CB008D4B402C}"/>
              </a:ext>
            </a:extLst>
          </p:cNvPr>
          <p:cNvSpPr/>
          <p:nvPr userDrawn="1"/>
        </p:nvSpPr>
        <p:spPr>
          <a:xfrm>
            <a:off x="0" y="0"/>
            <a:ext cx="12192000" cy="6858000"/>
          </a:xfrm>
          <a:prstGeom prst="rect">
            <a:avLst/>
          </a:prstGeom>
          <a:noFill/>
          <a:ln w="76200">
            <a:solidFill>
              <a:schemeClr val="bg2">
                <a:lumMod val="9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81BE7C9B-9448-C381-7665-0C3594C2DD80}"/>
              </a:ext>
            </a:extLst>
          </p:cNvPr>
          <p:cNvPicPr>
            <a:picLocks noChangeAspect="1"/>
          </p:cNvPicPr>
          <p:nvPr userDrawn="1"/>
        </p:nvPicPr>
        <p:blipFill>
          <a:blip r:embed="rId30"/>
          <a:srcRect/>
          <a:stretch/>
        </p:blipFill>
        <p:spPr>
          <a:xfrm>
            <a:off x="190500" y="86740"/>
            <a:ext cx="1970289" cy="874270"/>
          </a:xfrm>
          <a:prstGeom prst="rect">
            <a:avLst/>
          </a:prstGeom>
        </p:spPr>
      </p:pic>
      <p:sp>
        <p:nvSpPr>
          <p:cNvPr id="2" name="TextBox 1">
            <a:extLst>
              <a:ext uri="{FF2B5EF4-FFF2-40B4-BE49-F238E27FC236}">
                <a16:creationId xmlns:a16="http://schemas.microsoft.com/office/drawing/2014/main" id="{0319D296-3ADD-602F-6280-AF09F0C8541E}"/>
              </a:ext>
            </a:extLst>
          </p:cNvPr>
          <p:cNvSpPr txBox="1"/>
          <p:nvPr userDrawn="1"/>
        </p:nvSpPr>
        <p:spPr>
          <a:xfrm>
            <a:off x="5862607" y="24910"/>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
        <p:nvSpPr>
          <p:cNvPr id="8" name="TextBox 7">
            <a:extLst>
              <a:ext uri="{FF2B5EF4-FFF2-40B4-BE49-F238E27FC236}">
                <a16:creationId xmlns:a16="http://schemas.microsoft.com/office/drawing/2014/main" id="{3CB3D4C0-148A-1C15-E80F-A173E101EED7}"/>
              </a:ext>
            </a:extLst>
          </p:cNvPr>
          <p:cNvSpPr txBox="1"/>
          <p:nvPr userDrawn="1"/>
        </p:nvSpPr>
        <p:spPr>
          <a:xfrm>
            <a:off x="5862607" y="6624203"/>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Tree>
    <p:extLst>
      <p:ext uri="{BB962C8B-B14F-4D97-AF65-F5344CB8AC3E}">
        <p14:creationId xmlns:p14="http://schemas.microsoft.com/office/powerpoint/2010/main" val="1756410140"/>
      </p:ext>
    </p:extLst>
  </p:cSld>
  <p:clrMap bg1="lt1" tx1="dk1" bg2="lt2" tx2="dk2" accent1="accent1" accent2="accent2" accent3="accent3" accent4="accent4" accent5="accent5" accent6="accent6" hlink="hlink" folHlink="folHlink"/>
  <p:sldLayoutIdLst>
    <p:sldLayoutId id="2147484171" r:id="rId1"/>
    <p:sldLayoutId id="2147484172" r:id="rId2"/>
    <p:sldLayoutId id="2147484173" r:id="rId3"/>
    <p:sldLayoutId id="2147484174" r:id="rId4"/>
    <p:sldLayoutId id="2147484175" r:id="rId5"/>
    <p:sldLayoutId id="2147484176" r:id="rId6"/>
    <p:sldLayoutId id="2147484177" r:id="rId7"/>
    <p:sldLayoutId id="2147484178" r:id="rId8"/>
    <p:sldLayoutId id="2147484179" r:id="rId9"/>
    <p:sldLayoutId id="2147484180" r:id="rId10"/>
    <p:sldLayoutId id="2147484181" r:id="rId11"/>
    <p:sldLayoutId id="2147484182" r:id="rId12"/>
    <p:sldLayoutId id="2147484183" r:id="rId13"/>
    <p:sldLayoutId id="2147484184" r:id="rId14"/>
    <p:sldLayoutId id="2147484185" r:id="rId15"/>
    <p:sldLayoutId id="2147484186" r:id="rId16"/>
    <p:sldLayoutId id="2147484187" r:id="rId17"/>
    <p:sldLayoutId id="2147484188" r:id="rId18"/>
    <p:sldLayoutId id="2147484189" r:id="rId19"/>
    <p:sldLayoutId id="2147484190" r:id="rId20"/>
    <p:sldLayoutId id="2147484191" r:id="rId21"/>
    <p:sldLayoutId id="2147484192" r:id="rId22"/>
    <p:sldLayoutId id="2147484193" r:id="rId23"/>
    <p:sldLayoutId id="2147484194" r:id="rId24"/>
    <p:sldLayoutId id="2147484195" r:id="rId25"/>
    <p:sldLayoutId id="2147484196" r:id="rId26"/>
    <p:sldLayoutId id="2147484197" r:id="rId27"/>
  </p:sldLayoutIdLst>
  <p:hf hdr="0" dt="0"/>
  <p:txStyles>
    <p:titleStyle>
      <a:lvl1pPr algn="l" rtl="0" eaLnBrk="1" fontAlgn="base" hangingPunct="1">
        <a:spcBef>
          <a:spcPct val="0"/>
        </a:spcBef>
        <a:spcAft>
          <a:spcPct val="0"/>
        </a:spcAft>
        <a:defRPr sz="3200" b="1" kern="1200" cap="all">
          <a:solidFill>
            <a:schemeClr val="tx1">
              <a:lumMod val="90000"/>
              <a:lumOff val="10000"/>
            </a:schemeClr>
          </a:solidFill>
          <a:latin typeface="Arial" pitchFamily="34" charset="0"/>
          <a:ea typeface="ＭＳ Ｐゴシック" charset="0"/>
          <a:cs typeface="Arial" pitchFamily="34" charset="0"/>
        </a:defRPr>
      </a:lvl1pPr>
      <a:lvl2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2pPr>
      <a:lvl3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3pPr>
      <a:lvl4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4pPr>
      <a:lvl5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5pPr>
      <a:lvl6pPr marL="257175" algn="l" rtl="0" eaLnBrk="1" fontAlgn="base" hangingPunct="1">
        <a:spcBef>
          <a:spcPct val="0"/>
        </a:spcBef>
        <a:spcAft>
          <a:spcPct val="0"/>
        </a:spcAft>
        <a:defRPr sz="2475">
          <a:solidFill>
            <a:schemeClr val="tx1"/>
          </a:solidFill>
          <a:latin typeface="Arial" charset="0"/>
          <a:cs typeface="Arial" charset="0"/>
        </a:defRPr>
      </a:lvl6pPr>
      <a:lvl7pPr marL="514350" algn="l" rtl="0" eaLnBrk="1" fontAlgn="base" hangingPunct="1">
        <a:spcBef>
          <a:spcPct val="0"/>
        </a:spcBef>
        <a:spcAft>
          <a:spcPct val="0"/>
        </a:spcAft>
        <a:defRPr sz="2475">
          <a:solidFill>
            <a:schemeClr val="tx1"/>
          </a:solidFill>
          <a:latin typeface="Arial" charset="0"/>
          <a:cs typeface="Arial" charset="0"/>
        </a:defRPr>
      </a:lvl7pPr>
      <a:lvl8pPr marL="771525" algn="l" rtl="0" eaLnBrk="1" fontAlgn="base" hangingPunct="1">
        <a:spcBef>
          <a:spcPct val="0"/>
        </a:spcBef>
        <a:spcAft>
          <a:spcPct val="0"/>
        </a:spcAft>
        <a:defRPr sz="2475">
          <a:solidFill>
            <a:schemeClr val="tx1"/>
          </a:solidFill>
          <a:latin typeface="Arial" charset="0"/>
          <a:cs typeface="Arial" charset="0"/>
        </a:defRPr>
      </a:lvl8pPr>
      <a:lvl9pPr marL="1028700" algn="l" rtl="0" eaLnBrk="1" fontAlgn="base" hangingPunct="1">
        <a:spcBef>
          <a:spcPct val="0"/>
        </a:spcBef>
        <a:spcAft>
          <a:spcPct val="0"/>
        </a:spcAft>
        <a:defRPr sz="2475">
          <a:solidFill>
            <a:schemeClr val="tx1"/>
          </a:solidFill>
          <a:latin typeface="Arial" charset="0"/>
          <a:cs typeface="Arial" charset="0"/>
        </a:defRPr>
      </a:lvl9pPr>
    </p:titleStyle>
    <p:bodyStyle>
      <a:lvl1pPr marL="0" indent="0" algn="l" rtl="0" eaLnBrk="1" fontAlgn="base" hangingPunct="1">
        <a:spcBef>
          <a:spcPts val="0"/>
        </a:spcBef>
        <a:spcAft>
          <a:spcPct val="0"/>
        </a:spcAft>
        <a:buFont typeface="Arial" pitchFamily="34" charset="0"/>
        <a:defRPr sz="2100" kern="1200">
          <a:solidFill>
            <a:schemeClr val="tx1">
              <a:lumMod val="90000"/>
              <a:lumOff val="10000"/>
            </a:schemeClr>
          </a:solidFill>
          <a:latin typeface="Arial" pitchFamily="34" charset="0"/>
          <a:ea typeface="ＭＳ Ｐゴシック" charset="0"/>
          <a:cs typeface="Arial" pitchFamily="34" charset="0"/>
        </a:defRPr>
      </a:lvl1pPr>
      <a:lvl2pPr marL="227013" indent="-227013" algn="l" rtl="0" eaLnBrk="1" fontAlgn="base" hangingPunct="1">
        <a:spcBef>
          <a:spcPts val="0"/>
        </a:spcBef>
        <a:spcAft>
          <a:spcPct val="0"/>
        </a:spcAft>
        <a:buFont typeface="Arial" pitchFamily="34" charset="0"/>
        <a:buChar char="–"/>
        <a:defRPr sz="2100" kern="1200">
          <a:solidFill>
            <a:schemeClr val="tx1">
              <a:lumMod val="90000"/>
              <a:lumOff val="10000"/>
            </a:schemeClr>
          </a:solidFill>
          <a:latin typeface="Arial" pitchFamily="34" charset="0"/>
          <a:ea typeface="Arial" charset="0"/>
          <a:cs typeface="Arial" pitchFamily="34" charset="0"/>
        </a:defRPr>
      </a:lvl2pPr>
      <a:lvl3pPr marL="461963" indent="-234950" algn="l" rtl="0" eaLnBrk="1" fontAlgn="base" hangingPunct="1">
        <a:spcBef>
          <a:spcPts val="0"/>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3pPr>
      <a:lvl4pPr marL="687388" indent="-225425" algn="l" rtl="0" eaLnBrk="1" fontAlgn="base" hangingPunct="1">
        <a:spcBef>
          <a:spcPts val="0"/>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4pPr>
      <a:lvl5pPr marL="914400" indent="-227013" algn="l" rtl="0" eaLnBrk="1" fontAlgn="base" hangingPunct="1">
        <a:spcBef>
          <a:spcPts val="0"/>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512">
          <p15:clr>
            <a:srgbClr val="5ACBF0"/>
          </p15:clr>
        </p15:guide>
        <p15:guide id="2" pos="12971">
          <p15:clr>
            <a:srgbClr val="5ACBF0"/>
          </p15:clr>
        </p15:guide>
        <p15:guide id="3" pos="168">
          <p15:clr>
            <a:srgbClr val="5ACBF0"/>
          </p15:clr>
        </p15:guide>
        <p15:guide id="4" orient="horz" pos="624">
          <p15:clr>
            <a:srgbClr val="F26B43"/>
          </p15:clr>
        </p15:guide>
        <p15:guide id="5" orient="horz" pos="583">
          <p15:clr>
            <a:srgbClr val="F26B43"/>
          </p15:clr>
        </p15:guide>
        <p15:guide id="6" orient="horz" pos="4176">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87000">
              <a:schemeClr val="tx2"/>
            </a:gs>
            <a:gs pos="90000">
              <a:schemeClr val="tx2"/>
            </a:gs>
            <a:gs pos="98000">
              <a:schemeClr val="bg1">
                <a:lumMod val="40000"/>
                <a:lumOff val="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3" name="Text Placeholder 2"/>
          <p:cNvSpPr>
            <a:spLocks noGrp="1"/>
          </p:cNvSpPr>
          <p:nvPr>
            <p:ph type="body" idx="1"/>
          </p:nvPr>
        </p:nvSpPr>
        <p:spPr bwMode="auto">
          <a:xfrm>
            <a:off x="266700" y="1028700"/>
            <a:ext cx="11658600" cy="56007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4" name="Picture 6"/>
          <p:cNvPicPr>
            <a:picLocks noChangeAspect="1"/>
          </p:cNvPicPr>
          <p:nvPr userDrawn="1"/>
        </p:nvPicPr>
        <p:blipFill>
          <a:blip r:embed="rId4"/>
          <a:srcRect/>
          <a:stretch>
            <a:fillRect/>
          </a:stretch>
        </p:blipFill>
        <p:spPr bwMode="auto">
          <a:xfrm>
            <a:off x="6079067" y="3416309"/>
            <a:ext cx="25400" cy="3175"/>
          </a:xfrm>
          <a:prstGeom prst="rect">
            <a:avLst/>
          </a:prstGeom>
          <a:noFill/>
          <a:ln w="9525">
            <a:noFill/>
            <a:miter lim="800000"/>
            <a:headEnd/>
            <a:tailEnd/>
          </a:ln>
        </p:spPr>
      </p:pic>
      <p:sp>
        <p:nvSpPr>
          <p:cNvPr id="11" name="Text Box 14">
            <a:extLst>
              <a:ext uri="{FF2B5EF4-FFF2-40B4-BE49-F238E27FC236}">
                <a16:creationId xmlns:a16="http://schemas.microsoft.com/office/drawing/2014/main" id="{06488F25-D32D-48D0-BB8A-6B1499EB02EC}"/>
              </a:ext>
            </a:extLst>
          </p:cNvPr>
          <p:cNvSpPr txBox="1">
            <a:spLocks noChangeArrowheads="1"/>
          </p:cNvSpPr>
          <p:nvPr userDrawn="1"/>
        </p:nvSpPr>
        <p:spPr bwMode="auto">
          <a:xfrm>
            <a:off x="11218426" y="6627107"/>
            <a:ext cx="771525" cy="153888"/>
          </a:xfrm>
          <a:prstGeom prst="rect">
            <a:avLst/>
          </a:prstGeom>
          <a:noFill/>
          <a:ln w="9525">
            <a:noFill/>
            <a:miter lim="800000"/>
            <a:headEnd/>
            <a:tailEnd/>
          </a:ln>
          <a:effectLst/>
        </p:spPr>
        <p:txBody>
          <a:bodyPr wrap="square" tIns="0" bIns="0">
            <a:spAutoFit/>
          </a:bodyPr>
          <a:lstStyle/>
          <a:p>
            <a:pPr algn="r">
              <a:spcBef>
                <a:spcPct val="50000"/>
              </a:spcBef>
              <a:defRPr/>
            </a:pPr>
            <a:fld id="{99D903CA-8EC9-4EB0-B4F7-7D6D89967A95}" type="slidenum">
              <a:rPr lang="en-US" sz="1000" b="0" baseline="0" smtClean="0"/>
              <a:pPr algn="r">
                <a:spcBef>
                  <a:spcPct val="50000"/>
                </a:spcBef>
                <a:defRPr/>
              </a:pPr>
              <a:t>‹#›</a:t>
            </a:fld>
            <a:endParaRPr lang="en-US" sz="1000" b="0" baseline="0"/>
          </a:p>
        </p:txBody>
      </p:sp>
      <p:sp>
        <p:nvSpPr>
          <p:cNvPr id="17" name="Date Placeholder 4">
            <a:extLst>
              <a:ext uri="{FF2B5EF4-FFF2-40B4-BE49-F238E27FC236}">
                <a16:creationId xmlns:a16="http://schemas.microsoft.com/office/drawing/2014/main" id="{876090B8-EB33-44F6-B805-AE75858FA42D}"/>
              </a:ext>
            </a:extLst>
          </p:cNvPr>
          <p:cNvSpPr>
            <a:spLocks noGrp="1"/>
          </p:cNvSpPr>
          <p:nvPr>
            <p:ph type="dt" sz="half" idx="2"/>
          </p:nvPr>
        </p:nvSpPr>
        <p:spPr>
          <a:xfrm>
            <a:off x="8842515" y="6653150"/>
            <a:ext cx="2761673" cy="137160"/>
          </a:xfrm>
          <a:prstGeom prst="rect">
            <a:avLst/>
          </a:prstGeom>
        </p:spPr>
        <p:txBody>
          <a:bodyPr anchor="ctr"/>
          <a:lstStyle>
            <a:lvl1pPr algn="r">
              <a:defRPr sz="900">
                <a:solidFill>
                  <a:schemeClr val="bg2">
                    <a:lumMod val="75000"/>
                  </a:schemeClr>
                </a:solidFill>
              </a:defRPr>
            </a:lvl1pPr>
          </a:lstStyle>
          <a:p>
            <a:endParaRPr lang="en-US"/>
          </a:p>
        </p:txBody>
      </p:sp>
      <p:sp>
        <p:nvSpPr>
          <p:cNvPr id="18" name="Footer Placeholder 3">
            <a:extLst>
              <a:ext uri="{FF2B5EF4-FFF2-40B4-BE49-F238E27FC236}">
                <a16:creationId xmlns:a16="http://schemas.microsoft.com/office/drawing/2014/main" id="{2F8A329A-59C1-4D23-B5E6-03FA1C182A0A}"/>
              </a:ext>
            </a:extLst>
          </p:cNvPr>
          <p:cNvSpPr>
            <a:spLocks noGrp="1"/>
          </p:cNvSpPr>
          <p:nvPr>
            <p:ph type="ftr" sz="quarter" idx="3"/>
          </p:nvPr>
        </p:nvSpPr>
        <p:spPr>
          <a:xfrm>
            <a:off x="266700" y="6653150"/>
            <a:ext cx="2901373" cy="137160"/>
          </a:xfrm>
          <a:prstGeom prst="rect">
            <a:avLst/>
          </a:prstGeom>
        </p:spPr>
        <p:txBody>
          <a:bodyPr anchor="ctr"/>
          <a:lstStyle>
            <a:lvl1pPr>
              <a:defRPr sz="900">
                <a:solidFill>
                  <a:schemeClr val="bg2">
                    <a:lumMod val="75000"/>
                  </a:schemeClr>
                </a:solidFill>
              </a:defRPr>
            </a:lvl1pPr>
          </a:lstStyle>
          <a:p>
            <a:endParaRPr lang="en-US"/>
          </a:p>
        </p:txBody>
      </p:sp>
      <p:sp>
        <p:nvSpPr>
          <p:cNvPr id="2" name="Title Placeholder 1">
            <a:extLst>
              <a:ext uri="{FF2B5EF4-FFF2-40B4-BE49-F238E27FC236}">
                <a16:creationId xmlns:a16="http://schemas.microsoft.com/office/drawing/2014/main" id="{CA18FFB5-1B4A-8A37-78CC-AC1A7AE08575}"/>
              </a:ext>
            </a:extLst>
          </p:cNvPr>
          <p:cNvSpPr>
            <a:spLocks noGrp="1"/>
          </p:cNvSpPr>
          <p:nvPr>
            <p:ph type="title"/>
          </p:nvPr>
        </p:nvSpPr>
        <p:spPr bwMode="auto">
          <a:xfrm>
            <a:off x="266699" y="128981"/>
            <a:ext cx="11658599" cy="83292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slide</a:t>
            </a:r>
          </a:p>
        </p:txBody>
      </p:sp>
    </p:spTree>
    <p:extLst>
      <p:ext uri="{BB962C8B-B14F-4D97-AF65-F5344CB8AC3E}">
        <p14:creationId xmlns:p14="http://schemas.microsoft.com/office/powerpoint/2010/main" val="199137462"/>
      </p:ext>
    </p:extLst>
  </p:cSld>
  <p:clrMap bg1="lt1" tx1="dk1" bg2="lt2" tx2="dk2" accent1="accent1" accent2="accent2" accent3="accent3" accent4="accent4" accent5="accent5" accent6="accent6" hlink="hlink" folHlink="folHlink"/>
  <p:sldLayoutIdLst>
    <p:sldLayoutId id="2147483724" r:id="rId1"/>
    <p:sldLayoutId id="2147483725" r:id="rId2"/>
  </p:sldLayoutIdLst>
  <p:hf hdr="0" dt="0"/>
  <p:txStyles>
    <p:titleStyle>
      <a:lvl1pPr algn="l" rtl="0" eaLnBrk="1" fontAlgn="base" hangingPunct="1">
        <a:spcBef>
          <a:spcPct val="0"/>
        </a:spcBef>
        <a:spcAft>
          <a:spcPct val="0"/>
        </a:spcAft>
        <a:defRPr sz="3200" b="1" kern="1200" cap="all">
          <a:solidFill>
            <a:schemeClr val="tx1">
              <a:lumMod val="90000"/>
              <a:lumOff val="10000"/>
            </a:schemeClr>
          </a:solidFill>
          <a:latin typeface="Arial" pitchFamily="34" charset="0"/>
          <a:ea typeface="ＭＳ Ｐゴシック" charset="0"/>
          <a:cs typeface="Arial" pitchFamily="34" charset="0"/>
        </a:defRPr>
      </a:lvl1pPr>
      <a:lvl2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2pPr>
      <a:lvl3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3pPr>
      <a:lvl4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4pPr>
      <a:lvl5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5pPr>
      <a:lvl6pPr marL="257175" algn="l" rtl="0" eaLnBrk="1" fontAlgn="base" hangingPunct="1">
        <a:spcBef>
          <a:spcPct val="0"/>
        </a:spcBef>
        <a:spcAft>
          <a:spcPct val="0"/>
        </a:spcAft>
        <a:defRPr sz="2475">
          <a:solidFill>
            <a:schemeClr val="tx1"/>
          </a:solidFill>
          <a:latin typeface="Arial" charset="0"/>
          <a:cs typeface="Arial" charset="0"/>
        </a:defRPr>
      </a:lvl6pPr>
      <a:lvl7pPr marL="514350" algn="l" rtl="0" eaLnBrk="1" fontAlgn="base" hangingPunct="1">
        <a:spcBef>
          <a:spcPct val="0"/>
        </a:spcBef>
        <a:spcAft>
          <a:spcPct val="0"/>
        </a:spcAft>
        <a:defRPr sz="2475">
          <a:solidFill>
            <a:schemeClr val="tx1"/>
          </a:solidFill>
          <a:latin typeface="Arial" charset="0"/>
          <a:cs typeface="Arial" charset="0"/>
        </a:defRPr>
      </a:lvl7pPr>
      <a:lvl8pPr marL="771525" algn="l" rtl="0" eaLnBrk="1" fontAlgn="base" hangingPunct="1">
        <a:spcBef>
          <a:spcPct val="0"/>
        </a:spcBef>
        <a:spcAft>
          <a:spcPct val="0"/>
        </a:spcAft>
        <a:defRPr sz="2475">
          <a:solidFill>
            <a:schemeClr val="tx1"/>
          </a:solidFill>
          <a:latin typeface="Arial" charset="0"/>
          <a:cs typeface="Arial" charset="0"/>
        </a:defRPr>
      </a:lvl8pPr>
      <a:lvl9pPr marL="1028700" algn="l" rtl="0" eaLnBrk="1" fontAlgn="base" hangingPunct="1">
        <a:spcBef>
          <a:spcPct val="0"/>
        </a:spcBef>
        <a:spcAft>
          <a:spcPct val="0"/>
        </a:spcAft>
        <a:defRPr sz="2475">
          <a:solidFill>
            <a:schemeClr val="tx1"/>
          </a:solidFill>
          <a:latin typeface="Arial" charset="0"/>
          <a:cs typeface="Arial" charset="0"/>
        </a:defRPr>
      </a:lvl9pPr>
    </p:titleStyle>
    <p:bodyStyle>
      <a:lvl1pPr marL="0" indent="0" algn="l" rtl="0" eaLnBrk="1" fontAlgn="base" hangingPunct="1">
        <a:spcBef>
          <a:spcPts val="169"/>
        </a:spcBef>
        <a:spcAft>
          <a:spcPct val="0"/>
        </a:spcAft>
        <a:buFont typeface="Arial" pitchFamily="34" charset="0"/>
        <a:defRPr sz="2100" kern="1200">
          <a:solidFill>
            <a:schemeClr val="tx1">
              <a:lumMod val="90000"/>
              <a:lumOff val="10000"/>
            </a:schemeClr>
          </a:solidFill>
          <a:latin typeface="Arial" pitchFamily="34" charset="0"/>
          <a:ea typeface="ＭＳ Ｐゴシック" charset="0"/>
          <a:cs typeface="Arial" pitchFamily="34" charset="0"/>
        </a:defRPr>
      </a:lvl1pPr>
      <a:lvl2pPr marL="230188" indent="-230188" algn="l" rtl="0" eaLnBrk="1" fontAlgn="base" hangingPunct="1">
        <a:spcBef>
          <a:spcPts val="169"/>
        </a:spcBef>
        <a:spcAft>
          <a:spcPct val="0"/>
        </a:spcAft>
        <a:buFont typeface="Arial" pitchFamily="34" charset="0"/>
        <a:buChar char="–"/>
        <a:defRPr sz="2100" kern="1200">
          <a:solidFill>
            <a:schemeClr val="tx1">
              <a:lumMod val="90000"/>
              <a:lumOff val="10000"/>
            </a:schemeClr>
          </a:solidFill>
          <a:latin typeface="Arial" pitchFamily="34" charset="0"/>
          <a:ea typeface="Arial" charset="0"/>
          <a:cs typeface="Arial" pitchFamily="34" charset="0"/>
        </a:defRPr>
      </a:lvl2pPr>
      <a:lvl3pPr marL="461963" indent="-231775" algn="l" rtl="0" eaLnBrk="1" fontAlgn="base" hangingPunct="1">
        <a:spcBef>
          <a:spcPts val="169"/>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3pPr>
      <a:lvl4pPr marL="684213" indent="-222250" algn="l" rtl="0" eaLnBrk="1" fontAlgn="base" hangingPunct="1">
        <a:spcBef>
          <a:spcPts val="169"/>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4pPr>
      <a:lvl5pPr marL="914400" indent="-230188" algn="l" rtl="0" eaLnBrk="1" fontAlgn="base" hangingPunct="1">
        <a:spcBef>
          <a:spcPts val="169"/>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0" orient="horz" pos="583" userDrawn="1">
          <p15:clr>
            <a:srgbClr val="F26B43"/>
          </p15:clr>
        </p15:guide>
        <p15:guide id="1" pos="7512" userDrawn="1">
          <p15:clr>
            <a:srgbClr val="5ACBF0"/>
          </p15:clr>
        </p15:guide>
        <p15:guide id="2" pos="12971">
          <p15:clr>
            <a:srgbClr val="5ACBF0"/>
          </p15:clr>
        </p15:guide>
        <p15:guide id="3" pos="168" userDrawn="1">
          <p15:clr>
            <a:srgbClr val="5ACBF0"/>
          </p15:clr>
        </p15:guide>
        <p15:guide id="5" orient="horz" pos="637" userDrawn="1">
          <p15:clr>
            <a:srgbClr val="F26B43"/>
          </p15:clr>
        </p15:guide>
        <p15:guide id="6" orient="horz" pos="417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53.xml"/><Relationship Id="rId4" Type="http://schemas.openxmlformats.org/officeDocument/2006/relationships/image" Target="../media/image9.jpeg"/></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3" Type="http://schemas.openxmlformats.org/officeDocument/2006/relationships/hyperlink" Target="http://www.sam.gov/" TargetMode="External"/><Relationship Id="rId2" Type="http://schemas.openxmlformats.org/officeDocument/2006/relationships/notesSlide" Target="../notesSlides/notesSlide3.xml"/><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35.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hyperlink" Target="mailto:UpperColumbiaWM@usace.army.mil" TargetMode="External"/><Relationship Id="rId2" Type="http://schemas.openxmlformats.org/officeDocument/2006/relationships/notesSlide" Target="../notesSlides/notesSlide6.xml"/><Relationship Id="rId1" Type="http://schemas.openxmlformats.org/officeDocument/2006/relationships/slideLayout" Target="../slideLayouts/slideLayout56.xml"/><Relationship Id="rId4" Type="http://schemas.openxmlformats.org/officeDocument/2006/relationships/hyperlink" Target="http://www.nwd-wc.usace.army.mil/nws/hh/www/index.html"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3" Type="http://schemas.openxmlformats.org/officeDocument/2006/relationships/hyperlink" Target="http://www.recreation.gov/" TargetMode="External"/><Relationship Id="rId2" Type="http://schemas.openxmlformats.org/officeDocument/2006/relationships/notesSlide" Target="../notesSlides/notesSlide11.xml"/><Relationship Id="rId1" Type="http://schemas.openxmlformats.org/officeDocument/2006/relationships/slideLayout" Target="../slideLayouts/slideLayout28.xml"/><Relationship Id="rId4" Type="http://schemas.openxmlformats.org/officeDocument/2006/relationships/hyperlink" Target="http://www.volunteer.gov/"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8.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2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5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5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7.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57.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57.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57.xml"/></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57.xml"/></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57.xml"/></Relationships>
</file>

<file path=ppt/slides/_rels/slide28.xml.rels><?xml version="1.0" encoding="UTF-8" standalone="yes"?>
<Relationships xmlns="http://schemas.openxmlformats.org/package/2006/relationships"><Relationship Id="rId3" Type="http://schemas.openxmlformats.org/officeDocument/2006/relationships/hyperlink" Target="https://www.nwd.usace.army.mil/CRWM/" TargetMode="External"/><Relationship Id="rId2" Type="http://schemas.openxmlformats.org/officeDocument/2006/relationships/notesSlide" Target="../notesSlides/notesSlide20.xml"/><Relationship Id="rId1" Type="http://schemas.openxmlformats.org/officeDocument/2006/relationships/slideLayout" Target="../slideLayouts/slideLayout57.xml"/><Relationship Id="rId6" Type="http://schemas.openxmlformats.org/officeDocument/2006/relationships/hyperlink" Target="https://www.state.gov/columbia-river-treaty/" TargetMode="External"/><Relationship Id="rId5" Type="http://schemas.openxmlformats.org/officeDocument/2006/relationships/hyperlink" Target="https://www.usbr.gov/pn/" TargetMode="External"/><Relationship Id="rId4" Type="http://schemas.openxmlformats.org/officeDocument/2006/relationships/hyperlink" Target="https://www.nwd.usace.army.mil/CRWM/Columbia-River-Treaty/" TargetMode="External"/></Relationships>
</file>

<file path=ppt/slides/_rels/slide29.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5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9.xml"/><Relationship Id="rId4" Type="http://schemas.openxmlformats.org/officeDocument/2006/relationships/image" Target="../media/image34.png"/></Relationships>
</file>

<file path=ppt/slides/_rels/slide3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a:latin typeface="Arial"/>
                <a:ea typeface="ＭＳ Ｐゴシック"/>
                <a:cs typeface="Arial"/>
              </a:rPr>
              <a:t>Albeni falls Dam and lake pend Oreille</a:t>
            </a:r>
            <a:endParaRPr lang="en-US" sz="2700" b="0">
              <a:latin typeface="Arial"/>
              <a:ea typeface="ＭＳ Ｐゴシック"/>
              <a:cs typeface="Arial"/>
            </a:endParaRPr>
          </a:p>
        </p:txBody>
      </p:sp>
      <p:sp>
        <p:nvSpPr>
          <p:cNvPr id="2" name="Text Placeholder 1"/>
          <p:cNvSpPr>
            <a:spLocks noGrp="1"/>
          </p:cNvSpPr>
          <p:nvPr>
            <p:ph type="body" sz="quarter" idx="16"/>
          </p:nvPr>
        </p:nvSpPr>
        <p:spPr>
          <a:xfrm>
            <a:off x="266700" y="1299029"/>
            <a:ext cx="4337105" cy="3885746"/>
          </a:xfrm>
        </p:spPr>
        <p:txBody>
          <a:bodyPr/>
          <a:lstStyle/>
          <a:p>
            <a:r>
              <a:rPr lang="en-US" sz="1800" dirty="0">
                <a:latin typeface="Arial"/>
                <a:ea typeface="ＭＳ Ｐゴシック"/>
                <a:cs typeface="Arial"/>
              </a:rPr>
              <a:t>09 January 2025</a:t>
            </a:r>
            <a:endParaRPr lang="en-US" dirty="0"/>
          </a:p>
          <a:p>
            <a:endParaRPr lang="en-US" dirty="0"/>
          </a:p>
          <a:p>
            <a:endParaRPr lang="en-US" dirty="0"/>
          </a:p>
          <a:p>
            <a:r>
              <a:rPr lang="en-US" sz="1700" dirty="0">
                <a:latin typeface="Arial"/>
                <a:ea typeface="ＭＳ Ｐゴシック"/>
                <a:cs typeface="Arial"/>
              </a:rPr>
              <a:t>Taylor Johnson</a:t>
            </a:r>
          </a:p>
          <a:p>
            <a:r>
              <a:rPr lang="en-US" sz="1700" dirty="0">
                <a:latin typeface="Arial"/>
                <a:ea typeface="ＭＳ Ｐゴシック"/>
                <a:cs typeface="Arial"/>
              </a:rPr>
              <a:t>Chief, Natural Resources </a:t>
            </a:r>
          </a:p>
          <a:p>
            <a:endParaRPr lang="en-US" sz="1700" dirty="0">
              <a:latin typeface="Arial"/>
              <a:ea typeface="ＭＳ Ｐゴシック"/>
              <a:cs typeface="Arial"/>
            </a:endParaRPr>
          </a:p>
          <a:p>
            <a:r>
              <a:rPr lang="en-US" sz="1700" dirty="0">
                <a:latin typeface="Arial"/>
                <a:ea typeface="ＭＳ Ｐゴシック"/>
                <a:cs typeface="Arial"/>
              </a:rPr>
              <a:t>Leon Basdekas</a:t>
            </a:r>
          </a:p>
          <a:p>
            <a:r>
              <a:rPr lang="en-US" sz="1700" dirty="0">
                <a:latin typeface="Arial"/>
                <a:ea typeface="ＭＳ Ｐゴシック"/>
                <a:cs typeface="Arial"/>
              </a:rPr>
              <a:t>Upper Columbia Senior Water Manager</a:t>
            </a:r>
          </a:p>
          <a:p>
            <a:endParaRPr lang="en-US" sz="1700" dirty="0">
              <a:latin typeface="Arial"/>
              <a:ea typeface="ＭＳ Ｐゴシック"/>
              <a:cs typeface="Arial"/>
            </a:endParaRPr>
          </a:p>
          <a:p>
            <a:r>
              <a:rPr lang="en-US" sz="1700" dirty="0">
                <a:latin typeface="Arial"/>
                <a:ea typeface="ＭＳ Ｐゴシック"/>
                <a:cs typeface="Arial"/>
              </a:rPr>
              <a:t>Kristian Mickelson </a:t>
            </a:r>
          </a:p>
          <a:p>
            <a:r>
              <a:rPr lang="en-US" sz="1700" dirty="0">
                <a:latin typeface="Arial"/>
                <a:ea typeface="ＭＳ Ｐゴシック"/>
                <a:cs typeface="Arial"/>
              </a:rPr>
              <a:t>Northwestern Division Water Management</a:t>
            </a:r>
          </a:p>
          <a:p>
            <a:endParaRPr lang="en-US" sz="1700" dirty="0">
              <a:latin typeface="Arial"/>
              <a:ea typeface="ＭＳ Ｐゴシック"/>
              <a:cs typeface="Arial"/>
            </a:endParaRPr>
          </a:p>
          <a:p>
            <a:r>
              <a:rPr lang="en-US" sz="1700" dirty="0">
                <a:latin typeface="Arial"/>
                <a:ea typeface="ＭＳ Ｐゴシック"/>
                <a:cs typeface="Arial"/>
              </a:rPr>
              <a:t>Michael Warner</a:t>
            </a:r>
          </a:p>
          <a:p>
            <a:r>
              <a:rPr lang="en-US" sz="1700" dirty="0">
                <a:latin typeface="Arial"/>
                <a:ea typeface="ＭＳ Ｐゴシック"/>
                <a:cs typeface="Arial"/>
              </a:rPr>
              <a:t>Seattle District Hydrology Section</a:t>
            </a:r>
          </a:p>
          <a:p>
            <a:endParaRPr lang="en-US" dirty="0"/>
          </a:p>
          <a:p>
            <a:endParaRPr lang="en-US" sz="1800" dirty="0"/>
          </a:p>
          <a:p>
            <a:endParaRPr lang="en-US" dirty="0"/>
          </a:p>
        </p:txBody>
      </p:sp>
      <p:sp>
        <p:nvSpPr>
          <p:cNvPr id="6" name="TextBox 5">
            <a:extLst>
              <a:ext uri="{FF2B5EF4-FFF2-40B4-BE49-F238E27FC236}">
                <a16:creationId xmlns:a16="http://schemas.microsoft.com/office/drawing/2014/main" id="{A067C578-1303-4BFE-9177-690A62AF30B5}"/>
              </a:ext>
            </a:extLst>
          </p:cNvPr>
          <p:cNvSpPr txBox="1"/>
          <p:nvPr/>
        </p:nvSpPr>
        <p:spPr>
          <a:xfrm>
            <a:off x="165025" y="1673225"/>
            <a:ext cx="4047993" cy="461665"/>
          </a:xfrm>
          <a:prstGeom prst="rect">
            <a:avLst/>
          </a:prstGeom>
          <a:noFill/>
        </p:spPr>
        <p:txBody>
          <a:bodyPr wrap="square" lIns="91440" tIns="45720" rIns="91440" bIns="45720" anchor="t">
            <a:spAutoFit/>
          </a:bodyPr>
          <a:lstStyle/>
          <a:p>
            <a:pPr algn="ctr"/>
            <a:r>
              <a:rPr lang="en-US" sz="2400" b="1" dirty="0">
                <a:solidFill>
                  <a:schemeClr val="tx2"/>
                </a:solidFill>
              </a:rPr>
              <a:t>Albeni Falls Dam Update</a:t>
            </a:r>
            <a:endParaRPr lang="en-US" dirty="0">
              <a:solidFill>
                <a:schemeClr val="tx2"/>
              </a:solidFill>
            </a:endParaRPr>
          </a:p>
        </p:txBody>
      </p:sp>
      <p:pic>
        <p:nvPicPr>
          <p:cNvPr id="12" name="Picture 11" descr="A bridge over a body of water&#10;&#10;Description automatically generated with medium confidence">
            <a:extLst>
              <a:ext uri="{FF2B5EF4-FFF2-40B4-BE49-F238E27FC236}">
                <a16:creationId xmlns:a16="http://schemas.microsoft.com/office/drawing/2014/main" id="{43958211-1CCE-A63E-8588-6257161B7A90}"/>
              </a:ext>
            </a:extLst>
          </p:cNvPr>
          <p:cNvPicPr>
            <a:picLocks noChangeAspect="1"/>
          </p:cNvPicPr>
          <p:nvPr/>
        </p:nvPicPr>
        <p:blipFill>
          <a:blip r:embed="rId3"/>
          <a:stretch>
            <a:fillRect/>
          </a:stretch>
        </p:blipFill>
        <p:spPr>
          <a:xfrm>
            <a:off x="8706296" y="1497561"/>
            <a:ext cx="3210951" cy="4816427"/>
          </a:xfrm>
          <a:prstGeom prst="rect">
            <a:avLst/>
          </a:prstGeom>
          <a:ln>
            <a:noFill/>
          </a:ln>
          <a:effectLst>
            <a:outerShdw blurRad="292100" dist="139700" dir="2700000" algn="tl" rotWithShape="0">
              <a:srgbClr val="333333">
                <a:alpha val="65000"/>
              </a:srgbClr>
            </a:outerShdw>
          </a:effectLst>
        </p:spPr>
      </p:pic>
      <p:pic>
        <p:nvPicPr>
          <p:cNvPr id="14" name="Picture 13" descr="A picture containing mountain, outdoor, sky, nature&#10;&#10;Description automatically generated">
            <a:extLst>
              <a:ext uri="{FF2B5EF4-FFF2-40B4-BE49-F238E27FC236}">
                <a16:creationId xmlns:a16="http://schemas.microsoft.com/office/drawing/2014/main" id="{DB23D8BB-1194-199C-F734-A63E9269B464}"/>
              </a:ext>
            </a:extLst>
          </p:cNvPr>
          <p:cNvPicPr>
            <a:picLocks noChangeAspect="1"/>
          </p:cNvPicPr>
          <p:nvPr/>
        </p:nvPicPr>
        <p:blipFill>
          <a:blip r:embed="rId4"/>
          <a:stretch>
            <a:fillRect/>
          </a:stretch>
        </p:blipFill>
        <p:spPr>
          <a:xfrm>
            <a:off x="4782739" y="1497562"/>
            <a:ext cx="3612320" cy="481642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761179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6059C70-587E-DA04-AA28-076C9CCAB574}"/>
              </a:ext>
            </a:extLst>
          </p:cNvPr>
          <p:cNvSpPr>
            <a:spLocks noGrp="1"/>
          </p:cNvSpPr>
          <p:nvPr>
            <p:ph sz="quarter" idx="15"/>
          </p:nvPr>
        </p:nvSpPr>
        <p:spPr/>
        <p:txBody>
          <a:bodyPr/>
          <a:lstStyle/>
          <a:p>
            <a:endParaRPr lang="en-US">
              <a:latin typeface="Arial"/>
              <a:ea typeface="ＭＳ Ｐゴシック"/>
              <a:cs typeface="Arial"/>
            </a:endParaRPr>
          </a:p>
          <a:p>
            <a:endParaRPr lang="en-US"/>
          </a:p>
        </p:txBody>
      </p:sp>
      <p:sp>
        <p:nvSpPr>
          <p:cNvPr id="4" name="Content Placeholder 3">
            <a:extLst>
              <a:ext uri="{FF2B5EF4-FFF2-40B4-BE49-F238E27FC236}">
                <a16:creationId xmlns:a16="http://schemas.microsoft.com/office/drawing/2014/main" id="{FB1A066B-080C-1F8D-40F1-E59EF2A18E16}"/>
              </a:ext>
            </a:extLst>
          </p:cNvPr>
          <p:cNvSpPr>
            <a:spLocks noGrp="1"/>
          </p:cNvSpPr>
          <p:nvPr>
            <p:ph sz="quarter" idx="16"/>
          </p:nvPr>
        </p:nvSpPr>
        <p:spPr>
          <a:xfrm>
            <a:off x="605885" y="1140092"/>
            <a:ext cx="6778764" cy="5406098"/>
          </a:xfrm>
        </p:spPr>
        <p:txBody>
          <a:bodyPr/>
          <a:lstStyle/>
          <a:p>
            <a:pPr marL="342900" indent="-342900">
              <a:buFont typeface="Arial,Sans-Serif"/>
              <a:buChar char="•"/>
            </a:pPr>
            <a:endParaRPr lang="en-US" sz="2800" dirty="0">
              <a:latin typeface="Arial"/>
              <a:ea typeface="ＭＳ Ｐゴシック"/>
              <a:cs typeface="Arial"/>
            </a:endParaRPr>
          </a:p>
          <a:p>
            <a:pPr marL="342900" indent="-342900">
              <a:buFont typeface="Arial,Sans-Serif"/>
              <a:buChar char="•"/>
            </a:pPr>
            <a:r>
              <a:rPr lang="en-US" sz="2800" dirty="0">
                <a:latin typeface="Arial"/>
                <a:ea typeface="ＭＳ Ｐゴシック"/>
                <a:cs typeface="Arial"/>
              </a:rPr>
              <a:t>Spillway gates needed to hold lake level / pass high outflows. </a:t>
            </a:r>
          </a:p>
          <a:p>
            <a:pPr marL="342900" indent="-342900">
              <a:buFont typeface="Arial,Sans-Serif"/>
              <a:buChar char="•"/>
            </a:pPr>
            <a:endParaRPr lang="en-US" sz="2800" dirty="0">
              <a:solidFill>
                <a:srgbClr val="221F20"/>
              </a:solidFill>
            </a:endParaRPr>
          </a:p>
          <a:p>
            <a:pPr marL="342900" indent="-342900">
              <a:buFont typeface="Arial,Sans-Serif"/>
              <a:buChar char="•"/>
            </a:pPr>
            <a:r>
              <a:rPr lang="en-US" sz="2800" dirty="0" err="1">
                <a:latin typeface="Arial"/>
                <a:ea typeface="ＭＳ Ｐゴシック"/>
                <a:cs typeface="Arial"/>
              </a:rPr>
              <a:t>Delaminations</a:t>
            </a:r>
            <a:r>
              <a:rPr lang="en-US" sz="2800" dirty="0">
                <a:latin typeface="Arial"/>
                <a:ea typeface="ＭＳ Ｐゴシック"/>
                <a:cs typeface="Arial"/>
              </a:rPr>
              <a:t> in gate discovered in April 2024.</a:t>
            </a:r>
            <a:endParaRPr lang="en-US" sz="2800" dirty="0"/>
          </a:p>
          <a:p>
            <a:endParaRPr lang="en-US" sz="2800" dirty="0">
              <a:latin typeface="Arial"/>
              <a:ea typeface="ＭＳ Ｐゴシック"/>
              <a:cs typeface="Arial"/>
            </a:endParaRPr>
          </a:p>
          <a:p>
            <a:pPr marL="342900" indent="-342900">
              <a:buFont typeface="Arial,Sans-Serif"/>
              <a:buChar char="•"/>
            </a:pPr>
            <a:r>
              <a:rPr lang="en-US" sz="2800" dirty="0">
                <a:latin typeface="Arial"/>
                <a:ea typeface="ＭＳ Ｐゴシック"/>
                <a:cs typeface="Arial"/>
              </a:rPr>
              <a:t>Restrictions on use of spillway gates in place. </a:t>
            </a:r>
          </a:p>
          <a:p>
            <a:pPr marL="342900" indent="-342900">
              <a:buFont typeface="Arial,Sans-Serif"/>
              <a:buChar char="•"/>
            </a:pPr>
            <a:endParaRPr lang="en-US" sz="2800" dirty="0">
              <a:latin typeface="Arial"/>
              <a:ea typeface="ＭＳ Ｐゴシック"/>
              <a:cs typeface="Arial"/>
            </a:endParaRPr>
          </a:p>
          <a:p>
            <a:pPr marL="342900" indent="-342900">
              <a:buFont typeface="Arial,Sans-Serif"/>
              <a:buChar char="•"/>
            </a:pPr>
            <a:r>
              <a:rPr lang="en-US" sz="2800" dirty="0">
                <a:latin typeface="Arial"/>
                <a:ea typeface="ＭＳ Ｐゴシック"/>
                <a:cs typeface="Arial"/>
              </a:rPr>
              <a:t>Public safety not a concern as a result of these defects. </a:t>
            </a:r>
          </a:p>
          <a:p>
            <a:pPr marL="342900" indent="-342900">
              <a:buFont typeface="Arial,Sans-Serif"/>
              <a:buChar char="•"/>
            </a:pPr>
            <a:endParaRPr lang="en-US" sz="2800" dirty="0">
              <a:solidFill>
                <a:srgbClr val="221F20"/>
              </a:solidFill>
              <a:latin typeface="Arial"/>
              <a:ea typeface="ＭＳ Ｐゴシック"/>
              <a:cs typeface="Arial"/>
            </a:endParaRPr>
          </a:p>
          <a:p>
            <a:pPr marL="342900" indent="-342900">
              <a:buFont typeface="Arial,Sans-Serif"/>
              <a:buChar char="•"/>
            </a:pPr>
            <a:endParaRPr lang="en-US" sz="1300" dirty="0">
              <a:solidFill>
                <a:srgbClr val="221F20"/>
              </a:solidFill>
            </a:endParaRPr>
          </a:p>
          <a:p>
            <a:pPr marL="342900" indent="-342900">
              <a:buFont typeface="Arial,Sans-Serif"/>
              <a:buChar char="•"/>
            </a:pPr>
            <a:endParaRPr lang="en-US" sz="1300" dirty="0">
              <a:solidFill>
                <a:srgbClr val="221F20"/>
              </a:solidFill>
            </a:endParaRPr>
          </a:p>
          <a:p>
            <a:endParaRPr lang="en-US" dirty="0"/>
          </a:p>
        </p:txBody>
      </p:sp>
      <p:sp>
        <p:nvSpPr>
          <p:cNvPr id="3" name="Title 2">
            <a:extLst>
              <a:ext uri="{FF2B5EF4-FFF2-40B4-BE49-F238E27FC236}">
                <a16:creationId xmlns:a16="http://schemas.microsoft.com/office/drawing/2014/main" id="{9C971E8A-271F-1088-D1B8-0D678494A280}"/>
              </a:ext>
            </a:extLst>
          </p:cNvPr>
          <p:cNvSpPr>
            <a:spLocks noGrp="1"/>
          </p:cNvSpPr>
          <p:nvPr>
            <p:ph type="title"/>
          </p:nvPr>
        </p:nvSpPr>
        <p:spPr>
          <a:xfrm>
            <a:off x="1101872" y="289687"/>
            <a:ext cx="9826520" cy="634592"/>
          </a:xfrm>
        </p:spPr>
        <p:txBody>
          <a:bodyPr/>
          <a:lstStyle/>
          <a:p>
            <a:pPr algn="ctr"/>
            <a:r>
              <a:rPr lang="en-US" dirty="0">
                <a:latin typeface="Arial"/>
                <a:ea typeface="ＭＳ Ｐゴシック"/>
                <a:cs typeface="Arial"/>
              </a:rPr>
              <a:t>Spillway Gate Restrictions</a:t>
            </a:r>
            <a:endParaRPr lang="en-US" dirty="0"/>
          </a:p>
        </p:txBody>
      </p:sp>
      <p:pic>
        <p:nvPicPr>
          <p:cNvPr id="5" name="Picture 2">
            <a:extLst>
              <a:ext uri="{FF2B5EF4-FFF2-40B4-BE49-F238E27FC236}">
                <a16:creationId xmlns:a16="http://schemas.microsoft.com/office/drawing/2014/main" id="{A1CE25F7-9B24-E87D-F95E-62EE437BA5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7160748" y="1937126"/>
            <a:ext cx="4861925" cy="37838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73081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6059C70-587E-DA04-AA28-076C9CCAB574}"/>
              </a:ext>
            </a:extLst>
          </p:cNvPr>
          <p:cNvSpPr>
            <a:spLocks noGrp="1"/>
          </p:cNvSpPr>
          <p:nvPr>
            <p:ph sz="quarter" idx="15"/>
          </p:nvPr>
        </p:nvSpPr>
        <p:spPr/>
        <p:txBody>
          <a:bodyPr/>
          <a:lstStyle/>
          <a:p>
            <a:endParaRPr lang="en-US">
              <a:latin typeface="Arial"/>
              <a:ea typeface="ＭＳ Ｐゴシック"/>
              <a:cs typeface="Arial"/>
            </a:endParaRPr>
          </a:p>
          <a:p>
            <a:endParaRPr lang="en-US"/>
          </a:p>
        </p:txBody>
      </p:sp>
      <p:sp>
        <p:nvSpPr>
          <p:cNvPr id="4" name="Content Placeholder 3">
            <a:extLst>
              <a:ext uri="{FF2B5EF4-FFF2-40B4-BE49-F238E27FC236}">
                <a16:creationId xmlns:a16="http://schemas.microsoft.com/office/drawing/2014/main" id="{FB1A066B-080C-1F8D-40F1-E59EF2A18E16}"/>
              </a:ext>
            </a:extLst>
          </p:cNvPr>
          <p:cNvSpPr>
            <a:spLocks noGrp="1"/>
          </p:cNvSpPr>
          <p:nvPr>
            <p:ph sz="quarter" idx="16"/>
          </p:nvPr>
        </p:nvSpPr>
        <p:spPr>
          <a:xfrm>
            <a:off x="605884" y="1140092"/>
            <a:ext cx="11142420" cy="5406098"/>
          </a:xfrm>
        </p:spPr>
        <p:txBody>
          <a:bodyPr/>
          <a:lstStyle/>
          <a:p>
            <a:endParaRPr lang="en-US" sz="2400" dirty="0">
              <a:latin typeface="Arial"/>
              <a:ea typeface="ＭＳ Ｐゴシック"/>
              <a:cs typeface="Arial"/>
            </a:endParaRPr>
          </a:p>
          <a:p>
            <a:r>
              <a:rPr lang="en-US" sz="2500" dirty="0">
                <a:latin typeface="Arial"/>
                <a:ea typeface="ＭＳ Ｐゴシック"/>
                <a:cs typeface="Arial"/>
              </a:rPr>
              <a:t>Gate 3 Repair</a:t>
            </a:r>
          </a:p>
          <a:p>
            <a:pPr marL="804863" lvl="2" indent="-342900"/>
            <a:r>
              <a:rPr lang="en-US" sz="2500" dirty="0">
                <a:latin typeface="Arial"/>
                <a:ea typeface="ＭＳ Ｐゴシック"/>
                <a:cs typeface="Arial"/>
              </a:rPr>
              <a:t>Gate 3 (removed for repair work) being worked on by contractor. Expected to return this spring for run-off period. Spare gate currently still in use. </a:t>
            </a:r>
          </a:p>
          <a:p>
            <a:pPr marL="804863" lvl="2" indent="-342900"/>
            <a:r>
              <a:rPr lang="en-US" sz="2500" dirty="0">
                <a:latin typeface="Arial"/>
                <a:ea typeface="ＭＳ Ｐゴシック"/>
                <a:cs typeface="Arial"/>
              </a:rPr>
              <a:t>Apply Fiber Reinforced Polymer (FRP) to Gate 3 Spring 2025. </a:t>
            </a:r>
          </a:p>
          <a:p>
            <a:pPr marL="342900" indent="-342900">
              <a:buFont typeface="Arial,Sans-Serif"/>
              <a:buChar char="•"/>
            </a:pPr>
            <a:endParaRPr lang="en-US" sz="2500" dirty="0">
              <a:latin typeface="Arial"/>
              <a:ea typeface="ＭＳ Ｐゴシック"/>
              <a:cs typeface="Arial"/>
            </a:endParaRPr>
          </a:p>
          <a:p>
            <a:r>
              <a:rPr lang="en-US" sz="2500" dirty="0">
                <a:latin typeface="Arial"/>
                <a:ea typeface="ＭＳ Ｐゴシック"/>
                <a:cs typeface="Arial"/>
              </a:rPr>
              <a:t>New Spillway Gate Design / Construction</a:t>
            </a:r>
          </a:p>
          <a:p>
            <a:pPr marL="804863" lvl="2" indent="-342900"/>
            <a:r>
              <a:rPr lang="en-US" sz="2500" dirty="0">
                <a:latin typeface="Arial"/>
                <a:ea typeface="ＭＳ Ｐゴシック"/>
                <a:cs typeface="Arial"/>
              </a:rPr>
              <a:t>Design of new spillway gates in progress. Completion expected July 2025. </a:t>
            </a:r>
          </a:p>
          <a:p>
            <a:pPr marL="804863" lvl="2" indent="-342900"/>
            <a:r>
              <a:rPr lang="en-US" sz="2500" dirty="0">
                <a:latin typeface="Arial"/>
                <a:ea typeface="ＭＳ Ｐゴシック"/>
                <a:cs typeface="Arial"/>
              </a:rPr>
              <a:t>Industry Day scheduled 29-30 January (virtual / onsite) </a:t>
            </a:r>
            <a:r>
              <a:rPr lang="en-US" sz="2500" dirty="0">
                <a:latin typeface="Arial"/>
                <a:ea typeface="ＭＳ Ｐゴシック"/>
                <a:cs typeface="Arial"/>
                <a:hlinkClick r:id="rId3"/>
              </a:rPr>
              <a:t>www.SAM.gov</a:t>
            </a:r>
            <a:r>
              <a:rPr lang="en-US" sz="2500" dirty="0">
                <a:latin typeface="Arial"/>
                <a:ea typeface="ＭＳ Ｐゴシック"/>
                <a:cs typeface="Arial"/>
              </a:rPr>
              <a:t>.</a:t>
            </a:r>
          </a:p>
          <a:p>
            <a:pPr marL="804863" lvl="2" indent="-342900"/>
            <a:r>
              <a:rPr lang="en-US" sz="2500" dirty="0">
                <a:latin typeface="Arial"/>
                <a:ea typeface="ＭＳ Ｐゴシック"/>
                <a:cs typeface="Arial"/>
              </a:rPr>
              <a:t>First gate expected onsite 2027, with remaining 9 gates + 1 spare in        6-month intervals after, dependent on industry capability. </a:t>
            </a:r>
          </a:p>
          <a:p>
            <a:pPr marL="342900" indent="-342900">
              <a:buFont typeface="Arial,Sans-Serif"/>
              <a:buChar char="•"/>
            </a:pPr>
            <a:endParaRPr lang="en-US" sz="2400" dirty="0">
              <a:latin typeface="Arial"/>
              <a:ea typeface="ＭＳ Ｐゴシック"/>
              <a:cs typeface="Arial"/>
            </a:endParaRPr>
          </a:p>
          <a:p>
            <a:pPr marL="342900" indent="-342900">
              <a:buFont typeface="Arial,Sans-Serif"/>
              <a:buChar char="•"/>
            </a:pPr>
            <a:endParaRPr lang="en-US" sz="2400" dirty="0">
              <a:latin typeface="Arial"/>
              <a:ea typeface="ＭＳ Ｐゴシック"/>
              <a:cs typeface="Arial"/>
            </a:endParaRPr>
          </a:p>
          <a:p>
            <a:pPr marL="342900" indent="-342900">
              <a:buFont typeface="Arial,Sans-Serif"/>
              <a:buChar char="•"/>
            </a:pPr>
            <a:endParaRPr lang="en-US" sz="2400" dirty="0">
              <a:solidFill>
                <a:srgbClr val="221F20"/>
              </a:solidFill>
              <a:latin typeface="Arial"/>
              <a:ea typeface="ＭＳ Ｐゴシック"/>
              <a:cs typeface="Arial"/>
            </a:endParaRPr>
          </a:p>
          <a:p>
            <a:pPr marL="342900" indent="-342900">
              <a:buFont typeface="Arial,Sans-Serif"/>
              <a:buChar char="•"/>
            </a:pPr>
            <a:endParaRPr lang="en-US" sz="2400" dirty="0">
              <a:solidFill>
                <a:srgbClr val="221F20"/>
              </a:solidFill>
              <a:latin typeface="Arial"/>
              <a:ea typeface="ＭＳ Ｐゴシック"/>
              <a:cs typeface="Arial"/>
            </a:endParaRPr>
          </a:p>
          <a:p>
            <a:pPr marL="342900" indent="-342900">
              <a:buFont typeface="Arial,Sans-Serif"/>
              <a:buChar char="•"/>
            </a:pPr>
            <a:endParaRPr lang="en-US" dirty="0">
              <a:solidFill>
                <a:srgbClr val="221F20"/>
              </a:solidFill>
            </a:endParaRPr>
          </a:p>
          <a:p>
            <a:pPr marL="342900" indent="-342900">
              <a:buFont typeface="Arial,Sans-Serif"/>
              <a:buChar char="•"/>
            </a:pPr>
            <a:endParaRPr lang="en-US" dirty="0">
              <a:solidFill>
                <a:srgbClr val="221F20"/>
              </a:solidFill>
            </a:endParaRPr>
          </a:p>
          <a:p>
            <a:endParaRPr lang="en-US" sz="1100" dirty="0"/>
          </a:p>
        </p:txBody>
      </p:sp>
      <p:sp>
        <p:nvSpPr>
          <p:cNvPr id="3" name="Title 2">
            <a:extLst>
              <a:ext uri="{FF2B5EF4-FFF2-40B4-BE49-F238E27FC236}">
                <a16:creationId xmlns:a16="http://schemas.microsoft.com/office/drawing/2014/main" id="{9C971E8A-271F-1088-D1B8-0D678494A280}"/>
              </a:ext>
            </a:extLst>
          </p:cNvPr>
          <p:cNvSpPr>
            <a:spLocks noGrp="1"/>
          </p:cNvSpPr>
          <p:nvPr>
            <p:ph type="title"/>
          </p:nvPr>
        </p:nvSpPr>
        <p:spPr>
          <a:xfrm>
            <a:off x="1101872" y="289687"/>
            <a:ext cx="9826520" cy="634592"/>
          </a:xfrm>
        </p:spPr>
        <p:txBody>
          <a:bodyPr/>
          <a:lstStyle/>
          <a:p>
            <a:pPr algn="ctr"/>
            <a:r>
              <a:rPr lang="en-US" dirty="0">
                <a:latin typeface="Arial"/>
                <a:ea typeface="ＭＳ Ｐゴシック"/>
                <a:cs typeface="Arial"/>
              </a:rPr>
              <a:t>Spillway Gate Repair / Replacement</a:t>
            </a:r>
            <a:endParaRPr lang="en-US" dirty="0"/>
          </a:p>
        </p:txBody>
      </p:sp>
    </p:spTree>
    <p:extLst>
      <p:ext uri="{BB962C8B-B14F-4D97-AF65-F5344CB8AC3E}">
        <p14:creationId xmlns:p14="http://schemas.microsoft.com/office/powerpoint/2010/main" val="22402147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FB1A066B-080C-1F8D-40F1-E59EF2A18E16}"/>
              </a:ext>
            </a:extLst>
          </p:cNvPr>
          <p:cNvSpPr>
            <a:spLocks noGrp="1"/>
          </p:cNvSpPr>
          <p:nvPr>
            <p:ph sz="quarter" idx="16"/>
          </p:nvPr>
        </p:nvSpPr>
        <p:spPr>
          <a:xfrm>
            <a:off x="605884" y="1140092"/>
            <a:ext cx="10874916" cy="5406098"/>
          </a:xfrm>
          <a:noFill/>
          <a:ln w="9525">
            <a:noFill/>
            <a:miter lim="800000"/>
            <a:headEnd/>
            <a:tailEnd/>
          </a:ln>
        </p:spPr>
        <p:txBody>
          <a:bodyPr vert="horz" wrap="square" lIns="91440" tIns="45720" rIns="91440" bIns="45720" numCol="1" anchor="t" anchorCtr="0" compatLnSpc="1">
            <a:prstTxWarp prst="textNoShape">
              <a:avLst/>
            </a:prstTxWarp>
          </a:bodyPr>
          <a:lstStyle/>
          <a:p>
            <a:endParaRPr lang="en-US" sz="2800">
              <a:latin typeface="Arial"/>
              <a:ea typeface="ＭＳ Ｐゴシック"/>
              <a:cs typeface="Arial"/>
            </a:endParaRPr>
          </a:p>
          <a:p>
            <a:pPr marL="342900" indent="-342900">
              <a:buFont typeface="Arial,Sans-Serif"/>
              <a:buChar char="•"/>
            </a:pPr>
            <a:endParaRPr lang="en-US" sz="2800">
              <a:latin typeface="Arial"/>
              <a:ea typeface="ＭＳ Ｐゴシック"/>
              <a:cs typeface="Arial"/>
            </a:endParaRPr>
          </a:p>
          <a:p>
            <a:pPr marL="342900" indent="-342900">
              <a:buFont typeface="Arial,Sans-Serif"/>
              <a:buChar char="•"/>
            </a:pPr>
            <a:r>
              <a:rPr lang="en-US" sz="2800">
                <a:latin typeface="Arial"/>
                <a:ea typeface="ＭＳ Ｐゴシック"/>
                <a:cs typeface="Arial"/>
              </a:rPr>
              <a:t>Kokanee spawning concluded per IDFG, 17 December. </a:t>
            </a:r>
          </a:p>
          <a:p>
            <a:pPr marL="342900" indent="-342900">
              <a:buFont typeface="Arial,Sans-Serif"/>
              <a:buChar char="•"/>
            </a:pPr>
            <a:endParaRPr lang="en-US" sz="2800">
              <a:latin typeface="Arial"/>
              <a:ea typeface="ＭＳ Ｐゴシック"/>
              <a:cs typeface="Arial"/>
            </a:endParaRPr>
          </a:p>
          <a:p>
            <a:pPr marL="342900" indent="-342900">
              <a:buFont typeface="Arial,Sans-Serif"/>
              <a:buChar char="•"/>
            </a:pPr>
            <a:r>
              <a:rPr lang="en-US" sz="2800">
                <a:latin typeface="Arial"/>
                <a:ea typeface="ＭＳ Ｐゴシック"/>
                <a:cs typeface="Arial"/>
              </a:rPr>
              <a:t>Typical winter operating band, 2051.0 ft – 2052.0 ft. </a:t>
            </a:r>
          </a:p>
          <a:p>
            <a:pPr marL="342900" indent="-342900">
              <a:buFont typeface="Arial,Sans-Serif"/>
              <a:buChar char="•"/>
            </a:pPr>
            <a:endParaRPr lang="en-US" sz="2800">
              <a:latin typeface="Arial"/>
              <a:ea typeface="ＭＳ Ｐゴシック"/>
              <a:cs typeface="Arial"/>
            </a:endParaRPr>
          </a:p>
          <a:p>
            <a:pPr marL="342900" indent="-342900">
              <a:buFont typeface="Arial,Sans-Serif"/>
              <a:buChar char="•"/>
            </a:pPr>
            <a:r>
              <a:rPr lang="en-US" sz="2800">
                <a:latin typeface="Arial"/>
                <a:ea typeface="ＭＳ Ｐゴシック"/>
                <a:cs typeface="Arial"/>
              </a:rPr>
              <a:t>FWPO storage </a:t>
            </a:r>
            <a:r>
              <a:rPr lang="en-US" sz="2800" dirty="0">
                <a:latin typeface="Arial"/>
                <a:ea typeface="ＭＳ Ｐゴシック"/>
                <a:cs typeface="Arial"/>
              </a:rPr>
              <a:t>was requested by </a:t>
            </a:r>
            <a:r>
              <a:rPr lang="en-US" sz="2800">
                <a:latin typeface="Arial"/>
                <a:ea typeface="ＭＳ Ｐゴシック"/>
                <a:cs typeface="Arial"/>
              </a:rPr>
              <a:t>BPA </a:t>
            </a:r>
            <a:r>
              <a:rPr lang="en-US" sz="2800" dirty="0">
                <a:latin typeface="Arial"/>
                <a:ea typeface="ＭＳ Ｐゴシック"/>
                <a:cs typeface="Arial"/>
              </a:rPr>
              <a:t>on 31 December.  </a:t>
            </a:r>
          </a:p>
          <a:p>
            <a:pPr marL="684213" lvl="1" indent="-457200">
              <a:buFont typeface="Courier New" panose="02070309020205020404" pitchFamily="49" charset="0"/>
              <a:buChar char="o"/>
            </a:pPr>
            <a:r>
              <a:rPr lang="en-US" sz="2400" dirty="0">
                <a:latin typeface="Arial"/>
                <a:ea typeface="ＭＳ Ｐゴシック"/>
                <a:cs typeface="Arial"/>
              </a:rPr>
              <a:t>Raising the lake up to 3 ft. and then releasing in February.</a:t>
            </a:r>
          </a:p>
          <a:p>
            <a:pPr marL="684213" lvl="1" indent="-457200">
              <a:buFont typeface="Courier New" panose="02070309020205020404" pitchFamily="49" charset="0"/>
              <a:buChar char="o"/>
            </a:pPr>
            <a:r>
              <a:rPr lang="en-US" sz="2400" dirty="0">
                <a:latin typeface="Arial"/>
                <a:ea typeface="ＭＳ Ｐゴシック"/>
                <a:cs typeface="Arial"/>
              </a:rPr>
              <a:t>Subject to change depending on basin conditions.</a:t>
            </a:r>
          </a:p>
          <a:p>
            <a:pPr marL="342900" indent="-342900">
              <a:buFont typeface="Arial,Sans-Serif"/>
              <a:buChar char="•"/>
            </a:pPr>
            <a:endParaRPr lang="en-US" sz="2800">
              <a:latin typeface="Arial"/>
              <a:ea typeface="ＭＳ Ｐゴシック"/>
              <a:cs typeface="Arial"/>
            </a:endParaRPr>
          </a:p>
          <a:p>
            <a:pPr marL="342900" indent="-342900">
              <a:buFont typeface="Arial,Sans-Serif"/>
              <a:buChar char="•"/>
            </a:pPr>
            <a:r>
              <a:rPr lang="en-US" sz="2800">
                <a:latin typeface="Arial"/>
                <a:ea typeface="ＭＳ Ｐゴシック"/>
                <a:cs typeface="Arial"/>
              </a:rPr>
              <a:t>Evaluating water management options due to restricted gate operations and watershed conditions. </a:t>
            </a:r>
          </a:p>
          <a:p>
            <a:pPr marL="342900" indent="-342900">
              <a:buFont typeface="Arial,Sans-Serif"/>
              <a:buChar char="•"/>
            </a:pPr>
            <a:endParaRPr lang="en-US" sz="2800">
              <a:latin typeface="Arial"/>
              <a:ea typeface="ＭＳ Ｐゴシック"/>
              <a:cs typeface="Arial"/>
            </a:endParaRPr>
          </a:p>
          <a:p>
            <a:pPr marL="342900" indent="-342900">
              <a:buFont typeface="Arial,Sans-Serif"/>
              <a:buChar char="•"/>
            </a:pPr>
            <a:endParaRPr lang="en-US" sz="2800">
              <a:latin typeface="Arial"/>
              <a:ea typeface="ＭＳ Ｐゴシック"/>
              <a:cs typeface="Arial"/>
            </a:endParaRPr>
          </a:p>
          <a:p>
            <a:pPr marL="342900" indent="-342900">
              <a:buFont typeface="Arial,Sans-Serif"/>
              <a:buChar char="•"/>
            </a:pPr>
            <a:endParaRPr lang="en-US" sz="2800">
              <a:latin typeface="Arial"/>
              <a:ea typeface="ＭＳ Ｐゴシック"/>
              <a:cs typeface="Arial"/>
            </a:endParaRPr>
          </a:p>
          <a:p>
            <a:pPr marL="342900" indent="-342900">
              <a:buFont typeface="Arial,Sans-Serif"/>
              <a:buChar char="•"/>
            </a:pPr>
            <a:endParaRPr lang="en-US" sz="2800">
              <a:latin typeface="Arial"/>
              <a:ea typeface="ＭＳ Ｐゴシック"/>
              <a:cs typeface="Arial"/>
            </a:endParaRPr>
          </a:p>
          <a:p>
            <a:pPr marL="342900" indent="-342900">
              <a:buFont typeface="Arial,Sans-Serif"/>
              <a:buChar char="•"/>
            </a:pPr>
            <a:endParaRPr lang="en-US" sz="2800">
              <a:latin typeface="Arial"/>
              <a:ea typeface="ＭＳ Ｐゴシック"/>
              <a:cs typeface="Arial"/>
            </a:endParaRPr>
          </a:p>
          <a:p>
            <a:pPr marL="342900" indent="-342900">
              <a:buFont typeface="Arial,Sans-Serif"/>
              <a:buChar char="•"/>
            </a:pPr>
            <a:endParaRPr lang="en-US" sz="2800">
              <a:latin typeface="Arial"/>
              <a:ea typeface="ＭＳ Ｐゴシック"/>
              <a:cs typeface="Arial"/>
            </a:endParaRPr>
          </a:p>
          <a:p>
            <a:pPr marL="342900" indent="-342900">
              <a:buFont typeface="Arial,Sans-Serif"/>
              <a:buChar char="•"/>
            </a:pPr>
            <a:endParaRPr lang="en-US" sz="2800">
              <a:latin typeface="Arial"/>
              <a:ea typeface="ＭＳ Ｐゴシック"/>
              <a:cs typeface="Arial"/>
            </a:endParaRPr>
          </a:p>
          <a:p>
            <a:pPr marL="342900" indent="-342900">
              <a:buFont typeface="Arial,Sans-Serif"/>
              <a:buChar char="•"/>
            </a:pPr>
            <a:endParaRPr lang="en-US" sz="2800">
              <a:latin typeface="Arial"/>
              <a:ea typeface="ＭＳ Ｐゴシック"/>
              <a:cs typeface="Arial"/>
            </a:endParaRPr>
          </a:p>
        </p:txBody>
      </p:sp>
      <p:sp>
        <p:nvSpPr>
          <p:cNvPr id="3" name="Title 2">
            <a:extLst>
              <a:ext uri="{FF2B5EF4-FFF2-40B4-BE49-F238E27FC236}">
                <a16:creationId xmlns:a16="http://schemas.microsoft.com/office/drawing/2014/main" id="{9C971E8A-271F-1088-D1B8-0D678494A280}"/>
              </a:ext>
            </a:extLst>
          </p:cNvPr>
          <p:cNvSpPr>
            <a:spLocks noGrp="1"/>
          </p:cNvSpPr>
          <p:nvPr>
            <p:ph type="title"/>
          </p:nvPr>
        </p:nvSpPr>
        <p:spPr>
          <a:xfrm>
            <a:off x="1101872" y="289687"/>
            <a:ext cx="9826520" cy="634592"/>
          </a:xfrm>
        </p:spPr>
        <p:txBody>
          <a:bodyPr/>
          <a:lstStyle/>
          <a:p>
            <a:pPr algn="ctr"/>
            <a:r>
              <a:rPr lang="en-US" dirty="0">
                <a:latin typeface="Arial"/>
                <a:ea typeface="ＭＳ Ｐゴシック"/>
                <a:cs typeface="Arial"/>
              </a:rPr>
              <a:t>Winter / Spring Operations</a:t>
            </a:r>
            <a:endParaRPr lang="en-US" dirty="0"/>
          </a:p>
        </p:txBody>
      </p:sp>
    </p:spTree>
    <p:extLst>
      <p:ext uri="{BB962C8B-B14F-4D97-AF65-F5344CB8AC3E}">
        <p14:creationId xmlns:p14="http://schemas.microsoft.com/office/powerpoint/2010/main" val="34833494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C971E8A-271F-1088-D1B8-0D678494A280}"/>
              </a:ext>
            </a:extLst>
          </p:cNvPr>
          <p:cNvSpPr>
            <a:spLocks noGrp="1"/>
          </p:cNvSpPr>
          <p:nvPr>
            <p:ph type="title"/>
          </p:nvPr>
        </p:nvSpPr>
        <p:spPr>
          <a:xfrm>
            <a:off x="1101872" y="289687"/>
            <a:ext cx="9826520" cy="634592"/>
          </a:xfrm>
        </p:spPr>
        <p:txBody>
          <a:bodyPr/>
          <a:lstStyle/>
          <a:p>
            <a:pPr algn="ctr"/>
            <a:r>
              <a:rPr lang="en-US" dirty="0">
                <a:latin typeface="Arial"/>
                <a:ea typeface="ＭＳ Ｐゴシック"/>
                <a:cs typeface="Arial"/>
              </a:rPr>
              <a:t>Basin Snow conditions</a:t>
            </a:r>
            <a:endParaRPr lang="en-US" dirty="0"/>
          </a:p>
        </p:txBody>
      </p:sp>
      <p:pic>
        <p:nvPicPr>
          <p:cNvPr id="6" name="Content Placeholder 5" descr="Map&#10;&#10;Description automatically generated">
            <a:extLst>
              <a:ext uri="{FF2B5EF4-FFF2-40B4-BE49-F238E27FC236}">
                <a16:creationId xmlns:a16="http://schemas.microsoft.com/office/drawing/2014/main" id="{204829D9-1391-9C28-F7AC-FB60E31BA9ED}"/>
              </a:ext>
            </a:extLst>
          </p:cNvPr>
          <p:cNvPicPr>
            <a:picLocks noGrp="1" noChangeAspect="1"/>
          </p:cNvPicPr>
          <p:nvPr>
            <p:ph sz="quarter" idx="16"/>
          </p:nvPr>
        </p:nvPicPr>
        <p:blipFill>
          <a:blip r:embed="rId3"/>
          <a:stretch>
            <a:fillRect/>
          </a:stretch>
        </p:blipFill>
        <p:spPr>
          <a:xfrm>
            <a:off x="813995" y="916354"/>
            <a:ext cx="4327813" cy="5600700"/>
          </a:xfrm>
        </p:spPr>
      </p:pic>
      <p:pic>
        <p:nvPicPr>
          <p:cNvPr id="10" name="Picture 9">
            <a:extLst>
              <a:ext uri="{FF2B5EF4-FFF2-40B4-BE49-F238E27FC236}">
                <a16:creationId xmlns:a16="http://schemas.microsoft.com/office/drawing/2014/main" id="{8BF9FBFB-51BC-41D6-D470-71DC54517F4A}"/>
              </a:ext>
            </a:extLst>
          </p:cNvPr>
          <p:cNvPicPr>
            <a:picLocks noChangeAspect="1"/>
          </p:cNvPicPr>
          <p:nvPr/>
        </p:nvPicPr>
        <p:blipFill>
          <a:blip r:embed="rId4"/>
          <a:stretch>
            <a:fillRect/>
          </a:stretch>
        </p:blipFill>
        <p:spPr>
          <a:xfrm>
            <a:off x="5042263" y="2310876"/>
            <a:ext cx="6966957" cy="2519185"/>
          </a:xfrm>
          <a:prstGeom prst="rect">
            <a:avLst/>
          </a:prstGeom>
        </p:spPr>
      </p:pic>
    </p:spTree>
    <p:extLst>
      <p:ext uri="{BB962C8B-B14F-4D97-AF65-F5344CB8AC3E}">
        <p14:creationId xmlns:p14="http://schemas.microsoft.com/office/powerpoint/2010/main" val="30191373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1055914" y="282999"/>
            <a:ext cx="10121602" cy="1090686"/>
          </a:xfrm>
        </p:spPr>
        <p:txBody>
          <a:bodyPr/>
          <a:lstStyle/>
          <a:p>
            <a:pPr algn="ctr"/>
            <a:r>
              <a:rPr lang="en-US" dirty="0">
                <a:latin typeface="Arial"/>
                <a:ea typeface="ＭＳ Ｐゴシック"/>
                <a:cs typeface="Arial"/>
              </a:rPr>
              <a:t>How can YOU stay informed?</a:t>
            </a:r>
            <a:endParaRPr lang="en-US" dirty="0"/>
          </a:p>
        </p:txBody>
      </p:sp>
      <p:sp>
        <p:nvSpPr>
          <p:cNvPr id="8" name="Subtitle 7"/>
          <p:cNvSpPr>
            <a:spLocks noGrp="1"/>
          </p:cNvSpPr>
          <p:nvPr>
            <p:ph type="subTitle" idx="1"/>
          </p:nvPr>
        </p:nvSpPr>
        <p:spPr>
          <a:xfrm>
            <a:off x="1053033" y="1374349"/>
            <a:ext cx="10789011" cy="5200651"/>
          </a:xfrm>
        </p:spPr>
        <p:txBody>
          <a:bodyPr/>
          <a:lstStyle/>
          <a:p>
            <a:pPr marL="457200" indent="-457200" algn="l">
              <a:buChar char="•"/>
            </a:pPr>
            <a:r>
              <a:rPr lang="en-US" sz="2200" b="1" dirty="0">
                <a:solidFill>
                  <a:schemeClr val="tx1"/>
                </a:solidFill>
                <a:latin typeface="Arial"/>
                <a:ea typeface="ＭＳ Ｐゴシック"/>
                <a:cs typeface="Arial"/>
              </a:rPr>
              <a:t>Subscribe to receive updates about release changes and lake levels: </a:t>
            </a:r>
            <a:r>
              <a:rPr lang="en-US" sz="2200" b="1" dirty="0">
                <a:solidFill>
                  <a:schemeClr val="accent5"/>
                </a:solidFill>
                <a:latin typeface="Arial"/>
                <a:ea typeface="ＭＳ Ｐゴシック"/>
                <a:cs typeface="Arial"/>
                <a:hlinkClick r:id="rId3">
                  <a:extLst>
                    <a:ext uri="{A12FA001-AC4F-418D-AE19-62706E023703}">
                      <ahyp:hlinkClr xmlns:ahyp="http://schemas.microsoft.com/office/drawing/2018/hyperlinkcolor" val="tx"/>
                    </a:ext>
                  </a:extLst>
                </a:hlinkClick>
              </a:rPr>
              <a:t>UpperColumbiaWM@usace.army.mil</a:t>
            </a:r>
            <a:endParaRPr lang="en-US" sz="2200" b="1" dirty="0">
              <a:solidFill>
                <a:schemeClr val="accent5"/>
              </a:solidFill>
              <a:ea typeface="ＭＳ Ｐゴシック"/>
            </a:endParaRPr>
          </a:p>
          <a:p>
            <a:pPr marL="457200" indent="-457200" algn="l">
              <a:buChar char="•"/>
            </a:pPr>
            <a:r>
              <a:rPr lang="en-US" sz="2200" b="1" dirty="0">
                <a:solidFill>
                  <a:schemeClr val="tx1"/>
                </a:solidFill>
                <a:latin typeface="Arial"/>
                <a:ea typeface="ＭＳ Ｐゴシック"/>
                <a:cs typeface="Arial"/>
              </a:rPr>
              <a:t>Have general questions? Call us at 206-764-3750 or 208-437-3133</a:t>
            </a:r>
          </a:p>
          <a:p>
            <a:pPr marL="457200" indent="-457200" algn="l">
              <a:buChar char="•"/>
            </a:pPr>
            <a:r>
              <a:rPr lang="en-US" sz="2200" b="1" dirty="0">
                <a:solidFill>
                  <a:schemeClr val="tx1"/>
                </a:solidFill>
                <a:latin typeface="Arial"/>
                <a:ea typeface="ＭＳ Ｐゴシック"/>
                <a:cs typeface="Arial"/>
              </a:rPr>
              <a:t>Check our district water management data webpage: </a:t>
            </a:r>
          </a:p>
          <a:p>
            <a:pPr lvl="1" algn="l"/>
            <a:r>
              <a:rPr lang="en-US" sz="2200" b="1" dirty="0">
                <a:solidFill>
                  <a:schemeClr val="accent5"/>
                </a:solidFill>
                <a:latin typeface="Arial"/>
                <a:ea typeface="ＭＳ Ｐゴシック"/>
                <a:cs typeface="Arial"/>
                <a:hlinkClick r:id="rId4">
                  <a:extLst>
                    <a:ext uri="{A12FA001-AC4F-418D-AE19-62706E023703}">
                      <ahyp:hlinkClr xmlns:ahyp="http://schemas.microsoft.com/office/drawing/2018/hyperlinkcolor" val="tx"/>
                    </a:ext>
                  </a:extLst>
                </a:hlinkClick>
              </a:rPr>
              <a:t>http://www.nwd-wc.usace.army.mil/nws/hh/www/index.html#</a:t>
            </a:r>
            <a:endParaRPr lang="en-US" sz="2200" b="1" dirty="0">
              <a:solidFill>
                <a:schemeClr val="accent5"/>
              </a:solidFill>
              <a:latin typeface="Arial"/>
              <a:ea typeface="ＭＳ Ｐゴシック"/>
              <a:cs typeface="Arial"/>
            </a:endParaRPr>
          </a:p>
          <a:p>
            <a:pPr marL="342900" indent="-342900" algn="l">
              <a:buFont typeface="Arial" panose="020B0604020202020204" pitchFamily="34" charset="0"/>
              <a:buChar char="•"/>
            </a:pPr>
            <a:r>
              <a:rPr lang="en-US" sz="2200" b="1" dirty="0">
                <a:solidFill>
                  <a:schemeClr val="tx1"/>
                </a:solidFill>
                <a:latin typeface="Arial"/>
                <a:ea typeface="ＭＳ Ｐゴシック"/>
                <a:cs typeface="Arial"/>
              </a:rPr>
              <a:t>Facebook: </a:t>
            </a:r>
            <a:r>
              <a:rPr lang="en-US" sz="2200" b="1" dirty="0">
                <a:solidFill>
                  <a:schemeClr val="accent5"/>
                </a:solidFill>
                <a:latin typeface="Arial"/>
                <a:ea typeface="ＭＳ Ｐゴシック"/>
                <a:cs typeface="Arial"/>
              </a:rPr>
              <a:t>https://www.facebook.com/AlbeniFallsDam/</a:t>
            </a:r>
          </a:p>
          <a:p>
            <a:pPr marL="342900" indent="-342900" algn="l">
              <a:buFont typeface="Arial" panose="020B0604020202020204" pitchFamily="34" charset="0"/>
              <a:buChar char="•"/>
            </a:pPr>
            <a:r>
              <a:rPr lang="en-US" sz="2200" b="1" dirty="0">
                <a:solidFill>
                  <a:schemeClr val="tx1"/>
                </a:solidFill>
                <a:latin typeface="Arial"/>
                <a:ea typeface="ＭＳ Ｐゴシック"/>
                <a:cs typeface="Arial"/>
              </a:rPr>
              <a:t>Twitter: </a:t>
            </a:r>
            <a:r>
              <a:rPr lang="en-US" sz="2200" b="1" dirty="0">
                <a:solidFill>
                  <a:schemeClr val="accent5"/>
                </a:solidFill>
                <a:latin typeface="Arial"/>
                <a:ea typeface="ＭＳ Ｐゴシック"/>
                <a:cs typeface="Arial"/>
              </a:rPr>
              <a:t>@SeattleDistrictUSACE</a:t>
            </a:r>
          </a:p>
          <a:p>
            <a:pPr algn="l"/>
            <a:endParaRPr lang="en-US" sz="2200" b="1" dirty="0">
              <a:solidFill>
                <a:schemeClr val="accent5"/>
              </a:solidFill>
              <a:latin typeface="Arial"/>
              <a:ea typeface="ＭＳ Ｐゴシック"/>
              <a:cs typeface="Arial"/>
            </a:endParaRPr>
          </a:p>
          <a:p>
            <a:pPr marL="342900" indent="-342900" algn="l">
              <a:buFont typeface="Arial" panose="020B0604020202020204" pitchFamily="34" charset="0"/>
              <a:buChar char="•"/>
            </a:pPr>
            <a:r>
              <a:rPr lang="en-US" sz="2200" b="1" dirty="0">
                <a:solidFill>
                  <a:schemeClr val="tx1"/>
                </a:solidFill>
                <a:latin typeface="Arial"/>
                <a:ea typeface="ＭＳ Ｐゴシック"/>
                <a:cs typeface="Arial"/>
              </a:rPr>
              <a:t>Public website: </a:t>
            </a:r>
            <a:r>
              <a:rPr lang="en-US" sz="2200" b="1" dirty="0">
                <a:solidFill>
                  <a:schemeClr val="accent5"/>
                </a:solidFill>
                <a:latin typeface="Arial"/>
                <a:ea typeface="ＭＳ Ｐゴシック"/>
                <a:cs typeface="Arial"/>
              </a:rPr>
              <a:t>https://www.nws.usace.army.mil/Missions/Civil-Works/Locks-and-Dams/Albeni-Falls-Dam/Spillway-Gate-Replacement-Project/</a:t>
            </a:r>
          </a:p>
          <a:p>
            <a:pPr marL="342900" indent="-342900" algn="l">
              <a:buFont typeface="Arial" panose="020B0604020202020204" pitchFamily="34" charset="0"/>
              <a:buChar char="•"/>
            </a:pPr>
            <a:r>
              <a:rPr lang="en-US" sz="2200" b="1" dirty="0">
                <a:solidFill>
                  <a:schemeClr val="tx1"/>
                </a:solidFill>
                <a:latin typeface="Arial"/>
                <a:ea typeface="ＭＳ Ｐゴシック"/>
                <a:cs typeface="Arial"/>
              </a:rPr>
              <a:t>Spring Public Meeting - TENTATIVE</a:t>
            </a:r>
          </a:p>
          <a:p>
            <a:pPr marL="800100" lvl="1" indent="-342900" algn="l">
              <a:buFont typeface="Arial" panose="020B0604020202020204" pitchFamily="34" charset="0"/>
              <a:buChar char="•"/>
            </a:pPr>
            <a:r>
              <a:rPr lang="en-US" sz="2200" b="1" dirty="0">
                <a:solidFill>
                  <a:schemeClr val="accent5"/>
                </a:solidFill>
                <a:latin typeface="Arial"/>
                <a:ea typeface="ＭＳ Ｐゴシック"/>
                <a:cs typeface="Arial"/>
              </a:rPr>
              <a:t>6pm – April 22</a:t>
            </a:r>
            <a:r>
              <a:rPr lang="en-US" sz="2200" b="1" baseline="30000" dirty="0">
                <a:solidFill>
                  <a:schemeClr val="accent5"/>
                </a:solidFill>
                <a:latin typeface="Arial"/>
                <a:ea typeface="ＭＳ Ｐゴシック"/>
                <a:cs typeface="Arial"/>
              </a:rPr>
              <a:t>nd</a:t>
            </a:r>
            <a:r>
              <a:rPr lang="en-US" sz="2200" b="1" dirty="0">
                <a:solidFill>
                  <a:schemeClr val="accent5"/>
                </a:solidFill>
                <a:latin typeface="Arial"/>
                <a:ea typeface="ＭＳ Ｐゴシック"/>
                <a:cs typeface="Arial"/>
              </a:rPr>
              <a:t> at Sandpoint HS. April 23</a:t>
            </a:r>
            <a:r>
              <a:rPr lang="en-US" sz="2200" b="1" baseline="30000" dirty="0">
                <a:solidFill>
                  <a:schemeClr val="accent5"/>
                </a:solidFill>
                <a:latin typeface="Arial"/>
                <a:ea typeface="ＭＳ Ｐゴシック"/>
                <a:cs typeface="Arial"/>
              </a:rPr>
              <a:t>rd</a:t>
            </a:r>
            <a:r>
              <a:rPr lang="en-US" sz="2200" b="1" dirty="0">
                <a:solidFill>
                  <a:schemeClr val="accent5"/>
                </a:solidFill>
                <a:latin typeface="Arial"/>
                <a:ea typeface="ＭＳ Ｐゴシック"/>
                <a:cs typeface="Arial"/>
              </a:rPr>
              <a:t> Camas Center in </a:t>
            </a:r>
            <a:r>
              <a:rPr lang="en-US" sz="2200" b="1" dirty="0" err="1">
                <a:solidFill>
                  <a:schemeClr val="accent5"/>
                </a:solidFill>
                <a:latin typeface="Arial"/>
                <a:ea typeface="ＭＳ Ｐゴシック"/>
                <a:cs typeface="Arial"/>
              </a:rPr>
              <a:t>Usk</a:t>
            </a:r>
            <a:r>
              <a:rPr lang="en-US" sz="2200" b="1" dirty="0">
                <a:solidFill>
                  <a:schemeClr val="accent5"/>
                </a:solidFill>
                <a:latin typeface="Arial"/>
                <a:ea typeface="ＭＳ Ｐゴシック"/>
                <a:cs typeface="Arial"/>
              </a:rPr>
              <a:t>, WA. </a:t>
            </a:r>
          </a:p>
          <a:p>
            <a:pPr marL="342900" indent="-342900" algn="l">
              <a:buFont typeface="Arial" panose="020B0604020202020204" pitchFamily="34" charset="0"/>
              <a:buChar char="•"/>
            </a:pPr>
            <a:r>
              <a:rPr lang="en-US" sz="2200" b="1" dirty="0">
                <a:solidFill>
                  <a:schemeClr val="tx1"/>
                </a:solidFill>
                <a:latin typeface="Arial"/>
                <a:ea typeface="ＭＳ Ｐゴシック"/>
                <a:cs typeface="Arial"/>
              </a:rPr>
              <a:t>Send input on how restricted operations affected you to </a:t>
            </a:r>
            <a:r>
              <a:rPr lang="en-US" sz="2200" b="1" u="sng" dirty="0">
                <a:solidFill>
                  <a:schemeClr val="accent5"/>
                </a:solidFill>
                <a:latin typeface="Arial"/>
                <a:ea typeface="ＭＳ Ｐゴシック"/>
                <a:cs typeface="Arial"/>
              </a:rPr>
              <a:t>AFDpublicinput@usace.army.mil</a:t>
            </a:r>
            <a:endParaRPr lang="en-US" sz="2200" b="1" u="sng" dirty="0">
              <a:solidFill>
                <a:schemeClr val="accent5"/>
              </a:solidFill>
            </a:endParaRPr>
          </a:p>
        </p:txBody>
      </p:sp>
    </p:spTree>
    <p:extLst>
      <p:ext uri="{BB962C8B-B14F-4D97-AF65-F5344CB8AC3E}">
        <p14:creationId xmlns:p14="http://schemas.microsoft.com/office/powerpoint/2010/main" val="10907815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B2FFB12-F0B1-D636-2570-CEAB1E6C6D95}"/>
              </a:ext>
            </a:extLst>
          </p:cNvPr>
          <p:cNvSpPr>
            <a:spLocks noGrp="1"/>
          </p:cNvSpPr>
          <p:nvPr>
            <p:ph type="title"/>
          </p:nvPr>
        </p:nvSpPr>
        <p:spPr/>
        <p:txBody>
          <a:bodyPr/>
          <a:lstStyle/>
          <a:p>
            <a:pPr algn="ctr"/>
            <a:r>
              <a:rPr lang="en-US"/>
              <a:t>Albeni Falls dam project updates</a:t>
            </a:r>
          </a:p>
        </p:txBody>
      </p:sp>
      <p:sp>
        <p:nvSpPr>
          <p:cNvPr id="9" name="Content Placeholder 7">
            <a:extLst>
              <a:ext uri="{FF2B5EF4-FFF2-40B4-BE49-F238E27FC236}">
                <a16:creationId xmlns:a16="http://schemas.microsoft.com/office/drawing/2014/main" id="{452942C3-6760-0073-E771-012EFCD6DD2C}"/>
              </a:ext>
            </a:extLst>
          </p:cNvPr>
          <p:cNvSpPr>
            <a:spLocks noGrp="1"/>
          </p:cNvSpPr>
          <p:nvPr>
            <p:ph sz="quarter" idx="10"/>
          </p:nvPr>
        </p:nvSpPr>
        <p:spPr>
          <a:xfrm>
            <a:off x="6918691" y="2010646"/>
            <a:ext cx="4666744" cy="3191973"/>
          </a:xfrm>
        </p:spPr>
        <p:txBody>
          <a:bodyPr/>
          <a:lstStyle/>
          <a:p>
            <a:pPr algn="ctr"/>
            <a:endParaRPr lang="en-US" sz="2400"/>
          </a:p>
          <a:p>
            <a:pPr algn="ctr"/>
            <a:endParaRPr lang="en-US" sz="2400"/>
          </a:p>
          <a:p>
            <a:pPr algn="ctr"/>
            <a:r>
              <a:rPr lang="en-US" sz="2400" u="sng"/>
              <a:t>Taylor Johnson</a:t>
            </a:r>
          </a:p>
          <a:p>
            <a:pPr algn="ctr"/>
            <a:r>
              <a:rPr lang="en-US" sz="2400"/>
              <a:t>Chief, Natural Resources</a:t>
            </a:r>
          </a:p>
          <a:p>
            <a:pPr algn="ctr"/>
            <a:r>
              <a:rPr lang="en-US" sz="2400"/>
              <a:t>Albeni Falls Dam</a:t>
            </a:r>
            <a:endParaRPr lang="en-US" sz="2000"/>
          </a:p>
          <a:p>
            <a:pPr marL="457200" indent="-457200">
              <a:buFont typeface="Arial" panose="020B0604020202020204" pitchFamily="34" charset="0"/>
              <a:buChar char="•"/>
            </a:pPr>
            <a:endParaRPr lang="en-US" sz="3200"/>
          </a:p>
          <a:p>
            <a:pPr marL="342900" indent="-342900">
              <a:buFont typeface="Arial" panose="020B0604020202020204" pitchFamily="34" charset="0"/>
              <a:buChar char="•"/>
            </a:pPr>
            <a:endParaRPr lang="en-US"/>
          </a:p>
        </p:txBody>
      </p:sp>
      <p:pic>
        <p:nvPicPr>
          <p:cNvPr id="4" name="Picture 3" descr="A group of birds flying in the sky&#10;&#10;Description automatically generated with low confidence">
            <a:extLst>
              <a:ext uri="{FF2B5EF4-FFF2-40B4-BE49-F238E27FC236}">
                <a16:creationId xmlns:a16="http://schemas.microsoft.com/office/drawing/2014/main" id="{07CF65A1-E90C-4F0C-B053-DF251F904E3D}"/>
              </a:ext>
            </a:extLst>
          </p:cNvPr>
          <p:cNvPicPr>
            <a:picLocks noChangeAspect="1"/>
          </p:cNvPicPr>
          <p:nvPr/>
        </p:nvPicPr>
        <p:blipFill>
          <a:blip r:embed="rId3"/>
          <a:stretch>
            <a:fillRect/>
          </a:stretch>
        </p:blipFill>
        <p:spPr>
          <a:xfrm>
            <a:off x="510521" y="1358249"/>
            <a:ext cx="6763135" cy="449676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694877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B2FFB12-F0B1-D636-2570-CEAB1E6C6D95}"/>
              </a:ext>
            </a:extLst>
          </p:cNvPr>
          <p:cNvSpPr>
            <a:spLocks noGrp="1"/>
          </p:cNvSpPr>
          <p:nvPr>
            <p:ph type="title"/>
          </p:nvPr>
        </p:nvSpPr>
        <p:spPr/>
        <p:txBody>
          <a:bodyPr/>
          <a:lstStyle/>
          <a:p>
            <a:pPr algn="ctr"/>
            <a:r>
              <a:rPr lang="en-US"/>
              <a:t>Clark Fork Driftyard</a:t>
            </a:r>
          </a:p>
        </p:txBody>
      </p:sp>
      <p:sp>
        <p:nvSpPr>
          <p:cNvPr id="9" name="Content Placeholder 7">
            <a:extLst>
              <a:ext uri="{FF2B5EF4-FFF2-40B4-BE49-F238E27FC236}">
                <a16:creationId xmlns:a16="http://schemas.microsoft.com/office/drawing/2014/main" id="{452942C3-6760-0073-E771-012EFCD6DD2C}"/>
              </a:ext>
            </a:extLst>
          </p:cNvPr>
          <p:cNvSpPr>
            <a:spLocks noGrp="1"/>
          </p:cNvSpPr>
          <p:nvPr>
            <p:ph sz="quarter" idx="10"/>
          </p:nvPr>
        </p:nvSpPr>
        <p:spPr>
          <a:xfrm>
            <a:off x="266700" y="877634"/>
            <a:ext cx="6539213" cy="5362662"/>
          </a:xfrm>
        </p:spPr>
        <p:txBody>
          <a:bodyPr/>
          <a:lstStyle/>
          <a:p>
            <a:pPr marL="457200" indent="-457200">
              <a:buFont typeface="Arial" panose="020B0604020202020204" pitchFamily="34" charset="0"/>
              <a:buChar char="•"/>
            </a:pPr>
            <a:endParaRPr lang="en-US" sz="2000" dirty="0">
              <a:solidFill>
                <a:schemeClr val="tx1"/>
              </a:solidFill>
            </a:endParaRPr>
          </a:p>
          <a:p>
            <a:endParaRPr lang="en-US" sz="2000" dirty="0">
              <a:solidFill>
                <a:schemeClr val="tx1"/>
              </a:solidFill>
            </a:endParaRPr>
          </a:p>
          <a:p>
            <a:r>
              <a:rPr lang="en-US" sz="2400" dirty="0">
                <a:solidFill>
                  <a:schemeClr val="tx1"/>
                </a:solidFill>
              </a:rPr>
              <a:t>2024</a:t>
            </a:r>
          </a:p>
          <a:p>
            <a:pPr marL="285750" indent="-285750">
              <a:buFont typeface="Arial" panose="020B0604020202020204" pitchFamily="34" charset="0"/>
              <a:buChar char="•"/>
            </a:pPr>
            <a:r>
              <a:rPr lang="en-US" sz="2400" dirty="0">
                <a:solidFill>
                  <a:schemeClr val="tx1"/>
                </a:solidFill>
              </a:rPr>
              <a:t>Treated B and C booms for vegetation growth. </a:t>
            </a:r>
          </a:p>
          <a:p>
            <a:endParaRPr lang="en-US" sz="2400" dirty="0">
              <a:solidFill>
                <a:schemeClr val="tx1"/>
              </a:solidFill>
            </a:endParaRPr>
          </a:p>
          <a:p>
            <a:pPr marL="285750" indent="-285750">
              <a:buFont typeface="Arial" panose="020B0604020202020204" pitchFamily="34" charset="0"/>
              <a:buChar char="•"/>
            </a:pPr>
            <a:r>
              <a:rPr lang="en-US" sz="2400" dirty="0">
                <a:solidFill>
                  <a:schemeClr val="tx1"/>
                </a:solidFill>
              </a:rPr>
              <a:t>Replaced 100’ of A Boom and installed two wing braces.</a:t>
            </a:r>
          </a:p>
          <a:p>
            <a:pPr marL="285750" indent="-285750">
              <a:buFont typeface="Arial" panose="020B0604020202020204" pitchFamily="34" charset="0"/>
              <a:buChar char="•"/>
            </a:pPr>
            <a:endParaRPr lang="en-US" sz="2400" dirty="0">
              <a:solidFill>
                <a:schemeClr val="tx1"/>
              </a:solidFill>
            </a:endParaRPr>
          </a:p>
          <a:p>
            <a:r>
              <a:rPr lang="en-US" sz="2400" dirty="0">
                <a:solidFill>
                  <a:schemeClr val="tx1"/>
                </a:solidFill>
              </a:rPr>
              <a:t>2025 </a:t>
            </a:r>
          </a:p>
          <a:p>
            <a:pPr marL="342900" indent="-342900">
              <a:buFont typeface="Arial" panose="020B0604020202020204" pitchFamily="34" charset="0"/>
              <a:buChar char="•"/>
            </a:pPr>
            <a:r>
              <a:rPr lang="en-US" sz="2400" dirty="0">
                <a:solidFill>
                  <a:schemeClr val="tx1"/>
                </a:solidFill>
              </a:rPr>
              <a:t>Awaiting construction / delivery of 150’ of boom section and one wing brace. Anticipate install summer 2025. </a:t>
            </a:r>
          </a:p>
          <a:p>
            <a:endParaRPr lang="en-US" sz="2000" dirty="0">
              <a:solidFill>
                <a:srgbClr val="FF0000"/>
              </a:solidFill>
            </a:endParaRPr>
          </a:p>
        </p:txBody>
      </p:sp>
      <p:pic>
        <p:nvPicPr>
          <p:cNvPr id="4" name="Picture 3" descr="A picture containing outdoor, nature, stone&#10;&#10;Description automatically generated">
            <a:extLst>
              <a:ext uri="{FF2B5EF4-FFF2-40B4-BE49-F238E27FC236}">
                <a16:creationId xmlns:a16="http://schemas.microsoft.com/office/drawing/2014/main" id="{4E94DAEA-C017-1C2B-C5E3-07C8C8D37F11}"/>
              </a:ext>
            </a:extLst>
          </p:cNvPr>
          <p:cNvPicPr>
            <a:picLocks noChangeAspect="1"/>
          </p:cNvPicPr>
          <p:nvPr/>
        </p:nvPicPr>
        <p:blipFill>
          <a:blip r:embed="rId3"/>
          <a:stretch>
            <a:fillRect/>
          </a:stretch>
        </p:blipFill>
        <p:spPr>
          <a:xfrm rot="5400000">
            <a:off x="6742204" y="1652765"/>
            <a:ext cx="5526908" cy="414518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663780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B2FFB12-F0B1-D636-2570-CEAB1E6C6D95}"/>
              </a:ext>
            </a:extLst>
          </p:cNvPr>
          <p:cNvSpPr>
            <a:spLocks noGrp="1"/>
          </p:cNvSpPr>
          <p:nvPr>
            <p:ph type="title"/>
          </p:nvPr>
        </p:nvSpPr>
        <p:spPr/>
        <p:txBody>
          <a:bodyPr/>
          <a:lstStyle/>
          <a:p>
            <a:pPr algn="ctr"/>
            <a:r>
              <a:rPr lang="en-US"/>
              <a:t>Clark Fork Driftyard</a:t>
            </a:r>
          </a:p>
        </p:txBody>
      </p:sp>
      <p:sp>
        <p:nvSpPr>
          <p:cNvPr id="9" name="Content Placeholder 7">
            <a:extLst>
              <a:ext uri="{FF2B5EF4-FFF2-40B4-BE49-F238E27FC236}">
                <a16:creationId xmlns:a16="http://schemas.microsoft.com/office/drawing/2014/main" id="{452942C3-6760-0073-E771-012EFCD6DD2C}"/>
              </a:ext>
            </a:extLst>
          </p:cNvPr>
          <p:cNvSpPr>
            <a:spLocks noGrp="1"/>
          </p:cNvSpPr>
          <p:nvPr>
            <p:ph sz="quarter" idx="10"/>
          </p:nvPr>
        </p:nvSpPr>
        <p:spPr>
          <a:xfrm>
            <a:off x="266701" y="877634"/>
            <a:ext cx="4826160" cy="5362662"/>
          </a:xfrm>
        </p:spPr>
        <p:txBody>
          <a:bodyPr/>
          <a:lstStyle/>
          <a:p>
            <a:pPr marL="457200" indent="-457200">
              <a:buFont typeface="Arial" panose="020B0604020202020204" pitchFamily="34" charset="0"/>
              <a:buChar char="•"/>
            </a:pPr>
            <a:endParaRPr lang="en-US" sz="2400">
              <a:solidFill>
                <a:schemeClr val="tx1"/>
              </a:solidFill>
            </a:endParaRPr>
          </a:p>
          <a:p>
            <a:pPr marL="285750" indent="-285750">
              <a:buFont typeface="Arial" panose="020B0604020202020204" pitchFamily="34" charset="0"/>
              <a:buChar char="•"/>
            </a:pPr>
            <a:endParaRPr lang="en-US" sz="2400">
              <a:solidFill>
                <a:schemeClr val="tx1"/>
              </a:solidFill>
            </a:endParaRPr>
          </a:p>
          <a:p>
            <a:pPr marL="285750" indent="-285750">
              <a:buFont typeface="Arial" panose="020B0604020202020204" pitchFamily="34" charset="0"/>
              <a:buChar char="•"/>
            </a:pPr>
            <a:r>
              <a:rPr lang="en-US" sz="2400">
                <a:solidFill>
                  <a:schemeClr val="tx1"/>
                </a:solidFill>
              </a:rPr>
              <a:t>Break discovered in July. </a:t>
            </a:r>
          </a:p>
          <a:p>
            <a:pPr marL="285750" indent="-285750">
              <a:buFont typeface="Arial" panose="020B0604020202020204" pitchFamily="34" charset="0"/>
              <a:buChar char="•"/>
            </a:pPr>
            <a:endParaRPr lang="en-US" sz="2400">
              <a:solidFill>
                <a:schemeClr val="tx1"/>
              </a:solidFill>
            </a:endParaRPr>
          </a:p>
          <a:p>
            <a:pPr marL="285750" indent="-285750">
              <a:buFont typeface="Arial" panose="020B0604020202020204" pitchFamily="34" charset="0"/>
              <a:buChar char="•"/>
            </a:pPr>
            <a:r>
              <a:rPr lang="en-US" sz="2400">
                <a:solidFill>
                  <a:schemeClr val="tx1"/>
                </a:solidFill>
              </a:rPr>
              <a:t>Breakwater Feasibility Study Complete. Project design funded and in-progress. Geotech took place this past week. </a:t>
            </a:r>
          </a:p>
          <a:p>
            <a:pPr marL="285750" indent="-285750">
              <a:buFont typeface="Arial" panose="020B0604020202020204" pitchFamily="34" charset="0"/>
              <a:buChar char="•"/>
            </a:pPr>
            <a:endParaRPr lang="en-US" sz="2400">
              <a:solidFill>
                <a:schemeClr val="tx1"/>
              </a:solidFill>
            </a:endParaRPr>
          </a:p>
          <a:p>
            <a:pPr marL="285750" indent="-285750">
              <a:buFont typeface="Arial" panose="020B0604020202020204" pitchFamily="34" charset="0"/>
              <a:buChar char="•"/>
            </a:pPr>
            <a:r>
              <a:rPr lang="en-US" sz="2400">
                <a:solidFill>
                  <a:schemeClr val="tx1"/>
                </a:solidFill>
              </a:rPr>
              <a:t>Construction (if funded) in 2027. </a:t>
            </a:r>
            <a:endParaRPr lang="en-US" sz="1600">
              <a:solidFill>
                <a:schemeClr val="tx1"/>
              </a:solidFill>
            </a:endParaRPr>
          </a:p>
        </p:txBody>
      </p:sp>
      <p:pic>
        <p:nvPicPr>
          <p:cNvPr id="3" name="Picture 2" descr="Diagram&#10;&#10;Description automatically generated">
            <a:extLst>
              <a:ext uri="{FF2B5EF4-FFF2-40B4-BE49-F238E27FC236}">
                <a16:creationId xmlns:a16="http://schemas.microsoft.com/office/drawing/2014/main" id="{BA54E4ED-19D0-BA0A-C5EA-E91AEA1117D5}"/>
              </a:ext>
            </a:extLst>
          </p:cNvPr>
          <p:cNvPicPr>
            <a:picLocks noChangeAspect="1"/>
          </p:cNvPicPr>
          <p:nvPr/>
        </p:nvPicPr>
        <p:blipFill rotWithShape="1">
          <a:blip r:embed="rId3"/>
          <a:srcRect l="14812" t="13761" r="9342" b="25324"/>
          <a:stretch/>
        </p:blipFill>
        <p:spPr>
          <a:xfrm>
            <a:off x="5798915" y="773883"/>
            <a:ext cx="5729469" cy="595513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026704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B2FFB12-F0B1-D636-2570-CEAB1E6C6D95}"/>
              </a:ext>
            </a:extLst>
          </p:cNvPr>
          <p:cNvSpPr>
            <a:spLocks noGrp="1"/>
          </p:cNvSpPr>
          <p:nvPr>
            <p:ph type="title"/>
          </p:nvPr>
        </p:nvSpPr>
        <p:spPr/>
        <p:txBody>
          <a:bodyPr/>
          <a:lstStyle/>
          <a:p>
            <a:pPr algn="ctr"/>
            <a:r>
              <a:rPr lang="en-US"/>
              <a:t>Aquatic Herbicide Application</a:t>
            </a:r>
          </a:p>
        </p:txBody>
      </p:sp>
      <p:sp>
        <p:nvSpPr>
          <p:cNvPr id="4" name="Subtitle 2">
            <a:extLst>
              <a:ext uri="{FF2B5EF4-FFF2-40B4-BE49-F238E27FC236}">
                <a16:creationId xmlns:a16="http://schemas.microsoft.com/office/drawing/2014/main" id="{C8B18AB8-441D-ACEA-CEBF-CF4633F32FC2}"/>
              </a:ext>
            </a:extLst>
          </p:cNvPr>
          <p:cNvSpPr>
            <a:spLocks noGrp="1"/>
          </p:cNvSpPr>
          <p:nvPr>
            <p:ph sz="quarter" idx="10"/>
          </p:nvPr>
        </p:nvSpPr>
        <p:spPr>
          <a:xfrm>
            <a:off x="266700" y="1196502"/>
            <a:ext cx="5959002" cy="5532517"/>
          </a:xfrm>
        </p:spPr>
        <p:txBody>
          <a:bodyPr/>
          <a:lstStyle/>
          <a:p>
            <a:pPr algn="ctr"/>
            <a:r>
              <a:rPr lang="en-US" sz="2200" b="1">
                <a:solidFill>
                  <a:schemeClr val="tx1"/>
                </a:solidFill>
              </a:rPr>
              <a:t>2024 Flowering Rush Treatments </a:t>
            </a:r>
            <a:r>
              <a:rPr lang="en-US" sz="2000" b="1" cap="small"/>
              <a:t>(</a:t>
            </a:r>
            <a:r>
              <a:rPr lang="en-US" sz="2000" b="1" cap="small">
                <a:highlight>
                  <a:srgbClr val="00FFFF"/>
                </a:highlight>
              </a:rPr>
              <a:t>SUBMERGED</a:t>
            </a:r>
            <a:r>
              <a:rPr lang="en-US" sz="2000" b="1" cap="small"/>
              <a:t> and </a:t>
            </a:r>
            <a:r>
              <a:rPr lang="en-US" sz="2000" b="1" cap="small">
                <a:highlight>
                  <a:srgbClr val="FFFF00"/>
                </a:highlight>
              </a:rPr>
              <a:t>DEWATERED</a:t>
            </a:r>
            <a:r>
              <a:rPr lang="en-US" sz="2000" b="1" cap="small"/>
              <a:t>):</a:t>
            </a:r>
            <a:endParaRPr lang="en-US" sz="2000"/>
          </a:p>
          <a:p>
            <a:pPr algn="ctr"/>
            <a:endParaRPr lang="en-US" sz="2200">
              <a:solidFill>
                <a:schemeClr val="tx1"/>
              </a:solidFill>
            </a:endParaRPr>
          </a:p>
          <a:p>
            <a:pPr marL="457200" indent="-457200">
              <a:buFont typeface="Arial" panose="020B0604020202020204" pitchFamily="34" charset="0"/>
              <a:buChar char="•"/>
            </a:pPr>
            <a:r>
              <a:rPr lang="en-US" sz="2000">
                <a:solidFill>
                  <a:schemeClr val="tx1"/>
                </a:solidFill>
                <a:highlight>
                  <a:srgbClr val="FFFF00"/>
                </a:highlight>
              </a:rPr>
              <a:t>April 2024: (7.26 acres Mallard Bay, Hoodoo, CFDY, Oden, and Riley)</a:t>
            </a:r>
          </a:p>
          <a:p>
            <a:pPr marL="457200" indent="-457200">
              <a:buFont typeface="Arial" panose="020B0604020202020204" pitchFamily="34" charset="0"/>
              <a:buChar char="•"/>
            </a:pPr>
            <a:r>
              <a:rPr lang="en-US" sz="2000">
                <a:solidFill>
                  <a:schemeClr val="tx1"/>
                </a:solidFill>
                <a:highlight>
                  <a:srgbClr val="00FFFF"/>
                </a:highlight>
              </a:rPr>
              <a:t>August 2024: (45 acres Pack River, Driftyard, Oden Bay, Morton Slough, and Riley Creek)</a:t>
            </a:r>
          </a:p>
          <a:p>
            <a:pPr marL="457200" indent="-457200">
              <a:buFont typeface="Arial" panose="020B0604020202020204" pitchFamily="34" charset="0"/>
              <a:buChar char="•"/>
            </a:pPr>
            <a:r>
              <a:rPr lang="en-US" sz="2000">
                <a:solidFill>
                  <a:schemeClr val="tx1"/>
                </a:solidFill>
                <a:highlight>
                  <a:srgbClr val="FFFF00"/>
                </a:highlight>
              </a:rPr>
              <a:t>**April 2025: Proposed ~10 acres**</a:t>
            </a:r>
          </a:p>
          <a:p>
            <a:pPr marL="457200" indent="-457200">
              <a:buFont typeface="Arial" panose="020B0604020202020204" pitchFamily="34" charset="0"/>
              <a:buChar char="•"/>
            </a:pPr>
            <a:r>
              <a:rPr lang="en-US" sz="2000">
                <a:solidFill>
                  <a:schemeClr val="tx1"/>
                </a:solidFill>
                <a:highlight>
                  <a:srgbClr val="00FFFF"/>
                </a:highlight>
              </a:rPr>
              <a:t>August 2025: (LOCATIONS TBD based on surveys)</a:t>
            </a:r>
          </a:p>
          <a:p>
            <a:pPr marL="457200" indent="-457200">
              <a:buFont typeface="Arial" panose="020B0604020202020204" pitchFamily="34" charset="0"/>
              <a:buChar char="•"/>
            </a:pPr>
            <a:endParaRPr lang="en-US" sz="2000">
              <a:solidFill>
                <a:schemeClr val="tx1"/>
              </a:solidFill>
            </a:endParaRPr>
          </a:p>
          <a:p>
            <a:pPr marL="457200" indent="-457200">
              <a:buFont typeface="Arial" panose="020B0604020202020204" pitchFamily="34" charset="0"/>
              <a:buChar char="•"/>
            </a:pPr>
            <a:r>
              <a:rPr lang="en-US" sz="2000">
                <a:solidFill>
                  <a:schemeClr val="tx1"/>
                </a:solidFill>
              </a:rPr>
              <a:t>Public Workshop with ISDA and Bonner County tentatively scheduled in March</a:t>
            </a:r>
          </a:p>
          <a:p>
            <a:pPr marL="457200" indent="-457200">
              <a:buFont typeface="Arial" panose="020B0604020202020204" pitchFamily="34" charset="0"/>
              <a:buChar char="•"/>
            </a:pPr>
            <a:endParaRPr lang="en-US" sz="2000">
              <a:solidFill>
                <a:srgbClr val="FF0000"/>
              </a:solidFill>
              <a:highlight>
                <a:srgbClr val="FFFF00"/>
              </a:highlight>
            </a:endParaRPr>
          </a:p>
          <a:p>
            <a:pPr algn="ctr"/>
            <a:endParaRPr lang="en-US" sz="2000">
              <a:solidFill>
                <a:schemeClr val="tx1"/>
              </a:solidFill>
            </a:endParaRPr>
          </a:p>
          <a:p>
            <a:pPr algn="ctr"/>
            <a:r>
              <a:rPr lang="en-US" sz="2000" b="1">
                <a:solidFill>
                  <a:schemeClr val="tx1"/>
                </a:solidFill>
              </a:rPr>
              <a:t>Important to Combine Multi-Tiered Approach for Survey, Monitor, and /Treatment Control </a:t>
            </a:r>
          </a:p>
          <a:p>
            <a:endParaRPr lang="en-US" sz="2000">
              <a:solidFill>
                <a:srgbClr val="FF0000"/>
              </a:solidFill>
              <a:highlight>
                <a:srgbClr val="FFFF00"/>
              </a:highlight>
            </a:endParaRPr>
          </a:p>
          <a:p>
            <a:endParaRPr lang="en-US" sz="1900">
              <a:solidFill>
                <a:schemeClr val="tx1"/>
              </a:solidFill>
            </a:endParaRPr>
          </a:p>
          <a:p>
            <a:pPr algn="ctr"/>
            <a:endParaRPr lang="en-US" sz="1900">
              <a:solidFill>
                <a:schemeClr val="tx1"/>
              </a:solidFill>
            </a:endParaRPr>
          </a:p>
          <a:p>
            <a:pPr algn="ctr"/>
            <a:endParaRPr lang="en-US" sz="1900">
              <a:solidFill>
                <a:schemeClr val="tx1"/>
              </a:solidFill>
            </a:endParaRPr>
          </a:p>
          <a:p>
            <a:pPr algn="ctr"/>
            <a:endParaRPr lang="en-US" sz="1900">
              <a:solidFill>
                <a:schemeClr val="tx1"/>
              </a:solidFill>
            </a:endParaRPr>
          </a:p>
        </p:txBody>
      </p:sp>
      <p:pic>
        <p:nvPicPr>
          <p:cNvPr id="5" name="Picture 4" descr="A picture containing outdoor, sky, mountain, nature&#10;&#10;Description automatically generated">
            <a:extLst>
              <a:ext uri="{FF2B5EF4-FFF2-40B4-BE49-F238E27FC236}">
                <a16:creationId xmlns:a16="http://schemas.microsoft.com/office/drawing/2014/main" id="{58AC423D-DD1A-E7BB-0E56-4254B37F6D9C}"/>
              </a:ext>
            </a:extLst>
          </p:cNvPr>
          <p:cNvPicPr>
            <a:picLocks noChangeAspect="1"/>
          </p:cNvPicPr>
          <p:nvPr/>
        </p:nvPicPr>
        <p:blipFill>
          <a:blip r:embed="rId3"/>
          <a:stretch>
            <a:fillRect/>
          </a:stretch>
        </p:blipFill>
        <p:spPr>
          <a:xfrm>
            <a:off x="6500751" y="1725690"/>
            <a:ext cx="5318294" cy="398872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047211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B2FFB12-F0B1-D636-2570-CEAB1E6C6D95}"/>
              </a:ext>
            </a:extLst>
          </p:cNvPr>
          <p:cNvSpPr>
            <a:spLocks noGrp="1"/>
          </p:cNvSpPr>
          <p:nvPr>
            <p:ph type="title"/>
          </p:nvPr>
        </p:nvSpPr>
        <p:spPr/>
        <p:txBody>
          <a:bodyPr/>
          <a:lstStyle/>
          <a:p>
            <a:pPr algn="ctr"/>
            <a:r>
              <a:rPr lang="en-US"/>
              <a:t>Recreation / Natural Resources</a:t>
            </a:r>
          </a:p>
        </p:txBody>
      </p:sp>
      <p:sp>
        <p:nvSpPr>
          <p:cNvPr id="4" name="Subtitle 2">
            <a:extLst>
              <a:ext uri="{FF2B5EF4-FFF2-40B4-BE49-F238E27FC236}">
                <a16:creationId xmlns:a16="http://schemas.microsoft.com/office/drawing/2014/main" id="{C8B18AB8-441D-ACEA-CEBF-CF4633F32FC2}"/>
              </a:ext>
            </a:extLst>
          </p:cNvPr>
          <p:cNvSpPr>
            <a:spLocks noGrp="1"/>
          </p:cNvSpPr>
          <p:nvPr>
            <p:ph sz="quarter" idx="10"/>
          </p:nvPr>
        </p:nvSpPr>
        <p:spPr>
          <a:xfrm>
            <a:off x="266700" y="1028700"/>
            <a:ext cx="11658600" cy="5600700"/>
          </a:xfrm>
        </p:spPr>
        <p:txBody>
          <a:bodyPr/>
          <a:lstStyle/>
          <a:p>
            <a:pPr marL="0" lvl="1" indent="0" algn="ctr">
              <a:buNone/>
            </a:pPr>
            <a:r>
              <a:rPr lang="en-US" sz="2800">
                <a:solidFill>
                  <a:schemeClr val="tx1"/>
                </a:solidFill>
              </a:rPr>
              <a:t>Albeni Cove, Priest River and Springy Point: </a:t>
            </a:r>
          </a:p>
          <a:p>
            <a:pPr marL="0" lvl="1" indent="0" algn="ctr">
              <a:buNone/>
            </a:pPr>
            <a:r>
              <a:rPr lang="en-US" sz="2800">
                <a:solidFill>
                  <a:schemeClr val="tx1"/>
                </a:solidFill>
              </a:rPr>
              <a:t>May 17 – September 14 2025</a:t>
            </a:r>
          </a:p>
          <a:p>
            <a:pPr algn="ctr"/>
            <a:endParaRPr lang="en-US" sz="2800">
              <a:solidFill>
                <a:schemeClr val="tx1"/>
              </a:solidFill>
            </a:endParaRPr>
          </a:p>
          <a:p>
            <a:pPr marL="0" lvl="1" indent="0" algn="ctr">
              <a:buNone/>
            </a:pPr>
            <a:r>
              <a:rPr lang="en-US" sz="2800">
                <a:solidFill>
                  <a:schemeClr val="tx1"/>
                </a:solidFill>
              </a:rPr>
              <a:t>Riley Creek: May 10 – September 21 2025</a:t>
            </a:r>
          </a:p>
          <a:p>
            <a:pPr marL="0" lvl="1" indent="0" algn="ctr">
              <a:buNone/>
            </a:pPr>
            <a:endParaRPr lang="en-US" sz="2800">
              <a:solidFill>
                <a:schemeClr val="tx1"/>
              </a:solidFill>
            </a:endParaRPr>
          </a:p>
          <a:p>
            <a:pPr marL="0" lvl="1" indent="0" algn="ctr">
              <a:buNone/>
            </a:pPr>
            <a:r>
              <a:rPr lang="en-US" sz="2800">
                <a:solidFill>
                  <a:schemeClr val="tx1"/>
                </a:solidFill>
              </a:rPr>
              <a:t>Trestle Creek: April 1 – October 31 2025</a:t>
            </a:r>
          </a:p>
          <a:p>
            <a:pPr marL="0" lvl="1" indent="0" algn="ctr">
              <a:buNone/>
            </a:pPr>
            <a:r>
              <a:rPr lang="en-US" sz="2800">
                <a:solidFill>
                  <a:schemeClr val="tx1"/>
                </a:solidFill>
              </a:rPr>
              <a:t> </a:t>
            </a:r>
          </a:p>
          <a:p>
            <a:pPr marL="0" lvl="1" indent="0" algn="ctr">
              <a:buNone/>
            </a:pPr>
            <a:r>
              <a:rPr lang="en-US" sz="2800">
                <a:solidFill>
                  <a:schemeClr val="tx1"/>
                </a:solidFill>
              </a:rPr>
              <a:t>Visitor Center open Mon – Thurs through Memorial Day 2025 </a:t>
            </a:r>
          </a:p>
          <a:p>
            <a:pPr lvl="1" algn="ctr"/>
            <a:endParaRPr lang="en-US" sz="3200">
              <a:solidFill>
                <a:schemeClr val="tx1"/>
              </a:solidFill>
            </a:endParaRPr>
          </a:p>
          <a:p>
            <a:pPr marL="0" lvl="1" indent="0" algn="ctr">
              <a:buNone/>
            </a:pPr>
            <a:r>
              <a:rPr lang="en-US" sz="2400">
                <a:solidFill>
                  <a:schemeClr val="tx1"/>
                </a:solidFill>
              </a:rPr>
              <a:t>Reservations available through Recreation 1 Stop </a:t>
            </a:r>
            <a:r>
              <a:rPr lang="en-US" sz="2400">
                <a:solidFill>
                  <a:schemeClr val="tx1"/>
                </a:solidFill>
                <a:hlinkClick r:id="rId3"/>
              </a:rPr>
              <a:t>www.recreation.gov</a:t>
            </a:r>
            <a:endParaRPr lang="en-US" sz="2400">
              <a:solidFill>
                <a:schemeClr val="tx1"/>
              </a:solidFill>
            </a:endParaRPr>
          </a:p>
          <a:p>
            <a:pPr marL="0" lvl="1" indent="0" algn="ctr">
              <a:buNone/>
            </a:pPr>
            <a:r>
              <a:rPr lang="en-US" sz="2400">
                <a:solidFill>
                  <a:schemeClr val="tx1"/>
                </a:solidFill>
              </a:rPr>
              <a:t>Shelters and Campsites by reservation only</a:t>
            </a:r>
          </a:p>
          <a:p>
            <a:pPr marL="0" lvl="1" indent="0" algn="ctr">
              <a:buNone/>
            </a:pPr>
            <a:endParaRPr lang="en-US" sz="2400">
              <a:solidFill>
                <a:schemeClr val="tx1"/>
              </a:solidFill>
            </a:endParaRPr>
          </a:p>
          <a:p>
            <a:pPr marL="0" lvl="1" indent="0" algn="ctr">
              <a:buNone/>
            </a:pPr>
            <a:r>
              <a:rPr lang="en-US" sz="2400">
                <a:solidFill>
                  <a:schemeClr val="tx1"/>
                </a:solidFill>
              </a:rPr>
              <a:t>Interested in Volunteering for the 2025 season? </a:t>
            </a:r>
            <a:r>
              <a:rPr lang="en-US" sz="2400">
                <a:solidFill>
                  <a:schemeClr val="tx1"/>
                </a:solidFill>
                <a:hlinkClick r:id="rId4"/>
              </a:rPr>
              <a:t>www.volunteer.gov</a:t>
            </a:r>
            <a:endParaRPr lang="en-US" sz="2400">
              <a:solidFill>
                <a:schemeClr val="tx1"/>
              </a:solidFill>
            </a:endParaRPr>
          </a:p>
        </p:txBody>
      </p:sp>
    </p:spTree>
    <p:extLst>
      <p:ext uri="{BB962C8B-B14F-4D97-AF65-F5344CB8AC3E}">
        <p14:creationId xmlns:p14="http://schemas.microsoft.com/office/powerpoint/2010/main" val="23314287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B2FFB12-F0B1-D636-2570-CEAB1E6C6D95}"/>
              </a:ext>
            </a:extLst>
          </p:cNvPr>
          <p:cNvSpPr>
            <a:spLocks noGrp="1"/>
          </p:cNvSpPr>
          <p:nvPr>
            <p:ph type="title"/>
          </p:nvPr>
        </p:nvSpPr>
        <p:spPr/>
        <p:txBody>
          <a:bodyPr/>
          <a:lstStyle/>
          <a:p>
            <a:pPr algn="ctr"/>
            <a:r>
              <a:rPr lang="en-US"/>
              <a:t>Recreation / Natural Resources</a:t>
            </a:r>
          </a:p>
        </p:txBody>
      </p:sp>
      <p:sp>
        <p:nvSpPr>
          <p:cNvPr id="4" name="Subtitle 2">
            <a:extLst>
              <a:ext uri="{FF2B5EF4-FFF2-40B4-BE49-F238E27FC236}">
                <a16:creationId xmlns:a16="http://schemas.microsoft.com/office/drawing/2014/main" id="{C8B18AB8-441D-ACEA-CEBF-CF4633F32FC2}"/>
              </a:ext>
            </a:extLst>
          </p:cNvPr>
          <p:cNvSpPr>
            <a:spLocks noGrp="1"/>
          </p:cNvSpPr>
          <p:nvPr>
            <p:ph sz="quarter" idx="10"/>
          </p:nvPr>
        </p:nvSpPr>
        <p:spPr>
          <a:xfrm>
            <a:off x="641138" y="1500040"/>
            <a:ext cx="6426331" cy="4442381"/>
          </a:xfrm>
        </p:spPr>
        <p:txBody>
          <a:bodyPr/>
          <a:lstStyle/>
          <a:p>
            <a:pPr algn="ctr"/>
            <a:endParaRPr lang="en-US" sz="2400" dirty="0">
              <a:solidFill>
                <a:schemeClr val="tx1"/>
              </a:solidFill>
            </a:endParaRPr>
          </a:p>
          <a:p>
            <a:pPr algn="ctr"/>
            <a:r>
              <a:rPr lang="en-US" sz="2800" dirty="0">
                <a:solidFill>
                  <a:schemeClr val="tx1"/>
                </a:solidFill>
              </a:rPr>
              <a:t>Swim Lessons at </a:t>
            </a:r>
          </a:p>
          <a:p>
            <a:pPr algn="ctr"/>
            <a:r>
              <a:rPr lang="en-US" sz="2800" dirty="0">
                <a:solidFill>
                  <a:schemeClr val="tx1"/>
                </a:solidFill>
              </a:rPr>
              <a:t>Riley Creek Recreation Area</a:t>
            </a:r>
          </a:p>
          <a:p>
            <a:pPr algn="ctr"/>
            <a:endParaRPr lang="en-US" sz="2800" dirty="0">
              <a:solidFill>
                <a:schemeClr val="tx1"/>
              </a:solidFill>
            </a:endParaRPr>
          </a:p>
          <a:p>
            <a:pPr algn="ctr"/>
            <a:r>
              <a:rPr lang="en-US" sz="2800" dirty="0">
                <a:solidFill>
                  <a:schemeClr val="tx1"/>
                </a:solidFill>
              </a:rPr>
              <a:t>Paving at Priest River Recreation Area</a:t>
            </a:r>
          </a:p>
          <a:p>
            <a:pPr algn="ctr"/>
            <a:endParaRPr lang="en-US" sz="2800" dirty="0">
              <a:solidFill>
                <a:schemeClr val="tx1"/>
              </a:solidFill>
            </a:endParaRPr>
          </a:p>
          <a:p>
            <a:pPr algn="ctr"/>
            <a:r>
              <a:rPr lang="en-US" sz="2800" dirty="0">
                <a:solidFill>
                  <a:schemeClr val="tx1"/>
                </a:solidFill>
              </a:rPr>
              <a:t>Master Plan Update</a:t>
            </a:r>
          </a:p>
          <a:p>
            <a:pPr algn="ctr"/>
            <a:endParaRPr lang="en-US" sz="2800" dirty="0">
              <a:solidFill>
                <a:schemeClr val="tx1"/>
              </a:solidFill>
            </a:endParaRPr>
          </a:p>
          <a:p>
            <a:pPr algn="ctr"/>
            <a:r>
              <a:rPr lang="en-US" sz="2800" dirty="0">
                <a:solidFill>
                  <a:schemeClr val="tx1"/>
                </a:solidFill>
              </a:rPr>
              <a:t>Hiring 2025</a:t>
            </a:r>
          </a:p>
        </p:txBody>
      </p:sp>
      <p:pic>
        <p:nvPicPr>
          <p:cNvPr id="3" name="Picture 2" descr="A picture containing outdoor, building, stone, megalith&#10;&#10;Description automatically generated">
            <a:extLst>
              <a:ext uri="{FF2B5EF4-FFF2-40B4-BE49-F238E27FC236}">
                <a16:creationId xmlns:a16="http://schemas.microsoft.com/office/drawing/2014/main" id="{A0A4AFE1-8416-13C5-1A74-E6149F07DDF6}"/>
              </a:ext>
            </a:extLst>
          </p:cNvPr>
          <p:cNvPicPr>
            <a:picLocks noChangeAspect="1"/>
          </p:cNvPicPr>
          <p:nvPr/>
        </p:nvPicPr>
        <p:blipFill>
          <a:blip r:embed="rId3"/>
          <a:stretch>
            <a:fillRect/>
          </a:stretch>
        </p:blipFill>
        <p:spPr>
          <a:xfrm rot="5400000">
            <a:off x="6939947" y="1769765"/>
            <a:ext cx="5453935" cy="409045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899318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B2FFB12-F0B1-D636-2570-CEAB1E6C6D95}"/>
              </a:ext>
            </a:extLst>
          </p:cNvPr>
          <p:cNvSpPr>
            <a:spLocks noGrp="1"/>
          </p:cNvSpPr>
          <p:nvPr>
            <p:ph type="title"/>
          </p:nvPr>
        </p:nvSpPr>
        <p:spPr>
          <a:xfrm>
            <a:off x="902593" y="261058"/>
            <a:ext cx="10386814" cy="832920"/>
          </a:xfrm>
        </p:spPr>
        <p:txBody>
          <a:bodyPr/>
          <a:lstStyle/>
          <a:p>
            <a:pPr algn="ctr"/>
            <a:r>
              <a:rPr lang="en-US"/>
              <a:t>Fish Passage</a:t>
            </a:r>
          </a:p>
        </p:txBody>
      </p:sp>
      <p:sp>
        <p:nvSpPr>
          <p:cNvPr id="4" name="Subtitle 2">
            <a:extLst>
              <a:ext uri="{FF2B5EF4-FFF2-40B4-BE49-F238E27FC236}">
                <a16:creationId xmlns:a16="http://schemas.microsoft.com/office/drawing/2014/main" id="{C8B18AB8-441D-ACEA-CEBF-CF4633F32FC2}"/>
              </a:ext>
            </a:extLst>
          </p:cNvPr>
          <p:cNvSpPr>
            <a:spLocks noGrp="1"/>
          </p:cNvSpPr>
          <p:nvPr>
            <p:ph sz="quarter" idx="10"/>
          </p:nvPr>
        </p:nvSpPr>
        <p:spPr>
          <a:xfrm>
            <a:off x="606413" y="1419017"/>
            <a:ext cx="11280787" cy="4442381"/>
          </a:xfrm>
        </p:spPr>
        <p:txBody>
          <a:bodyPr/>
          <a:lstStyle/>
          <a:p>
            <a:pPr marL="342900" indent="-342900">
              <a:buFont typeface="Arial" panose="020B0604020202020204" pitchFamily="34" charset="0"/>
              <a:buChar char="•"/>
            </a:pPr>
            <a:r>
              <a:rPr lang="en-US" sz="2400">
                <a:latin typeface="Arial"/>
                <a:ea typeface="ＭＳ Ｐゴシック"/>
                <a:cs typeface="Arial"/>
              </a:rPr>
              <a:t>Goal: Provide sub-adult and adult bull trout passage to habitats upstream of AFD and reestablish connectivity of bull trout critical habitat upstream and downstream of AFD as part of a system-wide recovery effort.</a:t>
            </a:r>
          </a:p>
          <a:p>
            <a:pPr marL="342900" indent="-342900">
              <a:buFont typeface="Arial" panose="020B0604020202020204" pitchFamily="34" charset="0"/>
              <a:buChar char="•"/>
            </a:pPr>
            <a:endParaRPr lang="en-US" sz="2400"/>
          </a:p>
          <a:p>
            <a:pPr marL="342900" indent="-342900">
              <a:buFont typeface="Arial" panose="020B0604020202020204" pitchFamily="34" charset="0"/>
              <a:buChar char="•"/>
            </a:pPr>
            <a:r>
              <a:rPr lang="en-US" sz="2400">
                <a:latin typeface="Arial"/>
                <a:ea typeface="ＭＳ Ｐゴシック"/>
                <a:cs typeface="Arial"/>
              </a:rPr>
              <a:t>Trap and haul: bull trout </a:t>
            </a:r>
          </a:p>
          <a:p>
            <a:pPr marL="342900" indent="-342900">
              <a:buFont typeface="Arial" panose="020B0604020202020204" pitchFamily="34" charset="0"/>
              <a:buChar char="•"/>
            </a:pPr>
            <a:endParaRPr lang="en-US" sz="2400"/>
          </a:p>
          <a:p>
            <a:pPr marL="342900" indent="-342900">
              <a:buFont typeface="Arial" panose="020B0604020202020204" pitchFamily="34" charset="0"/>
              <a:buChar char="•"/>
            </a:pPr>
            <a:r>
              <a:rPr lang="en-US" sz="2400">
                <a:latin typeface="Arial"/>
                <a:ea typeface="ＭＳ Ｐゴシック"/>
                <a:cs typeface="Arial"/>
              </a:rPr>
              <a:t>Forebay flume: </a:t>
            </a:r>
            <a:r>
              <a:rPr lang="en-US" sz="2400" err="1">
                <a:latin typeface="Arial"/>
                <a:ea typeface="ＭＳ Ｐゴシック"/>
                <a:cs typeface="Arial"/>
              </a:rPr>
              <a:t>westslope</a:t>
            </a:r>
            <a:r>
              <a:rPr lang="en-US" sz="2400">
                <a:latin typeface="Arial"/>
                <a:ea typeface="ＭＳ Ｐゴシック"/>
                <a:cs typeface="Arial"/>
              </a:rPr>
              <a:t> cutthroat </a:t>
            </a:r>
          </a:p>
          <a:p>
            <a:pPr marL="342900" indent="-342900">
              <a:buFont typeface="Arial" panose="020B0604020202020204" pitchFamily="34" charset="0"/>
              <a:buChar char="•"/>
            </a:pPr>
            <a:endParaRPr lang="en-US" sz="2400">
              <a:solidFill>
                <a:schemeClr val="tx1"/>
              </a:solidFill>
            </a:endParaRPr>
          </a:p>
          <a:p>
            <a:pPr marL="342900" indent="-342900">
              <a:buFont typeface="Arial" panose="020B0604020202020204" pitchFamily="34" charset="0"/>
              <a:buChar char="•"/>
            </a:pPr>
            <a:r>
              <a:rPr lang="en-US" sz="2400">
                <a:solidFill>
                  <a:schemeClr val="tx1"/>
                </a:solidFill>
                <a:latin typeface="Arial"/>
                <a:ea typeface="ＭＳ Ｐゴシック"/>
                <a:cs typeface="Arial"/>
              </a:rPr>
              <a:t>Design/build contract anticipated award in September 2025 </a:t>
            </a:r>
          </a:p>
          <a:p>
            <a:pPr marL="342900" indent="-342900">
              <a:buFont typeface="Arial" panose="020B0604020202020204" pitchFamily="34" charset="0"/>
              <a:buChar char="•"/>
            </a:pPr>
            <a:endParaRPr lang="en-US" sz="2400">
              <a:solidFill>
                <a:schemeClr val="tx1"/>
              </a:solidFill>
            </a:endParaRPr>
          </a:p>
          <a:p>
            <a:pPr marL="342900" indent="-342900">
              <a:buFont typeface="Arial" panose="020B0604020202020204" pitchFamily="34" charset="0"/>
              <a:buChar char="•"/>
            </a:pPr>
            <a:r>
              <a:rPr lang="en-US" sz="2400">
                <a:solidFill>
                  <a:schemeClr val="tx1"/>
                </a:solidFill>
                <a:latin typeface="Arial"/>
                <a:ea typeface="ＭＳ Ｐゴシック"/>
                <a:cs typeface="Arial"/>
              </a:rPr>
              <a:t>Potential preconstruction beginning fall 2025 </a:t>
            </a:r>
          </a:p>
          <a:p>
            <a:pPr marL="342900" indent="-342900">
              <a:buFont typeface="Arial" panose="020B0604020202020204" pitchFamily="34" charset="0"/>
              <a:buChar char="•"/>
            </a:pPr>
            <a:endParaRPr lang="en-US" sz="2400">
              <a:solidFill>
                <a:schemeClr val="tx1"/>
              </a:solidFill>
            </a:endParaRPr>
          </a:p>
          <a:p>
            <a:pPr marL="342900" indent="-342900">
              <a:buFont typeface="Arial" panose="020B0604020202020204" pitchFamily="34" charset="0"/>
              <a:buChar char="•"/>
            </a:pPr>
            <a:r>
              <a:rPr lang="en-US" sz="2400">
                <a:solidFill>
                  <a:schemeClr val="tx1"/>
                </a:solidFill>
                <a:latin typeface="Arial"/>
                <a:ea typeface="ＭＳ Ｐゴシック"/>
                <a:cs typeface="Arial"/>
              </a:rPr>
              <a:t>Construction complete 2030 </a:t>
            </a:r>
          </a:p>
        </p:txBody>
      </p:sp>
      <p:pic>
        <p:nvPicPr>
          <p:cNvPr id="9" name="Picture 8" descr="A close-up of a fish&#10;&#10;Description automatically generated">
            <a:extLst>
              <a:ext uri="{FF2B5EF4-FFF2-40B4-BE49-F238E27FC236}">
                <a16:creationId xmlns:a16="http://schemas.microsoft.com/office/drawing/2014/main" id="{0A7CBD45-BB2F-334F-A022-5719074C7997}"/>
              </a:ext>
            </a:extLst>
          </p:cNvPr>
          <p:cNvPicPr>
            <a:picLocks noChangeAspect="1"/>
          </p:cNvPicPr>
          <p:nvPr/>
        </p:nvPicPr>
        <p:blipFill rotWithShape="1">
          <a:blip r:embed="rId3"/>
          <a:srcRect l="4517" t="4932" r="4851" b="8474"/>
          <a:stretch/>
        </p:blipFill>
        <p:spPr>
          <a:xfrm>
            <a:off x="7585217" y="2874060"/>
            <a:ext cx="4092433" cy="1532294"/>
          </a:xfrm>
          <a:prstGeom prst="rect">
            <a:avLst/>
          </a:prstGeom>
        </p:spPr>
      </p:pic>
      <p:pic>
        <p:nvPicPr>
          <p:cNvPr id="6" name="Picture 5" descr="A fish with a long tail&#10;&#10;Description automatically generated with low confidence">
            <a:extLst>
              <a:ext uri="{FF2B5EF4-FFF2-40B4-BE49-F238E27FC236}">
                <a16:creationId xmlns:a16="http://schemas.microsoft.com/office/drawing/2014/main" id="{A7B5D73E-9781-0B8A-21E7-57E6ED3F6CE9}"/>
              </a:ext>
            </a:extLst>
          </p:cNvPr>
          <p:cNvPicPr>
            <a:picLocks noChangeAspect="1"/>
          </p:cNvPicPr>
          <p:nvPr/>
        </p:nvPicPr>
        <p:blipFill rotWithShape="1">
          <a:blip r:embed="rId4"/>
          <a:srcRect l="1625" t="3072" r="2036" b="7781"/>
          <a:stretch/>
        </p:blipFill>
        <p:spPr>
          <a:xfrm>
            <a:off x="7658099" y="4801789"/>
            <a:ext cx="4019551" cy="1644211"/>
          </a:xfrm>
          <a:prstGeom prst="rect">
            <a:avLst/>
          </a:prstGeom>
        </p:spPr>
      </p:pic>
    </p:spTree>
    <p:extLst>
      <p:ext uri="{BB962C8B-B14F-4D97-AF65-F5344CB8AC3E}">
        <p14:creationId xmlns:p14="http://schemas.microsoft.com/office/powerpoint/2010/main" val="29772252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B2FFB12-F0B1-D636-2570-CEAB1E6C6D95}"/>
              </a:ext>
            </a:extLst>
          </p:cNvPr>
          <p:cNvSpPr>
            <a:spLocks noGrp="1"/>
          </p:cNvSpPr>
          <p:nvPr>
            <p:ph type="title"/>
          </p:nvPr>
        </p:nvSpPr>
        <p:spPr>
          <a:xfrm>
            <a:off x="1235968" y="278860"/>
            <a:ext cx="4860032" cy="832920"/>
          </a:xfrm>
        </p:spPr>
        <p:txBody>
          <a:bodyPr/>
          <a:lstStyle/>
          <a:p>
            <a:pPr algn="ctr"/>
            <a:r>
              <a:rPr lang="en-US"/>
              <a:t>Why fish passage?</a:t>
            </a:r>
          </a:p>
        </p:txBody>
      </p:sp>
      <p:sp>
        <p:nvSpPr>
          <p:cNvPr id="4" name="Subtitle 2">
            <a:extLst>
              <a:ext uri="{FF2B5EF4-FFF2-40B4-BE49-F238E27FC236}">
                <a16:creationId xmlns:a16="http://schemas.microsoft.com/office/drawing/2014/main" id="{C8B18AB8-441D-ACEA-CEBF-CF4633F32FC2}"/>
              </a:ext>
            </a:extLst>
          </p:cNvPr>
          <p:cNvSpPr>
            <a:spLocks noGrp="1"/>
          </p:cNvSpPr>
          <p:nvPr>
            <p:ph sz="quarter" idx="10"/>
          </p:nvPr>
        </p:nvSpPr>
        <p:spPr>
          <a:xfrm>
            <a:off x="606414" y="1282537"/>
            <a:ext cx="6261111" cy="4299395"/>
          </a:xfrm>
        </p:spPr>
        <p:txBody>
          <a:bodyPr/>
          <a:lstStyle/>
          <a:p>
            <a:pPr marL="342900" indent="-342900">
              <a:buFont typeface="Arial" panose="020B0604020202020204" pitchFamily="34" charset="0"/>
              <a:buChar char="•"/>
            </a:pPr>
            <a:r>
              <a:rPr lang="en-US" sz="2400" dirty="0">
                <a:latin typeface="Arial"/>
                <a:ea typeface="ＭＳ Ｐゴシック"/>
                <a:cs typeface="Arial"/>
              </a:rPr>
              <a:t>Lower Pend Oreille River (Box Canyon Reach) and associated tributaries are currently segmented from the rest of Lake Pend Oreille. </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latin typeface="Arial"/>
                <a:ea typeface="ＭＳ Ｐゴシック"/>
                <a:cs typeface="Arial"/>
              </a:rPr>
              <a:t>Red stars are dams with fish passage (Box Canyon and Cabinet Gorge) and black stars are dams without fish passage (Boundary Dam and Albeni Falls).</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latin typeface="Arial"/>
                <a:ea typeface="ＭＳ Ｐゴシック"/>
                <a:cs typeface="Arial"/>
              </a:rPr>
              <a:t>Habitat currently segmented.</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latin typeface="Arial"/>
                <a:ea typeface="ＭＳ Ｐゴシック"/>
                <a:cs typeface="Arial"/>
              </a:rPr>
              <a:t>Albeni Falls FPF will open over 600 miles of currently blocked/fragmented critical habitat.</a:t>
            </a:r>
          </a:p>
        </p:txBody>
      </p:sp>
      <p:pic>
        <p:nvPicPr>
          <p:cNvPr id="3" name="Picture 2" descr="Map&#10;&#10;Description automatically generated">
            <a:extLst>
              <a:ext uri="{FF2B5EF4-FFF2-40B4-BE49-F238E27FC236}">
                <a16:creationId xmlns:a16="http://schemas.microsoft.com/office/drawing/2014/main" id="{1346BB90-B811-D881-60BD-6B3295F5227B}"/>
              </a:ext>
            </a:extLst>
          </p:cNvPr>
          <p:cNvPicPr>
            <a:picLocks noChangeAspect="1"/>
          </p:cNvPicPr>
          <p:nvPr/>
        </p:nvPicPr>
        <p:blipFill>
          <a:blip r:embed="rId3"/>
          <a:stretch>
            <a:fillRect/>
          </a:stretch>
        </p:blipFill>
        <p:spPr>
          <a:xfrm>
            <a:off x="6867525" y="72046"/>
            <a:ext cx="5191125" cy="6713908"/>
          </a:xfrm>
          <a:prstGeom prst="rect">
            <a:avLst/>
          </a:prstGeom>
        </p:spPr>
      </p:pic>
      <p:sp>
        <p:nvSpPr>
          <p:cNvPr id="5" name="Star: 5 Points 4">
            <a:extLst>
              <a:ext uri="{FF2B5EF4-FFF2-40B4-BE49-F238E27FC236}">
                <a16:creationId xmlns:a16="http://schemas.microsoft.com/office/drawing/2014/main" id="{99B46443-2A38-378C-D414-8490718CFFDA}"/>
              </a:ext>
            </a:extLst>
          </p:cNvPr>
          <p:cNvSpPr/>
          <p:nvPr/>
        </p:nvSpPr>
        <p:spPr>
          <a:xfrm>
            <a:off x="7753349" y="1571625"/>
            <a:ext cx="219075" cy="209550"/>
          </a:xfrm>
          <a:prstGeom prst="star5">
            <a:avLst/>
          </a:prstGeom>
          <a:solidFill>
            <a:srgbClr val="FF0000">
              <a:alpha val="89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Star: 5 Points 7">
            <a:extLst>
              <a:ext uri="{FF2B5EF4-FFF2-40B4-BE49-F238E27FC236}">
                <a16:creationId xmlns:a16="http://schemas.microsoft.com/office/drawing/2014/main" id="{78F04766-2FFC-F384-C527-1AB83A3FC81B}"/>
              </a:ext>
            </a:extLst>
          </p:cNvPr>
          <p:cNvSpPr/>
          <p:nvPr/>
        </p:nvSpPr>
        <p:spPr>
          <a:xfrm>
            <a:off x="11366511" y="4505325"/>
            <a:ext cx="219075" cy="209550"/>
          </a:xfrm>
          <a:prstGeom prst="star5">
            <a:avLst/>
          </a:prstGeom>
          <a:solidFill>
            <a:srgbClr val="FF0000">
              <a:alpha val="89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B050"/>
              </a:solidFill>
            </a:endParaRPr>
          </a:p>
        </p:txBody>
      </p:sp>
      <p:sp>
        <p:nvSpPr>
          <p:cNvPr id="10" name="Star: 5 Points 9">
            <a:extLst>
              <a:ext uri="{FF2B5EF4-FFF2-40B4-BE49-F238E27FC236}">
                <a16:creationId xmlns:a16="http://schemas.microsoft.com/office/drawing/2014/main" id="{39E918BD-64B1-08DE-72DB-A103B6A9736F}"/>
              </a:ext>
            </a:extLst>
          </p:cNvPr>
          <p:cNvSpPr/>
          <p:nvPr/>
        </p:nvSpPr>
        <p:spPr>
          <a:xfrm>
            <a:off x="8788405" y="4038600"/>
            <a:ext cx="219075" cy="209550"/>
          </a:xfrm>
          <a:prstGeom prst="star5">
            <a:avLst/>
          </a:prstGeom>
          <a:solidFill>
            <a:schemeClr val="tx1">
              <a:alpha val="89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Star: 5 Points 10">
            <a:extLst>
              <a:ext uri="{FF2B5EF4-FFF2-40B4-BE49-F238E27FC236}">
                <a16:creationId xmlns:a16="http://schemas.microsoft.com/office/drawing/2014/main" id="{F11F1883-F7A5-69EE-9ECD-D8D6E9A920E7}"/>
              </a:ext>
            </a:extLst>
          </p:cNvPr>
          <p:cNvSpPr/>
          <p:nvPr/>
        </p:nvSpPr>
        <p:spPr>
          <a:xfrm>
            <a:off x="7862886" y="743049"/>
            <a:ext cx="219075" cy="209550"/>
          </a:xfrm>
          <a:prstGeom prst="star5">
            <a:avLst/>
          </a:prstGeom>
          <a:solidFill>
            <a:schemeClr val="tx1">
              <a:alpha val="89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156921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water, outdoor, mountain, nature&#10;&#10;Description automatically generated">
            <a:extLst>
              <a:ext uri="{FF2B5EF4-FFF2-40B4-BE49-F238E27FC236}">
                <a16:creationId xmlns:a16="http://schemas.microsoft.com/office/drawing/2014/main" id="{FB1E8355-C186-1982-6B03-B6FA806CCB34}"/>
              </a:ext>
            </a:extLst>
          </p:cNvPr>
          <p:cNvPicPr>
            <a:picLocks noChangeAspect="1"/>
          </p:cNvPicPr>
          <p:nvPr/>
        </p:nvPicPr>
        <p:blipFill>
          <a:blip r:embed="rId3"/>
          <a:stretch>
            <a:fillRect/>
          </a:stretch>
        </p:blipFill>
        <p:spPr>
          <a:xfrm>
            <a:off x="0" y="-1"/>
            <a:ext cx="12192000" cy="6858001"/>
          </a:xfrm>
          <a:prstGeom prst="rect">
            <a:avLst/>
          </a:prstGeom>
        </p:spPr>
      </p:pic>
      <p:sp>
        <p:nvSpPr>
          <p:cNvPr id="2" name="TextBox 1">
            <a:extLst>
              <a:ext uri="{FF2B5EF4-FFF2-40B4-BE49-F238E27FC236}">
                <a16:creationId xmlns:a16="http://schemas.microsoft.com/office/drawing/2014/main" id="{C6B63353-7899-2E97-0BC2-8174C09F8BDF}"/>
              </a:ext>
            </a:extLst>
          </p:cNvPr>
          <p:cNvSpPr txBox="1"/>
          <p:nvPr/>
        </p:nvSpPr>
        <p:spPr>
          <a:xfrm>
            <a:off x="323849" y="5943601"/>
            <a:ext cx="5534025" cy="369332"/>
          </a:xfrm>
          <a:prstGeom prst="rect">
            <a:avLst/>
          </a:prstGeom>
          <a:noFill/>
        </p:spPr>
        <p:txBody>
          <a:bodyPr wrap="square" rtlCol="0">
            <a:spAutoFit/>
          </a:bodyPr>
          <a:lstStyle/>
          <a:p>
            <a:r>
              <a:rPr lang="en-US" b="1">
                <a:solidFill>
                  <a:schemeClr val="tx2"/>
                </a:solidFill>
              </a:rPr>
              <a:t>*Preliminary conceptual sketch </a:t>
            </a:r>
            <a:r>
              <a:rPr lang="en-US">
                <a:solidFill>
                  <a:schemeClr val="tx2"/>
                </a:solidFill>
              </a:rPr>
              <a:t>(</a:t>
            </a:r>
            <a:r>
              <a:rPr lang="en-US" u="sng">
                <a:solidFill>
                  <a:schemeClr val="tx2"/>
                </a:solidFill>
              </a:rPr>
              <a:t>not final design</a:t>
            </a:r>
            <a:r>
              <a:rPr lang="en-US">
                <a:solidFill>
                  <a:schemeClr val="tx2"/>
                </a:solidFill>
              </a:rPr>
              <a:t>)</a:t>
            </a:r>
          </a:p>
        </p:txBody>
      </p:sp>
      <p:cxnSp>
        <p:nvCxnSpPr>
          <p:cNvPr id="11" name="Straight Arrow Connector 10">
            <a:extLst>
              <a:ext uri="{FF2B5EF4-FFF2-40B4-BE49-F238E27FC236}">
                <a16:creationId xmlns:a16="http://schemas.microsoft.com/office/drawing/2014/main" id="{4E992A26-0C52-9411-C837-7C703DFC17E4}"/>
              </a:ext>
            </a:extLst>
          </p:cNvPr>
          <p:cNvCxnSpPr>
            <a:cxnSpLocks/>
          </p:cNvCxnSpPr>
          <p:nvPr/>
        </p:nvCxnSpPr>
        <p:spPr>
          <a:xfrm flipH="1" flipV="1">
            <a:off x="7448550" y="2867025"/>
            <a:ext cx="876300" cy="1552575"/>
          </a:xfrm>
          <a:prstGeom prst="straightConnector1">
            <a:avLst/>
          </a:prstGeom>
          <a:ln>
            <a:solidFill>
              <a:srgbClr val="FF0000"/>
            </a:solidFill>
            <a:tailEnd type="triangle"/>
          </a:ln>
        </p:spPr>
        <p:style>
          <a:lnRef idx="3">
            <a:schemeClr val="accent2"/>
          </a:lnRef>
          <a:fillRef idx="0">
            <a:schemeClr val="accent2"/>
          </a:fillRef>
          <a:effectRef idx="2">
            <a:schemeClr val="accent2"/>
          </a:effectRef>
          <a:fontRef idx="minor">
            <a:schemeClr val="tx1"/>
          </a:fontRef>
        </p:style>
      </p:cxnSp>
      <p:sp>
        <p:nvSpPr>
          <p:cNvPr id="18" name="TextBox 17">
            <a:extLst>
              <a:ext uri="{FF2B5EF4-FFF2-40B4-BE49-F238E27FC236}">
                <a16:creationId xmlns:a16="http://schemas.microsoft.com/office/drawing/2014/main" id="{9712B03E-5F6E-2A46-3189-FBC9400BEECB}"/>
              </a:ext>
            </a:extLst>
          </p:cNvPr>
          <p:cNvSpPr txBox="1"/>
          <p:nvPr/>
        </p:nvSpPr>
        <p:spPr>
          <a:xfrm>
            <a:off x="6216484" y="2466520"/>
            <a:ext cx="2919351" cy="369332"/>
          </a:xfrm>
          <a:prstGeom prst="rect">
            <a:avLst/>
          </a:prstGeom>
          <a:noFill/>
        </p:spPr>
        <p:txBody>
          <a:bodyPr wrap="square" lIns="91440" tIns="45720" rIns="91440" bIns="45720" rtlCol="0" anchor="t">
            <a:spAutoFit/>
          </a:bodyPr>
          <a:lstStyle/>
          <a:p>
            <a:r>
              <a:rPr lang="en-US" err="1">
                <a:solidFill>
                  <a:schemeClr val="tx2"/>
                </a:solidFill>
              </a:rPr>
              <a:t>Westslope</a:t>
            </a:r>
            <a:r>
              <a:rPr lang="en-US">
                <a:solidFill>
                  <a:schemeClr val="tx2"/>
                </a:solidFill>
              </a:rPr>
              <a:t> Cutthroat</a:t>
            </a:r>
          </a:p>
        </p:txBody>
      </p:sp>
      <p:cxnSp>
        <p:nvCxnSpPr>
          <p:cNvPr id="21" name="Straight Arrow Connector 20">
            <a:extLst>
              <a:ext uri="{FF2B5EF4-FFF2-40B4-BE49-F238E27FC236}">
                <a16:creationId xmlns:a16="http://schemas.microsoft.com/office/drawing/2014/main" id="{AD0BF549-470F-773E-5F32-DF81246977CD}"/>
              </a:ext>
            </a:extLst>
          </p:cNvPr>
          <p:cNvCxnSpPr>
            <a:cxnSpLocks/>
          </p:cNvCxnSpPr>
          <p:nvPr/>
        </p:nvCxnSpPr>
        <p:spPr>
          <a:xfrm flipH="1" flipV="1">
            <a:off x="3619500" y="771525"/>
            <a:ext cx="4705350" cy="3686175"/>
          </a:xfrm>
          <a:prstGeom prst="straightConnector1">
            <a:avLst/>
          </a:prstGeom>
          <a:ln>
            <a:solidFill>
              <a:srgbClr val="FF0000"/>
            </a:solidFill>
            <a:tailEnd type="triangle"/>
          </a:ln>
        </p:spPr>
        <p:style>
          <a:lnRef idx="3">
            <a:schemeClr val="accent2"/>
          </a:lnRef>
          <a:fillRef idx="0">
            <a:schemeClr val="accent2"/>
          </a:fillRef>
          <a:effectRef idx="2">
            <a:schemeClr val="accent2"/>
          </a:effectRef>
          <a:fontRef idx="minor">
            <a:schemeClr val="tx1"/>
          </a:fontRef>
        </p:style>
      </p:cxnSp>
      <p:sp>
        <p:nvSpPr>
          <p:cNvPr id="23" name="TextBox 22">
            <a:extLst>
              <a:ext uri="{FF2B5EF4-FFF2-40B4-BE49-F238E27FC236}">
                <a16:creationId xmlns:a16="http://schemas.microsoft.com/office/drawing/2014/main" id="{CB94A12F-EDFD-DD2A-2D14-0A083E5F2F70}"/>
              </a:ext>
            </a:extLst>
          </p:cNvPr>
          <p:cNvSpPr txBox="1"/>
          <p:nvPr/>
        </p:nvSpPr>
        <p:spPr>
          <a:xfrm>
            <a:off x="3262311" y="413861"/>
            <a:ext cx="1440564" cy="369332"/>
          </a:xfrm>
          <a:prstGeom prst="rect">
            <a:avLst/>
          </a:prstGeom>
          <a:noFill/>
        </p:spPr>
        <p:txBody>
          <a:bodyPr wrap="square" lIns="91440" tIns="45720" rIns="91440" bIns="45720" rtlCol="0" anchor="t">
            <a:spAutoFit/>
          </a:bodyPr>
          <a:lstStyle/>
          <a:p>
            <a:r>
              <a:rPr lang="en-US">
                <a:solidFill>
                  <a:schemeClr val="tx2"/>
                </a:solidFill>
              </a:rPr>
              <a:t>Bull Trout</a:t>
            </a:r>
            <a:endParaRPr lang="en-US">
              <a:solidFill>
                <a:schemeClr val="tx2"/>
              </a:solidFill>
              <a:cs typeface="Arial"/>
            </a:endParaRPr>
          </a:p>
        </p:txBody>
      </p:sp>
    </p:spTree>
    <p:extLst>
      <p:ext uri="{BB962C8B-B14F-4D97-AF65-F5344CB8AC3E}">
        <p14:creationId xmlns:p14="http://schemas.microsoft.com/office/powerpoint/2010/main" val="22763895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D9E5E1D-BD90-D4F5-8F96-46279DB00B70}"/>
              </a:ext>
            </a:extLst>
          </p:cNvPr>
          <p:cNvSpPr>
            <a:spLocks noGrp="1"/>
          </p:cNvSpPr>
          <p:nvPr>
            <p:ph type="title"/>
          </p:nvPr>
        </p:nvSpPr>
        <p:spPr>
          <a:ln>
            <a:noFill/>
          </a:ln>
        </p:spPr>
        <p:txBody>
          <a:bodyPr/>
          <a:lstStyle/>
          <a:p>
            <a:pPr algn="ctr"/>
            <a:r>
              <a:rPr lang="en-US" dirty="0"/>
              <a:t>questions?</a:t>
            </a:r>
            <a:br>
              <a:rPr lang="en-US" dirty="0"/>
            </a:br>
            <a:r>
              <a:rPr lang="en-US" sz="2800" cap="none" dirty="0">
                <a:solidFill>
                  <a:schemeClr val="accent1">
                    <a:lumMod val="20000"/>
                    <a:lumOff val="80000"/>
                  </a:schemeClr>
                </a:solidFill>
                <a:latin typeface="+mj-lt"/>
                <a:ea typeface="Calibri" panose="020F0502020204030204" pitchFamily="34" charset="0"/>
                <a:cs typeface="Calibri" panose="020F0502020204030204" pitchFamily="34" charset="0"/>
              </a:rPr>
              <a:t>taylor.m.johnson@usace.army.mil</a:t>
            </a:r>
            <a:endParaRPr lang="en-US" dirty="0">
              <a:solidFill>
                <a:schemeClr val="accent1">
                  <a:lumMod val="20000"/>
                  <a:lumOff val="80000"/>
                </a:schemeClr>
              </a:solidFill>
              <a:latin typeface="+mj-lt"/>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30315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266700" y="265872"/>
            <a:ext cx="5829300" cy="2712718"/>
          </a:xfrm>
        </p:spPr>
        <p:txBody>
          <a:bodyPr>
            <a:normAutofit/>
          </a:bodyPr>
          <a:lstStyle/>
          <a:p>
            <a:r>
              <a:rPr lang="en-US" dirty="0">
                <a:latin typeface="Arial"/>
                <a:ea typeface="ＭＳ Ｐゴシック"/>
                <a:cs typeface="Arial"/>
              </a:rPr>
              <a:t>Lakes commission meeting - </a:t>
            </a:r>
            <a:br>
              <a:rPr lang="en-US" dirty="0">
                <a:latin typeface="Arial"/>
                <a:ea typeface="ＭＳ Ｐゴシック"/>
                <a:cs typeface="Arial"/>
              </a:rPr>
            </a:br>
            <a:r>
              <a:rPr lang="en-US" dirty="0">
                <a:latin typeface="Arial"/>
                <a:ea typeface="ＭＳ Ｐゴシック"/>
                <a:cs typeface="Arial"/>
              </a:rPr>
              <a:t>Columbia River Treaty update</a:t>
            </a:r>
          </a:p>
        </p:txBody>
      </p:sp>
      <p:sp>
        <p:nvSpPr>
          <p:cNvPr id="8" name="Text Placeholder 7"/>
          <p:cNvSpPr>
            <a:spLocks noGrp="1"/>
          </p:cNvSpPr>
          <p:nvPr>
            <p:ph type="body" sz="quarter" idx="15"/>
          </p:nvPr>
        </p:nvSpPr>
        <p:spPr>
          <a:xfrm>
            <a:off x="204556" y="3343274"/>
            <a:ext cx="5670962" cy="1907152"/>
          </a:xfrm>
        </p:spPr>
        <p:txBody>
          <a:bodyPr/>
          <a:lstStyle/>
          <a:p>
            <a:r>
              <a:rPr lang="en-US" dirty="0">
                <a:latin typeface="Arial"/>
                <a:ea typeface="ＭＳ Ｐゴシック"/>
                <a:cs typeface="Arial"/>
              </a:rPr>
              <a:t>January 10, 2025</a:t>
            </a:r>
          </a:p>
          <a:p>
            <a:endParaRPr lang="en-US" dirty="0"/>
          </a:p>
          <a:p>
            <a:r>
              <a:rPr lang="en-US" dirty="0">
                <a:latin typeface="Arial"/>
                <a:ea typeface="ＭＳ Ｐゴシック"/>
                <a:cs typeface="Arial"/>
              </a:rPr>
              <a:t>Kristian Mickelson, NWD, CRT FRM Advisor</a:t>
            </a:r>
            <a:br>
              <a:rPr lang="en-US" dirty="0">
                <a:latin typeface="Arial"/>
                <a:ea typeface="ＭＳ Ｐゴシック"/>
                <a:cs typeface="Arial"/>
              </a:rPr>
            </a:br>
            <a:endParaRPr lang="en-US" dirty="0">
              <a:latin typeface="Arial"/>
              <a:ea typeface="ＭＳ Ｐゴシック"/>
              <a:cs typeface="Arial"/>
            </a:endParaRPr>
          </a:p>
          <a:p>
            <a:endParaRPr lang="en-US" dirty="0"/>
          </a:p>
          <a:p>
            <a:endParaRPr lang="en-US" dirty="0"/>
          </a:p>
          <a:p>
            <a:endParaRPr lang="en-US" dirty="0">
              <a:solidFill>
                <a:srgbClr val="FF0000"/>
              </a:solidFill>
            </a:endParaRPr>
          </a:p>
          <a:p>
            <a:endParaRPr lang="en-US" dirty="0">
              <a:solidFill>
                <a:srgbClr val="FF0000"/>
              </a:solidFill>
            </a:endParaRPr>
          </a:p>
        </p:txBody>
      </p:sp>
      <p:pic>
        <p:nvPicPr>
          <p:cNvPr id="4" name="Picture 3" descr="Map&#10;&#10;Description automatically generated">
            <a:extLst>
              <a:ext uri="{FF2B5EF4-FFF2-40B4-BE49-F238E27FC236}">
                <a16:creationId xmlns:a16="http://schemas.microsoft.com/office/drawing/2014/main" id="{A4896106-B6FA-726F-0CD8-EA4B06BA98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10350" y="738187"/>
            <a:ext cx="4762500" cy="5210175"/>
          </a:xfrm>
          <a:prstGeom prst="rect">
            <a:avLst/>
          </a:prstGeom>
        </p:spPr>
      </p:pic>
    </p:spTree>
    <p:extLst>
      <p:ext uri="{BB962C8B-B14F-4D97-AF65-F5344CB8AC3E}">
        <p14:creationId xmlns:p14="http://schemas.microsoft.com/office/powerpoint/2010/main" val="34344201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ED57E27-F4B4-1AC6-D15B-54131397DA9E}"/>
              </a:ext>
            </a:extLst>
          </p:cNvPr>
          <p:cNvSpPr>
            <a:spLocks noGrp="1"/>
          </p:cNvSpPr>
          <p:nvPr>
            <p:ph sz="quarter" idx="10"/>
          </p:nvPr>
        </p:nvSpPr>
        <p:spPr/>
        <p:txBody>
          <a:bodyPr/>
          <a:lstStyle/>
          <a:p>
            <a:pPr marL="342900" indent="-342900">
              <a:buChar char="•"/>
            </a:pPr>
            <a:endParaRPr lang="en-US" sz="2800" dirty="0">
              <a:latin typeface="Arial"/>
              <a:ea typeface="ＭＳ Ｐゴシック"/>
              <a:cs typeface="Arial"/>
            </a:endParaRPr>
          </a:p>
          <a:p>
            <a:pPr marL="342900" indent="-342900">
              <a:buChar char="•"/>
            </a:pPr>
            <a:endParaRPr lang="en-US" sz="2800" dirty="0">
              <a:latin typeface="Arial"/>
              <a:ea typeface="ＭＳ Ｐゴシック"/>
              <a:cs typeface="Arial"/>
            </a:endParaRPr>
          </a:p>
          <a:p>
            <a:pPr marL="342900" indent="-342900">
              <a:buChar char="•"/>
            </a:pPr>
            <a:r>
              <a:rPr lang="en-US" sz="2800" dirty="0">
                <a:latin typeface="Arial"/>
                <a:ea typeface="ＭＳ Ｐゴシック"/>
                <a:cs typeface="Arial"/>
              </a:rPr>
              <a:t>The U.S.’s Treaty operation with Canada changed after September 2024. </a:t>
            </a:r>
            <a:endParaRPr lang="en-US" sz="2400" dirty="0">
              <a:latin typeface="Arial"/>
              <a:ea typeface="ＭＳ Ｐゴシック"/>
              <a:cs typeface="Arial"/>
            </a:endParaRPr>
          </a:p>
          <a:p>
            <a:pPr marL="342900" indent="-342900">
              <a:buChar char="•"/>
            </a:pPr>
            <a:r>
              <a:rPr lang="en-US" sz="2800" dirty="0">
                <a:latin typeface="Arial"/>
                <a:ea typeface="ＭＳ Ｐゴシック"/>
                <a:cs typeface="Arial"/>
              </a:rPr>
              <a:t>We have secured an interim FRM agreement for assured FRM space at one Canada CRT dam, Arrow (it used to be all 3).</a:t>
            </a:r>
          </a:p>
          <a:p>
            <a:pPr marL="342900" indent="-342900">
              <a:buChar char="•"/>
            </a:pPr>
            <a:r>
              <a:rPr lang="en-US" sz="2800" dirty="0">
                <a:latin typeface="Arial"/>
                <a:ea typeface="ＭＳ Ｐゴシック"/>
                <a:cs typeface="Arial"/>
              </a:rPr>
              <a:t>This agreement is valid for up to 3 years with corresponding payment.</a:t>
            </a:r>
          </a:p>
          <a:p>
            <a:pPr marL="342900" indent="-342900">
              <a:buFont typeface="Arial" pitchFamily="34" charset="0"/>
              <a:buChar char="•"/>
            </a:pPr>
            <a:r>
              <a:rPr lang="en-US" sz="2800" dirty="0"/>
              <a:t>There are on-going discussions to get signed treaty in place.</a:t>
            </a:r>
          </a:p>
          <a:p>
            <a:pPr marL="342900" indent="-342900">
              <a:buChar char="•"/>
            </a:pPr>
            <a:r>
              <a:rPr lang="en-US" sz="2800" dirty="0"/>
              <a:t>This new regime will require a lot of coordinated decision-making and possibly more on-demand FRM decisions. </a:t>
            </a:r>
          </a:p>
        </p:txBody>
      </p:sp>
      <p:sp>
        <p:nvSpPr>
          <p:cNvPr id="3" name="Title 2">
            <a:extLst>
              <a:ext uri="{FF2B5EF4-FFF2-40B4-BE49-F238E27FC236}">
                <a16:creationId xmlns:a16="http://schemas.microsoft.com/office/drawing/2014/main" id="{F2F7F2FA-3105-85DE-8E9C-969902215957}"/>
              </a:ext>
            </a:extLst>
          </p:cNvPr>
          <p:cNvSpPr>
            <a:spLocks noGrp="1"/>
          </p:cNvSpPr>
          <p:nvPr>
            <p:ph type="title"/>
          </p:nvPr>
        </p:nvSpPr>
        <p:spPr/>
        <p:txBody>
          <a:bodyPr/>
          <a:lstStyle/>
          <a:p>
            <a:r>
              <a:rPr lang="en-US" dirty="0"/>
              <a:t>Treaty operations</a:t>
            </a:r>
          </a:p>
        </p:txBody>
      </p:sp>
    </p:spTree>
    <p:extLst>
      <p:ext uri="{BB962C8B-B14F-4D97-AF65-F5344CB8AC3E}">
        <p14:creationId xmlns:p14="http://schemas.microsoft.com/office/powerpoint/2010/main" val="23694090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C90B091-A07B-6010-705E-2022F8A4EC6F}"/>
              </a:ext>
            </a:extLst>
          </p:cNvPr>
          <p:cNvSpPr>
            <a:spLocks noGrp="1"/>
          </p:cNvSpPr>
          <p:nvPr>
            <p:ph sz="quarter" idx="10"/>
          </p:nvPr>
        </p:nvSpPr>
        <p:spPr>
          <a:xfrm>
            <a:off x="266700" y="1587500"/>
            <a:ext cx="11658600" cy="5041900"/>
          </a:xfrm>
        </p:spPr>
        <p:txBody>
          <a:bodyPr/>
          <a:lstStyle/>
          <a:p>
            <a:pPr marL="342900" indent="-342900">
              <a:buChar char="•"/>
            </a:pPr>
            <a:r>
              <a:rPr lang="en-US" sz="2800" dirty="0">
                <a:latin typeface="Arial"/>
                <a:ea typeface="ＭＳ Ｐゴシック"/>
                <a:cs typeface="Arial"/>
              </a:rPr>
              <a:t>Under the Treaty, the U.S. has always had the ability in specific flood events and situations to "call" Canada for additional flood space. </a:t>
            </a:r>
            <a:endParaRPr lang="en-US" sz="2800" dirty="0"/>
          </a:p>
          <a:p>
            <a:pPr marL="342900" indent="-342900">
              <a:buChar char="•"/>
            </a:pPr>
            <a:endParaRPr lang="en-US" sz="2800" dirty="0"/>
          </a:p>
          <a:p>
            <a:pPr marL="342900" indent="-342900">
              <a:buChar char="•"/>
            </a:pPr>
            <a:r>
              <a:rPr lang="en-US" sz="2800" dirty="0">
                <a:latin typeface="Arial"/>
                <a:ea typeface="ＭＳ Ｐゴシック"/>
                <a:cs typeface="Arial"/>
              </a:rPr>
              <a:t>We have not previously exercised this ability. </a:t>
            </a:r>
            <a:endParaRPr lang="en-US" sz="2800" dirty="0"/>
          </a:p>
          <a:p>
            <a:pPr marL="342900" indent="-342900">
              <a:buChar char="•"/>
            </a:pPr>
            <a:endParaRPr lang="en-US" sz="2800" dirty="0"/>
          </a:p>
          <a:p>
            <a:pPr marL="342900" indent="-342900">
              <a:buChar char="•"/>
            </a:pPr>
            <a:r>
              <a:rPr lang="en-US" sz="2800" dirty="0">
                <a:latin typeface="Arial"/>
                <a:ea typeface="ＭＳ Ｐゴシック"/>
                <a:cs typeface="Arial"/>
              </a:rPr>
              <a:t>This ability is durable and continued after 2024. It remains in place, even if the Treaty Power Coordination is ever terminated. </a:t>
            </a:r>
          </a:p>
          <a:p>
            <a:endParaRPr lang="en-US" dirty="0"/>
          </a:p>
          <a:p>
            <a:endParaRPr lang="en-US" dirty="0"/>
          </a:p>
        </p:txBody>
      </p:sp>
      <p:sp>
        <p:nvSpPr>
          <p:cNvPr id="3" name="Title 2">
            <a:extLst>
              <a:ext uri="{FF2B5EF4-FFF2-40B4-BE49-F238E27FC236}">
                <a16:creationId xmlns:a16="http://schemas.microsoft.com/office/drawing/2014/main" id="{49CBAF12-C843-A1E8-CC60-1374691F9A9A}"/>
              </a:ext>
            </a:extLst>
          </p:cNvPr>
          <p:cNvSpPr>
            <a:spLocks noGrp="1"/>
          </p:cNvSpPr>
          <p:nvPr>
            <p:ph type="title"/>
          </p:nvPr>
        </p:nvSpPr>
        <p:spPr/>
        <p:txBody>
          <a:bodyPr/>
          <a:lstStyle/>
          <a:p>
            <a:r>
              <a:rPr lang="en-US" dirty="0">
                <a:latin typeface="Arial"/>
                <a:ea typeface="ＭＳ Ｐゴシック"/>
                <a:cs typeface="Arial"/>
              </a:rPr>
              <a:t>What is a "call"?</a:t>
            </a:r>
            <a:endParaRPr lang="en-US" dirty="0"/>
          </a:p>
        </p:txBody>
      </p:sp>
    </p:spTree>
    <p:extLst>
      <p:ext uri="{BB962C8B-B14F-4D97-AF65-F5344CB8AC3E}">
        <p14:creationId xmlns:p14="http://schemas.microsoft.com/office/powerpoint/2010/main" val="10624098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EE32F57-DC43-F31D-2639-776FCA04012E}"/>
              </a:ext>
            </a:extLst>
          </p:cNvPr>
          <p:cNvSpPr>
            <a:spLocks noGrp="1"/>
          </p:cNvSpPr>
          <p:nvPr>
            <p:ph type="title"/>
          </p:nvPr>
        </p:nvSpPr>
        <p:spPr/>
        <p:txBody>
          <a:bodyPr/>
          <a:lstStyle/>
          <a:p>
            <a:r>
              <a:rPr lang="en-US" dirty="0"/>
              <a:t>background</a:t>
            </a:r>
          </a:p>
        </p:txBody>
      </p:sp>
      <p:pic>
        <p:nvPicPr>
          <p:cNvPr id="5" name="Picture 4">
            <a:extLst>
              <a:ext uri="{FF2B5EF4-FFF2-40B4-BE49-F238E27FC236}">
                <a16:creationId xmlns:a16="http://schemas.microsoft.com/office/drawing/2014/main" id="{D6C398F3-4CA1-F212-B195-0731C124E628}"/>
              </a:ext>
            </a:extLst>
          </p:cNvPr>
          <p:cNvPicPr>
            <a:picLocks noChangeAspect="1"/>
          </p:cNvPicPr>
          <p:nvPr/>
        </p:nvPicPr>
        <p:blipFill>
          <a:blip r:embed="rId3"/>
          <a:stretch>
            <a:fillRect/>
          </a:stretch>
        </p:blipFill>
        <p:spPr>
          <a:xfrm>
            <a:off x="6677740" y="1729655"/>
            <a:ext cx="4968427" cy="5086623"/>
          </a:xfrm>
          <a:prstGeom prst="rect">
            <a:avLst/>
          </a:prstGeom>
        </p:spPr>
      </p:pic>
      <p:sp>
        <p:nvSpPr>
          <p:cNvPr id="4" name="Content Placeholder 5">
            <a:extLst>
              <a:ext uri="{FF2B5EF4-FFF2-40B4-BE49-F238E27FC236}">
                <a16:creationId xmlns:a16="http://schemas.microsoft.com/office/drawing/2014/main" id="{E5D32AA9-CF9D-3BE4-9B56-DC2C989AD108}"/>
              </a:ext>
            </a:extLst>
          </p:cNvPr>
          <p:cNvSpPr txBox="1">
            <a:spLocks/>
          </p:cNvSpPr>
          <p:nvPr/>
        </p:nvSpPr>
        <p:spPr bwMode="auto">
          <a:xfrm>
            <a:off x="334077" y="914400"/>
            <a:ext cx="10975607" cy="566749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l" rtl="0" eaLnBrk="1" fontAlgn="base" hangingPunct="1">
              <a:spcBef>
                <a:spcPts val="0"/>
              </a:spcBef>
              <a:spcAft>
                <a:spcPct val="0"/>
              </a:spcAft>
              <a:buFont typeface="Arial" pitchFamily="34" charset="0"/>
              <a:defRPr sz="2100" kern="1200">
                <a:solidFill>
                  <a:schemeClr val="tx1">
                    <a:lumMod val="75000"/>
                    <a:lumOff val="25000"/>
                  </a:schemeClr>
                </a:solidFill>
                <a:latin typeface="Arial" pitchFamily="34" charset="0"/>
                <a:ea typeface="ＭＳ Ｐゴシック" charset="0"/>
                <a:cs typeface="Arial" pitchFamily="34" charset="0"/>
              </a:defRPr>
            </a:lvl1pPr>
            <a:lvl2pPr marL="227013" indent="-227013" algn="l" rtl="0" eaLnBrk="1" fontAlgn="base" hangingPunct="1">
              <a:spcBef>
                <a:spcPts val="0"/>
              </a:spcBef>
              <a:spcAft>
                <a:spcPct val="0"/>
              </a:spcAft>
              <a:buFont typeface="Arial" pitchFamily="34" charset="0"/>
              <a:buChar char="–"/>
              <a:defRPr sz="2100" kern="1200">
                <a:solidFill>
                  <a:schemeClr val="tx1">
                    <a:lumMod val="75000"/>
                    <a:lumOff val="25000"/>
                  </a:schemeClr>
                </a:solidFill>
                <a:latin typeface="Arial" pitchFamily="34" charset="0"/>
                <a:ea typeface="Arial" charset="0"/>
                <a:cs typeface="Arial" pitchFamily="34" charset="0"/>
              </a:defRPr>
            </a:lvl2pPr>
            <a:lvl3pPr marL="461963" indent="-234950" algn="l" rtl="0" eaLnBrk="1" fontAlgn="base" hangingPunct="1">
              <a:spcBef>
                <a:spcPts val="0"/>
              </a:spcBef>
              <a:spcAft>
                <a:spcPct val="0"/>
              </a:spcAft>
              <a:buFont typeface="Arial" pitchFamily="34" charset="0"/>
              <a:buChar char="•"/>
              <a:defRPr sz="1500" kern="1200">
                <a:solidFill>
                  <a:schemeClr val="tx1">
                    <a:lumMod val="75000"/>
                    <a:lumOff val="25000"/>
                  </a:schemeClr>
                </a:solidFill>
                <a:latin typeface="Arial" pitchFamily="34" charset="0"/>
                <a:ea typeface="Arial" charset="0"/>
                <a:cs typeface="Arial" pitchFamily="34" charset="0"/>
              </a:defRPr>
            </a:lvl3pPr>
            <a:lvl4pPr marL="687388" indent="-225425" algn="l" rtl="0" eaLnBrk="1" fontAlgn="base" hangingPunct="1">
              <a:spcBef>
                <a:spcPts val="0"/>
              </a:spcBef>
              <a:spcAft>
                <a:spcPct val="0"/>
              </a:spcAft>
              <a:buFont typeface="Arial" pitchFamily="34" charset="0"/>
              <a:buChar char="–"/>
              <a:defRPr sz="1500" kern="1200">
                <a:solidFill>
                  <a:schemeClr val="tx1">
                    <a:lumMod val="75000"/>
                    <a:lumOff val="25000"/>
                  </a:schemeClr>
                </a:solidFill>
                <a:latin typeface="Arial" pitchFamily="34" charset="0"/>
                <a:ea typeface="Arial" charset="0"/>
                <a:cs typeface="Arial" pitchFamily="34" charset="0"/>
              </a:defRPr>
            </a:lvl4pPr>
            <a:lvl5pPr marL="914400" indent="-227013" algn="l" rtl="0" eaLnBrk="1" fontAlgn="base" hangingPunct="1">
              <a:spcBef>
                <a:spcPts val="0"/>
              </a:spcBef>
              <a:spcAft>
                <a:spcPct val="0"/>
              </a:spcAft>
              <a:buFont typeface="Arial" pitchFamily="34" charset="0"/>
              <a:buChar char="»"/>
              <a:defRPr sz="1500" kern="1200">
                <a:solidFill>
                  <a:schemeClr val="tx1">
                    <a:lumMod val="75000"/>
                    <a:lumOff val="25000"/>
                  </a:schemeClr>
                </a:solidFill>
                <a:latin typeface="Arial" pitchFamily="34" charset="0"/>
                <a:ea typeface="Arial" charset="0"/>
                <a:cs typeface="Arial" pitchFamily="34" charset="0"/>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a:lstStyle>
          <a:p>
            <a:r>
              <a:rPr lang="en-US" sz="2400" dirty="0">
                <a:solidFill>
                  <a:schemeClr val="tx1"/>
                </a:solidFill>
                <a:latin typeface="Arial"/>
                <a:ea typeface="ＭＳ Ｐゴシック"/>
                <a:cs typeface="Arial"/>
              </a:rPr>
              <a:t>Starting in September 2024, we need to use all related space (while meeting their other authorized purposes) in the US before going to Canada. </a:t>
            </a:r>
          </a:p>
          <a:p>
            <a:endParaRPr lang="en-US" sz="2400" b="1" dirty="0">
              <a:solidFill>
                <a:schemeClr val="tx1"/>
              </a:solidFill>
              <a:latin typeface="+mj-lt"/>
            </a:endParaRPr>
          </a:p>
          <a:p>
            <a:r>
              <a:rPr lang="en-US" sz="2400" b="1" dirty="0">
                <a:solidFill>
                  <a:schemeClr val="tx1"/>
                </a:solidFill>
                <a:latin typeface="+mj-lt"/>
                <a:ea typeface="ＭＳ Ｐゴシック"/>
                <a:cs typeface="Arial"/>
              </a:rPr>
              <a:t>US Projects authorized for FRM: </a:t>
            </a:r>
          </a:p>
          <a:p>
            <a:pPr marL="569595" lvl="1" indent="-342900">
              <a:buFont typeface="Arial" pitchFamily="34" charset="0"/>
              <a:buChar char="•"/>
            </a:pPr>
            <a:r>
              <a:rPr lang="en-US" sz="2400" kern="100" dirty="0">
                <a:solidFill>
                  <a:schemeClr val="tx1"/>
                </a:solidFill>
                <a:latin typeface="+mj-lt"/>
                <a:ea typeface="Calibri"/>
                <a:cs typeface="Times New Roman"/>
              </a:rPr>
              <a:t>Grand Coulee</a:t>
            </a:r>
          </a:p>
          <a:p>
            <a:pPr marL="569595" lvl="1" indent="-342900">
              <a:buFont typeface="Arial" pitchFamily="34" charset="0"/>
              <a:buChar char="•"/>
            </a:pPr>
            <a:r>
              <a:rPr lang="en-US" sz="2400" kern="100" dirty="0">
                <a:solidFill>
                  <a:schemeClr val="tx1"/>
                </a:solidFill>
                <a:latin typeface="+mj-lt"/>
                <a:ea typeface="Calibri"/>
                <a:cs typeface="Times New Roman"/>
              </a:rPr>
              <a:t>Libby</a:t>
            </a:r>
          </a:p>
          <a:p>
            <a:pPr marL="569595" lvl="1" indent="-342900">
              <a:buFont typeface="Arial" pitchFamily="34" charset="0"/>
              <a:buChar char="•"/>
            </a:pPr>
            <a:r>
              <a:rPr lang="en-US" sz="2400" kern="100" dirty="0">
                <a:solidFill>
                  <a:schemeClr val="tx1"/>
                </a:solidFill>
                <a:latin typeface="+mj-lt"/>
                <a:ea typeface="Calibri"/>
                <a:cs typeface="Times New Roman"/>
              </a:rPr>
              <a:t>Hungry Horse</a:t>
            </a:r>
          </a:p>
          <a:p>
            <a:pPr marL="569595" lvl="1" indent="-342900">
              <a:buFont typeface="Arial" pitchFamily="34" charset="0"/>
              <a:buChar char="•"/>
            </a:pPr>
            <a:r>
              <a:rPr lang="en-US" sz="2400" kern="100" dirty="0">
                <a:solidFill>
                  <a:schemeClr val="tx1"/>
                </a:solidFill>
                <a:latin typeface="+mj-lt"/>
                <a:ea typeface="Calibri"/>
                <a:cs typeface="Times New Roman"/>
              </a:rPr>
              <a:t>Dworshak</a:t>
            </a:r>
          </a:p>
          <a:p>
            <a:pPr marL="569595" lvl="1" indent="-342900">
              <a:buFont typeface="Arial" pitchFamily="34" charset="0"/>
              <a:buChar char="•"/>
            </a:pPr>
            <a:r>
              <a:rPr lang="en-US" sz="2400" kern="100" dirty="0">
                <a:solidFill>
                  <a:schemeClr val="tx1"/>
                </a:solidFill>
                <a:latin typeface="+mj-lt"/>
                <a:ea typeface="Calibri"/>
                <a:cs typeface="Times New Roman"/>
              </a:rPr>
              <a:t>Selis Ksanka Qlispe</a:t>
            </a:r>
          </a:p>
          <a:p>
            <a:pPr marL="569595" lvl="1" indent="-342900">
              <a:buFont typeface="Arial" pitchFamily="34" charset="0"/>
              <a:buChar char="•"/>
            </a:pPr>
            <a:r>
              <a:rPr lang="en-US" sz="2400" kern="100" dirty="0">
                <a:solidFill>
                  <a:schemeClr val="tx1"/>
                </a:solidFill>
                <a:latin typeface="+mj-lt"/>
                <a:ea typeface="Calibri"/>
                <a:cs typeface="Times New Roman"/>
              </a:rPr>
              <a:t>Albeni Falls</a:t>
            </a:r>
          </a:p>
          <a:p>
            <a:pPr marL="569595" lvl="1" indent="-342900">
              <a:buFont typeface="Arial" pitchFamily="34" charset="0"/>
              <a:buChar char="•"/>
            </a:pPr>
            <a:r>
              <a:rPr lang="en-US" sz="2400" kern="100" dirty="0">
                <a:solidFill>
                  <a:schemeClr val="tx1"/>
                </a:solidFill>
                <a:latin typeface="+mj-lt"/>
                <a:ea typeface="Calibri"/>
                <a:cs typeface="Arial"/>
              </a:rPr>
              <a:t>Brownlee/Hells Canyon/Oxbow</a:t>
            </a:r>
            <a:endParaRPr lang="en-US" sz="2400" kern="100" dirty="0">
              <a:solidFill>
                <a:schemeClr val="tx1"/>
              </a:solidFill>
              <a:latin typeface="+mj-lt"/>
              <a:ea typeface="Calibri"/>
              <a:cs typeface="Times New Roman"/>
            </a:endParaRPr>
          </a:p>
          <a:p>
            <a:pPr marL="569595" lvl="1" indent="-342900">
              <a:buFont typeface="Arial" pitchFamily="34" charset="0"/>
              <a:buChar char="•"/>
            </a:pPr>
            <a:r>
              <a:rPr lang="en-US" sz="2400" kern="100" dirty="0">
                <a:solidFill>
                  <a:schemeClr val="tx1"/>
                </a:solidFill>
                <a:latin typeface="+mj-lt"/>
                <a:ea typeface="Calibri"/>
                <a:cs typeface="Times New Roman"/>
              </a:rPr>
              <a:t>John Day</a:t>
            </a:r>
          </a:p>
          <a:p>
            <a:pPr marL="569595" lvl="1" indent="-342900">
              <a:buFont typeface="Arial" pitchFamily="34" charset="0"/>
              <a:buChar char="•"/>
            </a:pPr>
            <a:r>
              <a:rPr lang="en-US" sz="2400" kern="100" dirty="0">
                <a:solidFill>
                  <a:schemeClr val="tx1"/>
                </a:solidFill>
                <a:latin typeface="+mj-lt"/>
                <a:ea typeface="Calibri"/>
                <a:cs typeface="Times New Roman"/>
              </a:rPr>
              <a:t>Priest Rapids/Wanapum</a:t>
            </a:r>
            <a:endParaRPr lang="en-US" sz="2400" dirty="0">
              <a:solidFill>
                <a:schemeClr val="tx1"/>
              </a:solidFill>
              <a:ea typeface="Calibri"/>
              <a:cs typeface="Times New Roman"/>
            </a:endParaRPr>
          </a:p>
          <a:p>
            <a:pPr marL="569595" lvl="1" indent="-342900">
              <a:buFont typeface="Arial" pitchFamily="34" charset="0"/>
              <a:buChar char="•"/>
            </a:pPr>
            <a:r>
              <a:rPr lang="en-US" sz="2400" kern="100" dirty="0">
                <a:solidFill>
                  <a:schemeClr val="tx1"/>
                </a:solidFill>
                <a:latin typeface="+mj-lt"/>
                <a:ea typeface="Calibri"/>
                <a:cs typeface="Times New Roman"/>
              </a:rPr>
              <a:t>Wells</a:t>
            </a:r>
          </a:p>
          <a:p>
            <a:pPr marL="569595" lvl="1" indent="-342900">
              <a:buFont typeface="Arial" pitchFamily="34" charset="0"/>
              <a:buChar char="•"/>
            </a:pPr>
            <a:r>
              <a:rPr lang="en-US" sz="2400" kern="100" dirty="0">
                <a:solidFill>
                  <a:schemeClr val="tx1"/>
                </a:solidFill>
                <a:latin typeface="+mj-lt"/>
                <a:ea typeface="Calibri"/>
                <a:cs typeface="Times New Roman"/>
              </a:rPr>
              <a:t>Rocky Reach</a:t>
            </a:r>
          </a:p>
        </p:txBody>
      </p:sp>
      <p:sp>
        <p:nvSpPr>
          <p:cNvPr id="6" name="Rectangle 5">
            <a:extLst>
              <a:ext uri="{FF2B5EF4-FFF2-40B4-BE49-F238E27FC236}">
                <a16:creationId xmlns:a16="http://schemas.microsoft.com/office/drawing/2014/main" id="{3CB4C12E-F59C-665E-1D9B-E5A07A90B59A}"/>
              </a:ext>
            </a:extLst>
          </p:cNvPr>
          <p:cNvSpPr/>
          <p:nvPr/>
        </p:nvSpPr>
        <p:spPr>
          <a:xfrm>
            <a:off x="425533" y="4630728"/>
            <a:ext cx="4891781" cy="1801022"/>
          </a:xfrm>
          <a:prstGeom prst="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0000"/>
              </a:solidFill>
            </a:endParaRPr>
          </a:p>
        </p:txBody>
      </p:sp>
      <p:sp>
        <p:nvSpPr>
          <p:cNvPr id="7" name="TextBox 6">
            <a:extLst>
              <a:ext uri="{FF2B5EF4-FFF2-40B4-BE49-F238E27FC236}">
                <a16:creationId xmlns:a16="http://schemas.microsoft.com/office/drawing/2014/main" id="{667EA9E5-89CD-51B7-CC7B-7EBA52C184D5}"/>
              </a:ext>
            </a:extLst>
          </p:cNvPr>
          <p:cNvSpPr txBox="1"/>
          <p:nvPr/>
        </p:nvSpPr>
        <p:spPr>
          <a:xfrm>
            <a:off x="6024531" y="4007390"/>
            <a:ext cx="4968428" cy="2123658"/>
          </a:xfrm>
          <a:prstGeom prst="rect">
            <a:avLst/>
          </a:prstGeom>
          <a:solidFill>
            <a:schemeClr val="tx2"/>
          </a:solidFill>
        </p:spPr>
        <p:txBody>
          <a:bodyPr wrap="square" lIns="91440" tIns="45720" rIns="91440" bIns="45720" rtlCol="0" anchor="t">
            <a:spAutoFit/>
          </a:bodyPr>
          <a:lstStyle/>
          <a:p>
            <a:r>
              <a:rPr lang="en-US" sz="2200" dirty="0">
                <a:solidFill>
                  <a:srgbClr val="FF0000"/>
                </a:solidFill>
              </a:rPr>
              <a:t>Starting in Sept 2024, if the other US projects cannot maintain a similar level of flood risk in the lower Columbia River, we would request addtl space from JDA, the middle Columbia projects, and Brownlee </a:t>
            </a:r>
            <a:endParaRPr lang="en-US" sz="2200" dirty="0">
              <a:solidFill>
                <a:srgbClr val="FF0000"/>
              </a:solidFill>
              <a:cs typeface="Arial"/>
            </a:endParaRPr>
          </a:p>
        </p:txBody>
      </p:sp>
      <p:sp>
        <p:nvSpPr>
          <p:cNvPr id="8" name="Arrow: Right 7">
            <a:extLst>
              <a:ext uri="{FF2B5EF4-FFF2-40B4-BE49-F238E27FC236}">
                <a16:creationId xmlns:a16="http://schemas.microsoft.com/office/drawing/2014/main" id="{EF51FA5F-F175-BD75-2EAB-3C2DB5E43F7B}"/>
              </a:ext>
            </a:extLst>
          </p:cNvPr>
          <p:cNvSpPr/>
          <p:nvPr/>
        </p:nvSpPr>
        <p:spPr>
          <a:xfrm rot="9591176">
            <a:off x="5351539" y="4890004"/>
            <a:ext cx="715414" cy="358430"/>
          </a:xfrm>
          <a:prstGeom prst="rightArrow">
            <a:avLst/>
          </a:prstGeom>
          <a:solidFill>
            <a:srgbClr val="FF0000">
              <a:alpha val="89000"/>
            </a:srgbClr>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560737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8276A43-F48F-3DD1-5115-35548274679F}"/>
              </a:ext>
            </a:extLst>
          </p:cNvPr>
          <p:cNvSpPr>
            <a:spLocks noGrp="1"/>
          </p:cNvSpPr>
          <p:nvPr>
            <p:ph type="title"/>
          </p:nvPr>
        </p:nvSpPr>
        <p:spPr/>
        <p:txBody>
          <a:bodyPr/>
          <a:lstStyle/>
          <a:p>
            <a:r>
              <a:rPr lang="en-US" dirty="0"/>
              <a:t>Scenario Description </a:t>
            </a:r>
          </a:p>
        </p:txBody>
      </p:sp>
      <p:graphicFrame>
        <p:nvGraphicFramePr>
          <p:cNvPr id="4" name="Table 4">
            <a:extLst>
              <a:ext uri="{FF2B5EF4-FFF2-40B4-BE49-F238E27FC236}">
                <a16:creationId xmlns:a16="http://schemas.microsoft.com/office/drawing/2014/main" id="{0519C16A-C196-7F8A-98D3-3D413E3E7EE7}"/>
              </a:ext>
            </a:extLst>
          </p:cNvPr>
          <p:cNvGraphicFramePr>
            <a:graphicFrameLocks/>
          </p:cNvGraphicFramePr>
          <p:nvPr>
            <p:extLst>
              <p:ext uri="{D42A27DB-BD31-4B8C-83A1-F6EECF244321}">
                <p14:modId xmlns:p14="http://schemas.microsoft.com/office/powerpoint/2010/main" val="4262069560"/>
              </p:ext>
            </p:extLst>
          </p:nvPr>
        </p:nvGraphicFramePr>
        <p:xfrm>
          <a:off x="177422" y="1733266"/>
          <a:ext cx="11832608" cy="4694828"/>
        </p:xfrm>
        <a:graphic>
          <a:graphicData uri="http://schemas.openxmlformats.org/drawingml/2006/table">
            <a:tbl>
              <a:tblPr firstRow="1" bandRow="1">
                <a:tableStyleId>{5940675A-B579-460E-94D1-54222C63F5DA}</a:tableStyleId>
              </a:tblPr>
              <a:tblGrid>
                <a:gridCol w="1370651">
                  <a:extLst>
                    <a:ext uri="{9D8B030D-6E8A-4147-A177-3AD203B41FA5}">
                      <a16:colId xmlns:a16="http://schemas.microsoft.com/office/drawing/2014/main" val="1676708232"/>
                    </a:ext>
                  </a:extLst>
                </a:gridCol>
                <a:gridCol w="1186637">
                  <a:extLst>
                    <a:ext uri="{9D8B030D-6E8A-4147-A177-3AD203B41FA5}">
                      <a16:colId xmlns:a16="http://schemas.microsoft.com/office/drawing/2014/main" val="1996031912"/>
                    </a:ext>
                  </a:extLst>
                </a:gridCol>
                <a:gridCol w="1559112">
                  <a:extLst>
                    <a:ext uri="{9D8B030D-6E8A-4147-A177-3AD203B41FA5}">
                      <a16:colId xmlns:a16="http://schemas.microsoft.com/office/drawing/2014/main" val="731113669"/>
                    </a:ext>
                  </a:extLst>
                </a:gridCol>
                <a:gridCol w="1559112">
                  <a:extLst>
                    <a:ext uri="{9D8B030D-6E8A-4147-A177-3AD203B41FA5}">
                      <a16:colId xmlns:a16="http://schemas.microsoft.com/office/drawing/2014/main" val="3359587720"/>
                    </a:ext>
                  </a:extLst>
                </a:gridCol>
                <a:gridCol w="1365234">
                  <a:extLst>
                    <a:ext uri="{9D8B030D-6E8A-4147-A177-3AD203B41FA5}">
                      <a16:colId xmlns:a16="http://schemas.microsoft.com/office/drawing/2014/main" val="527809864"/>
                    </a:ext>
                  </a:extLst>
                </a:gridCol>
                <a:gridCol w="1365234">
                  <a:extLst>
                    <a:ext uri="{9D8B030D-6E8A-4147-A177-3AD203B41FA5}">
                      <a16:colId xmlns:a16="http://schemas.microsoft.com/office/drawing/2014/main" val="1930659407"/>
                    </a:ext>
                  </a:extLst>
                </a:gridCol>
                <a:gridCol w="3426628">
                  <a:extLst>
                    <a:ext uri="{9D8B030D-6E8A-4147-A177-3AD203B41FA5}">
                      <a16:colId xmlns:a16="http://schemas.microsoft.com/office/drawing/2014/main" val="1275275039"/>
                    </a:ext>
                  </a:extLst>
                </a:gridCol>
              </a:tblGrid>
              <a:tr h="1933166">
                <a:tc>
                  <a:txBody>
                    <a:bodyPr/>
                    <a:lstStyle/>
                    <a:p>
                      <a:r>
                        <a:rPr lang="en-US" sz="1200" b="1" dirty="0"/>
                        <a:t>Model Alternative</a:t>
                      </a:r>
                    </a:p>
                  </a:txBody>
                  <a:tcPr/>
                </a:tc>
                <a:tc>
                  <a:txBody>
                    <a:bodyPr/>
                    <a:lstStyle/>
                    <a:p>
                      <a:r>
                        <a:rPr lang="en-US" sz="1200" b="1" dirty="0"/>
                        <a:t>Flow-Aug</a:t>
                      </a:r>
                    </a:p>
                  </a:txBody>
                  <a:tcPr/>
                </a:tc>
                <a:tc>
                  <a:txBody>
                    <a:bodyPr/>
                    <a:lstStyle/>
                    <a:p>
                      <a:r>
                        <a:rPr lang="en-US" sz="1200" b="1" dirty="0"/>
                        <a:t>U.S. BiOp operations</a:t>
                      </a:r>
                    </a:p>
                  </a:txBody>
                  <a:tcPr/>
                </a:tc>
                <a:tc>
                  <a:txBody>
                    <a:bodyPr/>
                    <a:lstStyle/>
                    <a:p>
                      <a:r>
                        <a:rPr lang="en-US" sz="1200" b="1" dirty="0"/>
                        <a:t>AOP</a:t>
                      </a:r>
                    </a:p>
                  </a:txBody>
                  <a:tcPr/>
                </a:tc>
                <a:tc>
                  <a:txBody>
                    <a:bodyPr/>
                    <a:lstStyle/>
                    <a:p>
                      <a:r>
                        <a:rPr lang="en-US" sz="1200" b="1" dirty="0"/>
                        <a:t>Preplanned FRM Space</a:t>
                      </a:r>
                    </a:p>
                  </a:txBody>
                  <a:tcPr/>
                </a:tc>
                <a:tc>
                  <a:txBody>
                    <a:bodyPr/>
                    <a:lstStyle/>
                    <a:p>
                      <a:r>
                        <a:rPr lang="en-US" sz="1200" b="1" dirty="0"/>
                        <a:t>Calls to Canada for FRM</a:t>
                      </a:r>
                    </a:p>
                  </a:txBody>
                  <a:tcPr/>
                </a:tc>
                <a:tc>
                  <a:txBody>
                    <a:bodyPr/>
                    <a:lstStyle/>
                    <a:p>
                      <a:r>
                        <a:rPr lang="en-US" sz="1200" b="1" dirty="0"/>
                        <a:t>Purpose</a:t>
                      </a:r>
                    </a:p>
                  </a:txBody>
                  <a:tcPr/>
                </a:tc>
                <a:extLst>
                  <a:ext uri="{0D108BD9-81ED-4DB2-BD59-A6C34878D82A}">
                    <a16:rowId xmlns:a16="http://schemas.microsoft.com/office/drawing/2014/main" val="4191737384"/>
                  </a:ext>
                </a:extLst>
              </a:tr>
              <a:tr h="1380831">
                <a:tc>
                  <a:txBody>
                    <a:bodyPr/>
                    <a:lstStyle/>
                    <a:p>
                      <a:r>
                        <a:rPr lang="en-US" sz="1200" dirty="0"/>
                        <a:t>PA</a:t>
                      </a:r>
                    </a:p>
                  </a:txBody>
                  <a:tcPr/>
                </a:tc>
                <a:tc>
                  <a:txBody>
                    <a:bodyPr/>
                    <a:lstStyle/>
                    <a:p>
                      <a:r>
                        <a:rPr lang="en-US" sz="1200" dirty="0"/>
                        <a:t>Yes</a:t>
                      </a:r>
                    </a:p>
                  </a:txBody>
                  <a:tcPr>
                    <a:noFill/>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en-US" sz="1200" dirty="0"/>
                        <a:t>Yes</a:t>
                      </a:r>
                    </a:p>
                    <a:p>
                      <a:endParaRPr lang="en-US" sz="1200" dirty="0"/>
                    </a:p>
                  </a:txBody>
                  <a:tcPr>
                    <a:noFill/>
                  </a:tcPr>
                </a:tc>
                <a:tc>
                  <a:txBody>
                    <a:bodyPr/>
                    <a:lstStyle/>
                    <a:p>
                      <a:r>
                        <a:rPr lang="en-US" sz="1200" dirty="0"/>
                        <a:t>AOP25_C2</a:t>
                      </a:r>
                      <a:r>
                        <a:rPr lang="en-US" sz="1200" dirty="0">
                          <a:latin typeface="Calibri" panose="020F0502020204030204" pitchFamily="34" charset="0"/>
                          <a:cs typeface="Calibri" panose="020F0502020204030204" pitchFamily="34" charset="0"/>
                        </a:rPr>
                        <a:t>′</a:t>
                      </a:r>
                      <a:endParaRPr lang="en-US" sz="1200" dirty="0"/>
                    </a:p>
                  </a:txBody>
                  <a:tcPr>
                    <a:noFill/>
                  </a:tcPr>
                </a:tc>
                <a:tc>
                  <a:txBody>
                    <a:bodyPr/>
                    <a:lstStyle/>
                    <a:p>
                      <a:r>
                        <a:rPr lang="en-US" sz="1200" dirty="0"/>
                        <a:t>8.95 maf</a:t>
                      </a:r>
                    </a:p>
                  </a:txBody>
                  <a:tcPr/>
                </a:tc>
                <a:tc>
                  <a:txBody>
                    <a:bodyPr/>
                    <a:lstStyle/>
                    <a:p>
                      <a:r>
                        <a:rPr lang="en-US" sz="1200" dirty="0"/>
                        <a:t>Article IV(2)(b)</a:t>
                      </a:r>
                    </a:p>
                  </a:txBody>
                  <a:tcPr/>
                </a:tc>
                <a:tc>
                  <a:txBody>
                    <a:bodyPr/>
                    <a:lstStyle/>
                    <a:p>
                      <a:r>
                        <a:rPr lang="en-US" sz="1200" dirty="0"/>
                        <a:t>Updated Preferred Alternative</a:t>
                      </a:r>
                    </a:p>
                  </a:txBody>
                  <a:tcPr/>
                </a:tc>
                <a:extLst>
                  <a:ext uri="{0D108BD9-81ED-4DB2-BD59-A6C34878D82A}">
                    <a16:rowId xmlns:a16="http://schemas.microsoft.com/office/drawing/2014/main" val="249254510"/>
                  </a:ext>
                </a:extLst>
              </a:tr>
              <a:tr h="1380831">
                <a:tc>
                  <a:txBody>
                    <a:bodyPr/>
                    <a:lstStyle/>
                    <a:p>
                      <a:r>
                        <a:rPr lang="en-US" sz="1200" dirty="0"/>
                        <a:t>RTFRM</a:t>
                      </a:r>
                    </a:p>
                  </a:txBody>
                  <a:tcPr/>
                </a:tc>
                <a:tc>
                  <a:txBody>
                    <a:bodyPr/>
                    <a:lstStyle/>
                    <a:p>
                      <a:r>
                        <a:rPr lang="en-US" sz="1200" dirty="0"/>
                        <a:t>Yes</a:t>
                      </a:r>
                    </a:p>
                  </a:txBody>
                  <a:tcPr/>
                </a:tc>
                <a:tc>
                  <a:txBody>
                    <a:bodyPr/>
                    <a:lstStyle/>
                    <a:p>
                      <a:r>
                        <a:rPr lang="en-US" sz="1200" dirty="0"/>
                        <a:t>Yes</a:t>
                      </a:r>
                    </a:p>
                  </a:txBody>
                  <a:tcPr/>
                </a:tc>
                <a:tc>
                  <a:txBody>
                    <a:bodyPr/>
                    <a:lstStyle/>
                    <a:p>
                      <a:r>
                        <a:rPr lang="en-US" sz="1200" dirty="0"/>
                        <a:t>AOP25_C2</a:t>
                      </a:r>
                      <a:r>
                        <a:rPr lang="en-US" sz="1200" dirty="0">
                          <a:latin typeface="Calibri" panose="020F0502020204030204" pitchFamily="34" charset="0"/>
                          <a:cs typeface="Calibri" panose="020F0502020204030204" pitchFamily="34" charset="0"/>
                        </a:rPr>
                        <a:t>′</a:t>
                      </a:r>
                      <a:endParaRPr lang="en-US" sz="1200" dirty="0"/>
                    </a:p>
                  </a:txBody>
                  <a:tcPr/>
                </a:tc>
                <a:tc>
                  <a:txBody>
                    <a:bodyPr/>
                    <a:lstStyle/>
                    <a:p>
                      <a:r>
                        <a:rPr lang="en-US" sz="1200" dirty="0"/>
                        <a:t>3.6 maf</a:t>
                      </a:r>
                    </a:p>
                  </a:txBody>
                  <a:tcPr>
                    <a:solidFill>
                      <a:schemeClr val="accent3">
                        <a:lumMod val="40000"/>
                        <a:lumOff val="60000"/>
                      </a:schemeClr>
                    </a:solidFill>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en-US" sz="1200" dirty="0"/>
                        <a:t>Article IV(3)</a:t>
                      </a:r>
                    </a:p>
                    <a:p>
                      <a:endParaRPr lang="en-US" sz="1200" dirty="0"/>
                    </a:p>
                  </a:txBody>
                  <a:tcPr>
                    <a:solidFill>
                      <a:schemeClr val="accent3">
                        <a:lumMod val="40000"/>
                        <a:lumOff val="60000"/>
                      </a:schemeClr>
                    </a:solidFill>
                  </a:tcPr>
                </a:tc>
                <a:tc>
                  <a:txBody>
                    <a:bodyPr/>
                    <a:lstStyle/>
                    <a:p>
                      <a:r>
                        <a:rPr lang="en-US" sz="1200" dirty="0"/>
                        <a:t>Includes 3.6 maf preplanned FRM at Arrow from the agreement in principle</a:t>
                      </a:r>
                    </a:p>
                  </a:txBody>
                  <a:tcPr/>
                </a:tc>
                <a:extLst>
                  <a:ext uri="{0D108BD9-81ED-4DB2-BD59-A6C34878D82A}">
                    <a16:rowId xmlns:a16="http://schemas.microsoft.com/office/drawing/2014/main" val="797853013"/>
                  </a:ext>
                </a:extLst>
              </a:tr>
            </a:tbl>
          </a:graphicData>
        </a:graphic>
      </p:graphicFrame>
    </p:spTree>
    <p:extLst>
      <p:ext uri="{BB962C8B-B14F-4D97-AF65-F5344CB8AC3E}">
        <p14:creationId xmlns:p14="http://schemas.microsoft.com/office/powerpoint/2010/main" val="26292821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3442C08-CCE2-7E25-5177-244D5E1FC095}"/>
              </a:ext>
            </a:extLst>
          </p:cNvPr>
          <p:cNvSpPr>
            <a:spLocks noGrp="1"/>
          </p:cNvSpPr>
          <p:nvPr>
            <p:ph sz="quarter" idx="10"/>
          </p:nvPr>
        </p:nvSpPr>
        <p:spPr/>
        <p:txBody>
          <a:bodyPr/>
          <a:lstStyle/>
          <a:p>
            <a:r>
              <a:rPr lang="en-US" dirty="0">
                <a:latin typeface="Arial"/>
                <a:ea typeface="ＭＳ Ｐゴシック"/>
                <a:cs typeface="Arial"/>
              </a:rPr>
              <a:t>Hungry Horse Elevation</a:t>
            </a:r>
          </a:p>
        </p:txBody>
      </p:sp>
      <p:sp>
        <p:nvSpPr>
          <p:cNvPr id="3" name="Title 2">
            <a:extLst>
              <a:ext uri="{FF2B5EF4-FFF2-40B4-BE49-F238E27FC236}">
                <a16:creationId xmlns:a16="http://schemas.microsoft.com/office/drawing/2014/main" id="{CAA39D42-5964-06D4-166F-CEDB69663B06}"/>
              </a:ext>
            </a:extLst>
          </p:cNvPr>
          <p:cNvSpPr>
            <a:spLocks noGrp="1"/>
          </p:cNvSpPr>
          <p:nvPr>
            <p:ph type="title"/>
          </p:nvPr>
        </p:nvSpPr>
        <p:spPr/>
        <p:txBody>
          <a:bodyPr/>
          <a:lstStyle/>
          <a:p>
            <a:r>
              <a:rPr lang="en-US" dirty="0"/>
              <a:t>Modeling Results - ResSim</a:t>
            </a:r>
          </a:p>
        </p:txBody>
      </p:sp>
      <p:pic>
        <p:nvPicPr>
          <p:cNvPr id="5" name="Picture 4">
            <a:extLst>
              <a:ext uri="{FF2B5EF4-FFF2-40B4-BE49-F238E27FC236}">
                <a16:creationId xmlns:a16="http://schemas.microsoft.com/office/drawing/2014/main" id="{6FEB62B6-C51E-8342-8C02-FA537C030BAC}"/>
              </a:ext>
            </a:extLst>
          </p:cNvPr>
          <p:cNvPicPr>
            <a:picLocks noChangeAspect="1"/>
          </p:cNvPicPr>
          <p:nvPr/>
        </p:nvPicPr>
        <p:blipFill>
          <a:blip r:embed="rId2"/>
          <a:stretch>
            <a:fillRect/>
          </a:stretch>
        </p:blipFill>
        <p:spPr>
          <a:xfrm>
            <a:off x="857250" y="1445315"/>
            <a:ext cx="10477500" cy="4762500"/>
          </a:xfrm>
          <a:prstGeom prst="rect">
            <a:avLst/>
          </a:prstGeom>
        </p:spPr>
      </p:pic>
    </p:spTree>
    <p:extLst>
      <p:ext uri="{BB962C8B-B14F-4D97-AF65-F5344CB8AC3E}">
        <p14:creationId xmlns:p14="http://schemas.microsoft.com/office/powerpoint/2010/main" val="5089766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3442C08-CCE2-7E25-5177-244D5E1FC095}"/>
              </a:ext>
            </a:extLst>
          </p:cNvPr>
          <p:cNvSpPr>
            <a:spLocks noGrp="1"/>
          </p:cNvSpPr>
          <p:nvPr>
            <p:ph sz="quarter" idx="10"/>
          </p:nvPr>
        </p:nvSpPr>
        <p:spPr/>
        <p:txBody>
          <a:bodyPr/>
          <a:lstStyle/>
          <a:p>
            <a:r>
              <a:rPr lang="en-US" dirty="0">
                <a:latin typeface="Arial"/>
                <a:ea typeface="ＭＳ Ｐゴシック"/>
                <a:cs typeface="Arial"/>
              </a:rPr>
              <a:t>Lake Pend Oreille Elevation</a:t>
            </a:r>
          </a:p>
        </p:txBody>
      </p:sp>
      <p:sp>
        <p:nvSpPr>
          <p:cNvPr id="3" name="Title 2">
            <a:extLst>
              <a:ext uri="{FF2B5EF4-FFF2-40B4-BE49-F238E27FC236}">
                <a16:creationId xmlns:a16="http://schemas.microsoft.com/office/drawing/2014/main" id="{CAA39D42-5964-06D4-166F-CEDB69663B06}"/>
              </a:ext>
            </a:extLst>
          </p:cNvPr>
          <p:cNvSpPr>
            <a:spLocks noGrp="1"/>
          </p:cNvSpPr>
          <p:nvPr>
            <p:ph type="title"/>
          </p:nvPr>
        </p:nvSpPr>
        <p:spPr/>
        <p:txBody>
          <a:bodyPr/>
          <a:lstStyle/>
          <a:p>
            <a:r>
              <a:rPr lang="en-US" dirty="0"/>
              <a:t>Modeling Results - ResSim</a:t>
            </a:r>
          </a:p>
        </p:txBody>
      </p:sp>
      <p:pic>
        <p:nvPicPr>
          <p:cNvPr id="1026" name="Picture 2">
            <a:extLst>
              <a:ext uri="{FF2B5EF4-FFF2-40B4-BE49-F238E27FC236}">
                <a16:creationId xmlns:a16="http://schemas.microsoft.com/office/drawing/2014/main" id="{F9B4DA4B-0753-45FD-898F-2602E4031E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7250" y="1444752"/>
            <a:ext cx="10058420" cy="45720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78577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3442C08-CCE2-7E25-5177-244D5E1FC095}"/>
              </a:ext>
            </a:extLst>
          </p:cNvPr>
          <p:cNvSpPr>
            <a:spLocks noGrp="1"/>
          </p:cNvSpPr>
          <p:nvPr>
            <p:ph sz="quarter" idx="10"/>
          </p:nvPr>
        </p:nvSpPr>
        <p:spPr/>
        <p:txBody>
          <a:bodyPr/>
          <a:lstStyle/>
          <a:p>
            <a:r>
              <a:rPr lang="en-US" dirty="0"/>
              <a:t>Grand Coulee Elevation</a:t>
            </a:r>
          </a:p>
        </p:txBody>
      </p:sp>
      <p:sp>
        <p:nvSpPr>
          <p:cNvPr id="3" name="Title 2">
            <a:extLst>
              <a:ext uri="{FF2B5EF4-FFF2-40B4-BE49-F238E27FC236}">
                <a16:creationId xmlns:a16="http://schemas.microsoft.com/office/drawing/2014/main" id="{CAA39D42-5964-06D4-166F-CEDB69663B06}"/>
              </a:ext>
            </a:extLst>
          </p:cNvPr>
          <p:cNvSpPr>
            <a:spLocks noGrp="1"/>
          </p:cNvSpPr>
          <p:nvPr>
            <p:ph type="title"/>
          </p:nvPr>
        </p:nvSpPr>
        <p:spPr/>
        <p:txBody>
          <a:bodyPr/>
          <a:lstStyle/>
          <a:p>
            <a:r>
              <a:rPr lang="en-US" dirty="0"/>
              <a:t>Modeling Results - ResSim</a:t>
            </a:r>
          </a:p>
        </p:txBody>
      </p:sp>
      <p:pic>
        <p:nvPicPr>
          <p:cNvPr id="7" name="Picture 6">
            <a:extLst>
              <a:ext uri="{FF2B5EF4-FFF2-40B4-BE49-F238E27FC236}">
                <a16:creationId xmlns:a16="http://schemas.microsoft.com/office/drawing/2014/main" id="{83A35D25-A8DA-7496-42C2-6A38C0584119}"/>
              </a:ext>
            </a:extLst>
          </p:cNvPr>
          <p:cNvPicPr>
            <a:picLocks noChangeAspect="1"/>
          </p:cNvPicPr>
          <p:nvPr/>
        </p:nvPicPr>
        <p:blipFill>
          <a:blip r:embed="rId2"/>
          <a:stretch>
            <a:fillRect/>
          </a:stretch>
        </p:blipFill>
        <p:spPr>
          <a:xfrm>
            <a:off x="857250" y="1445315"/>
            <a:ext cx="10477500" cy="4762500"/>
          </a:xfrm>
          <a:prstGeom prst="rect">
            <a:avLst/>
          </a:prstGeom>
        </p:spPr>
      </p:pic>
    </p:spTree>
    <p:extLst>
      <p:ext uri="{BB962C8B-B14F-4D97-AF65-F5344CB8AC3E}">
        <p14:creationId xmlns:p14="http://schemas.microsoft.com/office/powerpoint/2010/main" val="28472860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3442C08-CCE2-7E25-5177-244D5E1FC095}"/>
              </a:ext>
            </a:extLst>
          </p:cNvPr>
          <p:cNvSpPr>
            <a:spLocks noGrp="1"/>
          </p:cNvSpPr>
          <p:nvPr>
            <p:ph sz="quarter" idx="10"/>
          </p:nvPr>
        </p:nvSpPr>
        <p:spPr/>
        <p:txBody>
          <a:bodyPr/>
          <a:lstStyle/>
          <a:p>
            <a:r>
              <a:rPr lang="en-US" dirty="0">
                <a:latin typeface="Arial"/>
                <a:ea typeface="ＭＳ Ｐゴシック"/>
                <a:cs typeface="Arial"/>
              </a:rPr>
              <a:t>Grand Coulee Summary Hydrograph - Inflow</a:t>
            </a:r>
            <a:endParaRPr lang="en-US" dirty="0"/>
          </a:p>
        </p:txBody>
      </p:sp>
      <p:sp>
        <p:nvSpPr>
          <p:cNvPr id="3" name="Title 2">
            <a:extLst>
              <a:ext uri="{FF2B5EF4-FFF2-40B4-BE49-F238E27FC236}">
                <a16:creationId xmlns:a16="http://schemas.microsoft.com/office/drawing/2014/main" id="{CAA39D42-5964-06D4-166F-CEDB69663B06}"/>
              </a:ext>
            </a:extLst>
          </p:cNvPr>
          <p:cNvSpPr>
            <a:spLocks noGrp="1"/>
          </p:cNvSpPr>
          <p:nvPr>
            <p:ph type="title"/>
          </p:nvPr>
        </p:nvSpPr>
        <p:spPr/>
        <p:txBody>
          <a:bodyPr/>
          <a:lstStyle/>
          <a:p>
            <a:r>
              <a:rPr lang="en-US" dirty="0"/>
              <a:t>SUPPLEMENTAL Modeling Results - ResSim</a:t>
            </a:r>
          </a:p>
        </p:txBody>
      </p:sp>
      <p:pic>
        <p:nvPicPr>
          <p:cNvPr id="5" name="Picture 4">
            <a:extLst>
              <a:ext uri="{FF2B5EF4-FFF2-40B4-BE49-F238E27FC236}">
                <a16:creationId xmlns:a16="http://schemas.microsoft.com/office/drawing/2014/main" id="{E59CC302-F789-5E77-DC01-EED4A8F234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5573" y="1447038"/>
            <a:ext cx="10480853" cy="4764024"/>
          </a:xfrm>
          <a:prstGeom prst="rect">
            <a:avLst/>
          </a:prstGeom>
        </p:spPr>
      </p:pic>
    </p:spTree>
    <p:extLst>
      <p:ext uri="{BB962C8B-B14F-4D97-AF65-F5344CB8AC3E}">
        <p14:creationId xmlns:p14="http://schemas.microsoft.com/office/powerpoint/2010/main" val="39415234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3442C08-CCE2-7E25-5177-244D5E1FC095}"/>
              </a:ext>
            </a:extLst>
          </p:cNvPr>
          <p:cNvSpPr>
            <a:spLocks noGrp="1"/>
          </p:cNvSpPr>
          <p:nvPr>
            <p:ph sz="quarter" idx="10"/>
          </p:nvPr>
        </p:nvSpPr>
        <p:spPr/>
        <p:txBody>
          <a:bodyPr/>
          <a:lstStyle/>
          <a:p>
            <a:r>
              <a:rPr lang="en-US" dirty="0">
                <a:latin typeface="Arial"/>
                <a:ea typeface="ＭＳ Ｐゴシック"/>
                <a:cs typeface="Arial"/>
              </a:rPr>
              <a:t>McNary Outflow</a:t>
            </a:r>
          </a:p>
        </p:txBody>
      </p:sp>
      <p:sp>
        <p:nvSpPr>
          <p:cNvPr id="3" name="Title 2">
            <a:extLst>
              <a:ext uri="{FF2B5EF4-FFF2-40B4-BE49-F238E27FC236}">
                <a16:creationId xmlns:a16="http://schemas.microsoft.com/office/drawing/2014/main" id="{CAA39D42-5964-06D4-166F-CEDB69663B06}"/>
              </a:ext>
            </a:extLst>
          </p:cNvPr>
          <p:cNvSpPr>
            <a:spLocks noGrp="1"/>
          </p:cNvSpPr>
          <p:nvPr>
            <p:ph type="title"/>
          </p:nvPr>
        </p:nvSpPr>
        <p:spPr/>
        <p:txBody>
          <a:bodyPr/>
          <a:lstStyle/>
          <a:p>
            <a:r>
              <a:rPr lang="en-US" dirty="0"/>
              <a:t>Modeling Results - ResSim</a:t>
            </a:r>
          </a:p>
        </p:txBody>
      </p:sp>
      <p:pic>
        <p:nvPicPr>
          <p:cNvPr id="6" name="Picture 5">
            <a:extLst>
              <a:ext uri="{FF2B5EF4-FFF2-40B4-BE49-F238E27FC236}">
                <a16:creationId xmlns:a16="http://schemas.microsoft.com/office/drawing/2014/main" id="{C7ED8704-1775-708B-34D4-7BCA4AFA60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5573" y="1447038"/>
            <a:ext cx="10480853" cy="4764024"/>
          </a:xfrm>
          <a:prstGeom prst="rect">
            <a:avLst/>
          </a:prstGeom>
        </p:spPr>
      </p:pic>
    </p:spTree>
    <p:extLst>
      <p:ext uri="{BB962C8B-B14F-4D97-AF65-F5344CB8AC3E}">
        <p14:creationId xmlns:p14="http://schemas.microsoft.com/office/powerpoint/2010/main" val="16280333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3442C08-CCE2-7E25-5177-244D5E1FC095}"/>
              </a:ext>
            </a:extLst>
          </p:cNvPr>
          <p:cNvSpPr>
            <a:spLocks noGrp="1"/>
          </p:cNvSpPr>
          <p:nvPr>
            <p:ph sz="quarter" idx="10"/>
          </p:nvPr>
        </p:nvSpPr>
        <p:spPr/>
        <p:txBody>
          <a:bodyPr/>
          <a:lstStyle/>
          <a:p>
            <a:r>
              <a:rPr lang="en-US" dirty="0">
                <a:latin typeface="Arial"/>
                <a:ea typeface="ＭＳ Ｐゴシック"/>
                <a:cs typeface="Arial"/>
              </a:rPr>
              <a:t>The Dalles – Peak Flow</a:t>
            </a:r>
          </a:p>
        </p:txBody>
      </p:sp>
      <p:sp>
        <p:nvSpPr>
          <p:cNvPr id="3" name="Title 2">
            <a:extLst>
              <a:ext uri="{FF2B5EF4-FFF2-40B4-BE49-F238E27FC236}">
                <a16:creationId xmlns:a16="http://schemas.microsoft.com/office/drawing/2014/main" id="{CAA39D42-5964-06D4-166F-CEDB69663B06}"/>
              </a:ext>
            </a:extLst>
          </p:cNvPr>
          <p:cNvSpPr>
            <a:spLocks noGrp="1"/>
          </p:cNvSpPr>
          <p:nvPr>
            <p:ph type="title"/>
          </p:nvPr>
        </p:nvSpPr>
        <p:spPr/>
        <p:txBody>
          <a:bodyPr/>
          <a:lstStyle/>
          <a:p>
            <a:r>
              <a:rPr lang="en-US" dirty="0"/>
              <a:t>Modeling Results - ResSim</a:t>
            </a:r>
          </a:p>
        </p:txBody>
      </p:sp>
      <p:pic>
        <p:nvPicPr>
          <p:cNvPr id="5" name="Picture 4" descr="Chart, line chart&#10;&#10;Description automatically generated">
            <a:extLst>
              <a:ext uri="{FF2B5EF4-FFF2-40B4-BE49-F238E27FC236}">
                <a16:creationId xmlns:a16="http://schemas.microsoft.com/office/drawing/2014/main" id="{3BAFC4B4-BF48-011E-1C64-68B19A6E05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9640" y="1657345"/>
            <a:ext cx="10058420" cy="4572009"/>
          </a:xfrm>
          <a:prstGeom prst="rect">
            <a:avLst/>
          </a:prstGeom>
        </p:spPr>
      </p:pic>
    </p:spTree>
    <p:extLst>
      <p:ext uri="{BB962C8B-B14F-4D97-AF65-F5344CB8AC3E}">
        <p14:creationId xmlns:p14="http://schemas.microsoft.com/office/powerpoint/2010/main" val="11622781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9166B83-8A9C-F429-5111-B9EFA0AC154E}"/>
              </a:ext>
            </a:extLst>
          </p:cNvPr>
          <p:cNvSpPr>
            <a:spLocks noGrp="1"/>
          </p:cNvSpPr>
          <p:nvPr>
            <p:ph sz="quarter" idx="10"/>
          </p:nvPr>
        </p:nvSpPr>
        <p:spPr>
          <a:xfrm>
            <a:off x="266700" y="1787979"/>
            <a:ext cx="11658600" cy="4563835"/>
          </a:xfrm>
        </p:spPr>
        <p:txBody>
          <a:bodyPr/>
          <a:lstStyle/>
          <a:p>
            <a:r>
              <a:rPr lang="en-US" sz="2800" dirty="0">
                <a:solidFill>
                  <a:schemeClr val="tx1"/>
                </a:solidFill>
              </a:rPr>
              <a:t>General information for Columbia River operations:  </a:t>
            </a:r>
            <a:endParaRPr lang="en-US" sz="2800" dirty="0">
              <a:solidFill>
                <a:schemeClr val="tx1"/>
              </a:solidFill>
              <a:hlinkClick r:id="rId3">
                <a:extLst>
                  <a:ext uri="{A12FA001-AC4F-418D-AE19-62706E023703}">
                    <ahyp:hlinkClr xmlns:ahyp="http://schemas.microsoft.com/office/drawing/2018/hyperlinkcolor" val="tx"/>
                  </a:ext>
                </a:extLst>
              </a:hlinkClick>
            </a:endParaRPr>
          </a:p>
          <a:p>
            <a:endParaRPr lang="en-US" sz="2800" dirty="0">
              <a:solidFill>
                <a:srgbClr val="3E6682"/>
              </a:solidFill>
              <a:hlinkClick r:id="rId3">
                <a:extLst>
                  <a:ext uri="{A12FA001-AC4F-418D-AE19-62706E023703}">
                    <ahyp:hlinkClr xmlns:ahyp="http://schemas.microsoft.com/office/drawing/2018/hyperlinkcolor" val="tx"/>
                  </a:ext>
                </a:extLst>
              </a:hlinkClick>
            </a:endParaRPr>
          </a:p>
          <a:p>
            <a:r>
              <a:rPr lang="en-US" sz="2800" dirty="0">
                <a:solidFill>
                  <a:srgbClr val="3E6682"/>
                </a:solidFill>
                <a:hlinkClick r:id="rId4"/>
              </a:rPr>
              <a:t>https://www.nwd.usace.army.mil/CRWM/Columbia-River-Treaty/</a:t>
            </a:r>
            <a:endParaRPr lang="en-US" sz="2800" dirty="0"/>
          </a:p>
          <a:p>
            <a:br>
              <a:rPr lang="en-US" sz="2800" dirty="0"/>
            </a:br>
            <a:r>
              <a:rPr lang="en-US" sz="2800" dirty="0">
                <a:hlinkClick r:id="rId5"/>
              </a:rPr>
              <a:t>https://www.usbr.gov/pn/</a:t>
            </a:r>
            <a:endParaRPr lang="en-US" sz="2800" dirty="0"/>
          </a:p>
          <a:p>
            <a:endParaRPr lang="en-US" sz="2800" dirty="0"/>
          </a:p>
          <a:p>
            <a:endParaRPr lang="en-US" sz="2800" dirty="0"/>
          </a:p>
          <a:p>
            <a:r>
              <a:rPr lang="en-US" sz="2800" dirty="0"/>
              <a:t>Update on Columbia River Treaty negotiations:</a:t>
            </a:r>
          </a:p>
          <a:p>
            <a:endParaRPr lang="en-US" sz="2800" dirty="0"/>
          </a:p>
          <a:p>
            <a:r>
              <a:rPr lang="en-US" sz="2800" dirty="0">
                <a:hlinkClick r:id="rId6"/>
              </a:rPr>
              <a:t>https://www.state.gov/columbia-river-treaty/</a:t>
            </a:r>
            <a:endParaRPr lang="en-US" sz="2800" dirty="0"/>
          </a:p>
          <a:p>
            <a:endParaRPr lang="en-US" sz="2800" dirty="0"/>
          </a:p>
        </p:txBody>
      </p:sp>
      <p:sp>
        <p:nvSpPr>
          <p:cNvPr id="3" name="Title 2">
            <a:extLst>
              <a:ext uri="{FF2B5EF4-FFF2-40B4-BE49-F238E27FC236}">
                <a16:creationId xmlns:a16="http://schemas.microsoft.com/office/drawing/2014/main" id="{913B048C-7475-F14C-FC1D-AF0FE681C9A5}"/>
              </a:ext>
            </a:extLst>
          </p:cNvPr>
          <p:cNvSpPr>
            <a:spLocks noGrp="1"/>
          </p:cNvSpPr>
          <p:nvPr>
            <p:ph type="title"/>
          </p:nvPr>
        </p:nvSpPr>
        <p:spPr/>
        <p:txBody>
          <a:bodyPr/>
          <a:lstStyle/>
          <a:p>
            <a:r>
              <a:rPr lang="en-US" dirty="0"/>
              <a:t>thank you</a:t>
            </a:r>
          </a:p>
        </p:txBody>
      </p:sp>
    </p:spTree>
    <p:extLst>
      <p:ext uri="{BB962C8B-B14F-4D97-AF65-F5344CB8AC3E}">
        <p14:creationId xmlns:p14="http://schemas.microsoft.com/office/powerpoint/2010/main" val="18532937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2DCD1B8-0FB9-6DE1-D901-F8B0186B1E44}"/>
              </a:ext>
            </a:extLst>
          </p:cNvPr>
          <p:cNvSpPr>
            <a:spLocks noGrp="1"/>
          </p:cNvSpPr>
          <p:nvPr>
            <p:ph type="title"/>
          </p:nvPr>
        </p:nvSpPr>
        <p:spPr>
          <a:xfrm>
            <a:off x="266700" y="260931"/>
            <a:ext cx="11658600" cy="1671543"/>
          </a:xfrm>
          <a:ln>
            <a:noFill/>
          </a:ln>
        </p:spPr>
        <p:txBody>
          <a:bodyPr/>
          <a:lstStyle/>
          <a:p>
            <a:r>
              <a:rPr lang="en-US" dirty="0"/>
              <a:t>Forecast Informed Reservoir Operations (FIRO) and </a:t>
            </a:r>
            <a:r>
              <a:rPr lang="en-US" dirty="0" err="1"/>
              <a:t>Albeni</a:t>
            </a:r>
            <a:r>
              <a:rPr lang="en-US" dirty="0"/>
              <a:t> Falls Dam</a:t>
            </a:r>
          </a:p>
        </p:txBody>
      </p:sp>
      <p:sp>
        <p:nvSpPr>
          <p:cNvPr id="9" name="Content Placeholder 8">
            <a:extLst>
              <a:ext uri="{FF2B5EF4-FFF2-40B4-BE49-F238E27FC236}">
                <a16:creationId xmlns:a16="http://schemas.microsoft.com/office/drawing/2014/main" id="{910D6B67-EB23-B871-0CBE-F377AEE7C411}"/>
              </a:ext>
            </a:extLst>
          </p:cNvPr>
          <p:cNvSpPr>
            <a:spLocks noGrp="1"/>
          </p:cNvSpPr>
          <p:nvPr>
            <p:ph sz="quarter" idx="17"/>
          </p:nvPr>
        </p:nvSpPr>
        <p:spPr>
          <a:xfrm>
            <a:off x="266700" y="2058988"/>
            <a:ext cx="6684358" cy="3308350"/>
          </a:xfrm>
          <a:ln>
            <a:noFill/>
          </a:ln>
        </p:spPr>
        <p:txBody>
          <a:bodyPr/>
          <a:lstStyle/>
          <a:p>
            <a:r>
              <a:rPr lang="en-US" dirty="0"/>
              <a:t>Michael Warner, PhD</a:t>
            </a:r>
          </a:p>
          <a:p>
            <a:r>
              <a:rPr lang="en-US" dirty="0"/>
              <a:t>Atmospheric Scientist</a:t>
            </a:r>
          </a:p>
          <a:p>
            <a:r>
              <a:rPr lang="en-US" dirty="0"/>
              <a:t>Hydrology Section</a:t>
            </a:r>
          </a:p>
          <a:p>
            <a:r>
              <a:rPr lang="en-US" dirty="0"/>
              <a:t>Seattle District</a:t>
            </a:r>
          </a:p>
          <a:p>
            <a:r>
              <a:rPr lang="en-US" dirty="0"/>
              <a:t>US Army Corps of Engineers</a:t>
            </a:r>
          </a:p>
          <a:p>
            <a:endParaRPr lang="en-US" dirty="0"/>
          </a:p>
          <a:p>
            <a:r>
              <a:rPr lang="en-US" dirty="0"/>
              <a:t>Lakes Commission Meeting</a:t>
            </a:r>
          </a:p>
          <a:p>
            <a:r>
              <a:rPr lang="en-US" dirty="0"/>
              <a:t>10 January 2025</a:t>
            </a:r>
          </a:p>
        </p:txBody>
      </p:sp>
      <p:pic>
        <p:nvPicPr>
          <p:cNvPr id="13" name="Picture 12" descr="A picture containing water, mountain, nature, surrounded&#10;&#10;Description automatically generated">
            <a:extLst>
              <a:ext uri="{FF2B5EF4-FFF2-40B4-BE49-F238E27FC236}">
                <a16:creationId xmlns:a16="http://schemas.microsoft.com/office/drawing/2014/main" id="{FE025039-ADB0-2384-0959-46B0D1D021A9}"/>
              </a:ext>
            </a:extLst>
          </p:cNvPr>
          <p:cNvPicPr>
            <a:picLocks noChangeAspect="1"/>
          </p:cNvPicPr>
          <p:nvPr/>
        </p:nvPicPr>
        <p:blipFill>
          <a:blip r:embed="rId2"/>
          <a:stretch>
            <a:fillRect/>
          </a:stretch>
        </p:blipFill>
        <p:spPr>
          <a:xfrm>
            <a:off x="4553112" y="2362874"/>
            <a:ext cx="7220799" cy="4064015"/>
          </a:xfrm>
          <a:prstGeom prst="rect">
            <a:avLst/>
          </a:prstGeom>
        </p:spPr>
      </p:pic>
    </p:spTree>
    <p:extLst>
      <p:ext uri="{BB962C8B-B14F-4D97-AF65-F5344CB8AC3E}">
        <p14:creationId xmlns:p14="http://schemas.microsoft.com/office/powerpoint/2010/main" val="19576618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4A0877D-0AE1-52B7-D4DD-F0641B3C1D9B}"/>
              </a:ext>
            </a:extLst>
          </p:cNvPr>
          <p:cNvSpPr>
            <a:spLocks noGrp="1"/>
          </p:cNvSpPr>
          <p:nvPr>
            <p:ph sz="quarter" idx="10"/>
          </p:nvPr>
        </p:nvSpPr>
        <p:spPr>
          <a:xfrm>
            <a:off x="1747880" y="1530404"/>
            <a:ext cx="8723214" cy="1949169"/>
          </a:xfrm>
        </p:spPr>
        <p:txBody>
          <a:bodyPr/>
          <a:lstStyle/>
          <a:p>
            <a:pPr algn="just"/>
            <a:r>
              <a:rPr lang="en-US" i="1" dirty="0">
                <a:solidFill>
                  <a:srgbClr val="0070C0"/>
                </a:solidFill>
                <a:latin typeface="Times New Roman" panose="02020603050405020304" pitchFamily="18" charset="0"/>
                <a:cs typeface="Times New Roman" panose="02020603050405020304" pitchFamily="18" charset="0"/>
              </a:rPr>
              <a:t>The goal of FIRO is to develop, demonstrate, and implement tools and science that enable more effective management of reservoirs by leveraging improvements in weather and water forecasts. FIRO creates a natural linkage between research, applications, technology, reservoir operations and water control manuals to enable continuous improvement based on state-of-the-science.</a:t>
            </a:r>
          </a:p>
        </p:txBody>
      </p:sp>
      <p:sp>
        <p:nvSpPr>
          <p:cNvPr id="3" name="Footer Placeholder 2">
            <a:extLst>
              <a:ext uri="{FF2B5EF4-FFF2-40B4-BE49-F238E27FC236}">
                <a16:creationId xmlns:a16="http://schemas.microsoft.com/office/drawing/2014/main" id="{C8D0E50C-3E78-1939-795B-7E6243322F99}"/>
              </a:ext>
            </a:extLst>
          </p:cNvPr>
          <p:cNvSpPr>
            <a:spLocks noGrp="1"/>
          </p:cNvSpPr>
          <p:nvPr>
            <p:ph type="ftr" sz="quarter" idx="12"/>
          </p:nvPr>
        </p:nvSpPr>
        <p:spPr/>
        <p:txBody>
          <a:bodyPr/>
          <a:lstStyle/>
          <a:p>
            <a:endParaRPr lang="en-US" dirty="0"/>
          </a:p>
        </p:txBody>
      </p:sp>
      <p:sp>
        <p:nvSpPr>
          <p:cNvPr id="4" name="Title 3">
            <a:extLst>
              <a:ext uri="{FF2B5EF4-FFF2-40B4-BE49-F238E27FC236}">
                <a16:creationId xmlns:a16="http://schemas.microsoft.com/office/drawing/2014/main" id="{CABCC22F-BF32-263A-0D68-6A81C4CA4044}"/>
              </a:ext>
            </a:extLst>
          </p:cNvPr>
          <p:cNvSpPr>
            <a:spLocks noGrp="1"/>
          </p:cNvSpPr>
          <p:nvPr>
            <p:ph type="title"/>
          </p:nvPr>
        </p:nvSpPr>
        <p:spPr/>
        <p:txBody>
          <a:bodyPr/>
          <a:lstStyle/>
          <a:p>
            <a:r>
              <a:rPr lang="en-US" sz="2800" dirty="0"/>
              <a:t>Forecast Informed Reservoir Operations (FIRO)</a:t>
            </a:r>
          </a:p>
        </p:txBody>
      </p:sp>
      <p:sp>
        <p:nvSpPr>
          <p:cNvPr id="5" name="Content Placeholder 1">
            <a:extLst>
              <a:ext uri="{FF2B5EF4-FFF2-40B4-BE49-F238E27FC236}">
                <a16:creationId xmlns:a16="http://schemas.microsoft.com/office/drawing/2014/main" id="{DE1A02CE-89A6-E759-4B5E-BFD9FB5A50ED}"/>
              </a:ext>
            </a:extLst>
          </p:cNvPr>
          <p:cNvSpPr txBox="1">
            <a:spLocks/>
          </p:cNvSpPr>
          <p:nvPr/>
        </p:nvSpPr>
        <p:spPr bwMode="auto">
          <a:xfrm>
            <a:off x="1734393" y="3859562"/>
            <a:ext cx="8723214" cy="194916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l" rtl="0" eaLnBrk="1" fontAlgn="base" hangingPunct="1">
              <a:spcBef>
                <a:spcPts val="0"/>
              </a:spcBef>
              <a:spcAft>
                <a:spcPct val="0"/>
              </a:spcAft>
              <a:buFont typeface="Arial" pitchFamily="34" charset="0"/>
              <a:defRPr sz="2100" kern="1200">
                <a:solidFill>
                  <a:schemeClr val="tx1">
                    <a:lumMod val="90000"/>
                    <a:lumOff val="10000"/>
                  </a:schemeClr>
                </a:solidFill>
                <a:latin typeface="Arial" pitchFamily="34" charset="0"/>
                <a:ea typeface="ＭＳ Ｐゴシック" charset="0"/>
                <a:cs typeface="Arial" pitchFamily="34" charset="0"/>
              </a:defRPr>
            </a:lvl1pPr>
            <a:lvl2pPr marL="227013" indent="-227013" algn="l" rtl="0" eaLnBrk="1" fontAlgn="base" hangingPunct="1">
              <a:spcBef>
                <a:spcPts val="0"/>
              </a:spcBef>
              <a:spcAft>
                <a:spcPct val="0"/>
              </a:spcAft>
              <a:buFont typeface="Arial" pitchFamily="34" charset="0"/>
              <a:buChar char="–"/>
              <a:defRPr sz="2100" kern="1200">
                <a:solidFill>
                  <a:schemeClr val="tx1">
                    <a:lumMod val="90000"/>
                    <a:lumOff val="10000"/>
                  </a:schemeClr>
                </a:solidFill>
                <a:latin typeface="Arial" pitchFamily="34" charset="0"/>
                <a:ea typeface="Arial" charset="0"/>
                <a:cs typeface="Arial" pitchFamily="34" charset="0"/>
              </a:defRPr>
            </a:lvl2pPr>
            <a:lvl3pPr marL="461963" indent="-234950" algn="l" rtl="0" eaLnBrk="1" fontAlgn="base" hangingPunct="1">
              <a:spcBef>
                <a:spcPts val="0"/>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3pPr>
            <a:lvl4pPr marL="687388" indent="-225425" algn="l" rtl="0" eaLnBrk="1" fontAlgn="base" hangingPunct="1">
              <a:spcBef>
                <a:spcPts val="0"/>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4pPr>
            <a:lvl5pPr marL="914400" indent="-227013" algn="l" rtl="0" eaLnBrk="1" fontAlgn="base" hangingPunct="1">
              <a:spcBef>
                <a:spcPts val="0"/>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a:lstStyle>
          <a:p>
            <a:pPr algn="just"/>
            <a:r>
              <a:rPr lang="en-US" i="1" dirty="0">
                <a:latin typeface="Times New Roman" panose="02020603050405020304" pitchFamily="18" charset="0"/>
                <a:cs typeface="Times New Roman" panose="02020603050405020304" pitchFamily="18" charset="0"/>
              </a:rPr>
              <a:t>FIRO is currently being developed and tested as a collaborative effort in the Russian River Basin (Lake Mendocino, Lake Sonoma), the Santa Ana River Basin (Prado Dam, Seven Oaks Dam), the Yuba-Feather River Basins, and the Green River Basin (Howard Hanson Dam) </a:t>
            </a:r>
            <a:endParaRPr lang="en-US" i="1" dirty="0">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033489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A42203C-457A-9FB9-4B78-F4253CAAB339}"/>
              </a:ext>
            </a:extLst>
          </p:cNvPr>
          <p:cNvSpPr>
            <a:spLocks noGrp="1"/>
          </p:cNvSpPr>
          <p:nvPr>
            <p:ph type="ftr" sz="quarter" idx="12"/>
          </p:nvPr>
        </p:nvSpPr>
        <p:spPr/>
        <p:txBody>
          <a:bodyPr/>
          <a:lstStyle/>
          <a:p>
            <a:endParaRPr lang="en-US" dirty="0"/>
          </a:p>
        </p:txBody>
      </p:sp>
      <p:sp>
        <p:nvSpPr>
          <p:cNvPr id="4" name="Title 3">
            <a:extLst>
              <a:ext uri="{FF2B5EF4-FFF2-40B4-BE49-F238E27FC236}">
                <a16:creationId xmlns:a16="http://schemas.microsoft.com/office/drawing/2014/main" id="{9C89A674-BC53-5ADA-E3D0-152A61E61FCF}"/>
              </a:ext>
            </a:extLst>
          </p:cNvPr>
          <p:cNvSpPr>
            <a:spLocks noGrp="1"/>
          </p:cNvSpPr>
          <p:nvPr>
            <p:ph type="title"/>
          </p:nvPr>
        </p:nvSpPr>
        <p:spPr/>
        <p:txBody>
          <a:bodyPr/>
          <a:lstStyle/>
          <a:p>
            <a:r>
              <a:rPr lang="en-US" dirty="0"/>
              <a:t>FIRO and Water Supply</a:t>
            </a:r>
          </a:p>
        </p:txBody>
      </p:sp>
      <p:pic>
        <p:nvPicPr>
          <p:cNvPr id="6" name="Picture 5" descr="Chart&#10;&#10;Description automatically generated with medium confidence">
            <a:extLst>
              <a:ext uri="{FF2B5EF4-FFF2-40B4-BE49-F238E27FC236}">
                <a16:creationId xmlns:a16="http://schemas.microsoft.com/office/drawing/2014/main" id="{ED75B197-6C8D-DF23-1F0A-F35887B7A95C}"/>
              </a:ext>
            </a:extLst>
          </p:cNvPr>
          <p:cNvPicPr>
            <a:picLocks noChangeAspect="1"/>
          </p:cNvPicPr>
          <p:nvPr/>
        </p:nvPicPr>
        <p:blipFill>
          <a:blip r:embed="rId2"/>
          <a:stretch>
            <a:fillRect/>
          </a:stretch>
        </p:blipFill>
        <p:spPr>
          <a:xfrm>
            <a:off x="2064089" y="1393315"/>
            <a:ext cx="8063822" cy="4797091"/>
          </a:xfrm>
          <a:prstGeom prst="rect">
            <a:avLst/>
          </a:prstGeom>
        </p:spPr>
      </p:pic>
    </p:spTree>
    <p:extLst>
      <p:ext uri="{BB962C8B-B14F-4D97-AF65-F5344CB8AC3E}">
        <p14:creationId xmlns:p14="http://schemas.microsoft.com/office/powerpoint/2010/main" val="39786168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D9005BFC-8381-A24B-B335-FBD3EA1A4233}"/>
              </a:ext>
            </a:extLst>
          </p:cNvPr>
          <p:cNvPicPr>
            <a:picLocks noGrp="1" noChangeAspect="1"/>
          </p:cNvPicPr>
          <p:nvPr>
            <p:ph sz="quarter" idx="10"/>
          </p:nvPr>
        </p:nvPicPr>
        <p:blipFill>
          <a:blip r:embed="rId2"/>
          <a:stretch>
            <a:fillRect/>
          </a:stretch>
        </p:blipFill>
        <p:spPr>
          <a:xfrm>
            <a:off x="67418" y="1007175"/>
            <a:ext cx="6584236" cy="4165537"/>
          </a:xfrm>
        </p:spPr>
      </p:pic>
      <p:sp>
        <p:nvSpPr>
          <p:cNvPr id="3" name="Footer Placeholder 2">
            <a:extLst>
              <a:ext uri="{FF2B5EF4-FFF2-40B4-BE49-F238E27FC236}">
                <a16:creationId xmlns:a16="http://schemas.microsoft.com/office/drawing/2014/main" id="{BDA86FBD-59CB-4224-2FE9-0DB8E21A00A7}"/>
              </a:ext>
            </a:extLst>
          </p:cNvPr>
          <p:cNvSpPr>
            <a:spLocks noGrp="1"/>
          </p:cNvSpPr>
          <p:nvPr>
            <p:ph type="ftr" sz="quarter" idx="12"/>
          </p:nvPr>
        </p:nvSpPr>
        <p:spPr/>
        <p:txBody>
          <a:bodyPr/>
          <a:lstStyle/>
          <a:p>
            <a:endParaRPr lang="en-US" dirty="0"/>
          </a:p>
        </p:txBody>
      </p:sp>
      <p:sp>
        <p:nvSpPr>
          <p:cNvPr id="4" name="Title 3">
            <a:extLst>
              <a:ext uri="{FF2B5EF4-FFF2-40B4-BE49-F238E27FC236}">
                <a16:creationId xmlns:a16="http://schemas.microsoft.com/office/drawing/2014/main" id="{C79C8187-DE74-C448-9407-FCFC6011B4C5}"/>
              </a:ext>
            </a:extLst>
          </p:cNvPr>
          <p:cNvSpPr>
            <a:spLocks noGrp="1"/>
          </p:cNvSpPr>
          <p:nvPr>
            <p:ph type="title"/>
          </p:nvPr>
        </p:nvSpPr>
        <p:spPr/>
        <p:txBody>
          <a:bodyPr/>
          <a:lstStyle/>
          <a:p>
            <a:r>
              <a:rPr lang="en-US" dirty="0"/>
              <a:t>FIRO Phase II</a:t>
            </a:r>
          </a:p>
        </p:txBody>
      </p:sp>
      <p:pic>
        <p:nvPicPr>
          <p:cNvPr id="8" name="Picture 7">
            <a:extLst>
              <a:ext uri="{FF2B5EF4-FFF2-40B4-BE49-F238E27FC236}">
                <a16:creationId xmlns:a16="http://schemas.microsoft.com/office/drawing/2014/main" id="{BBAC84A1-AC46-1429-E931-60CA44E1DDA3}"/>
              </a:ext>
            </a:extLst>
          </p:cNvPr>
          <p:cNvPicPr>
            <a:picLocks noChangeAspect="1"/>
          </p:cNvPicPr>
          <p:nvPr/>
        </p:nvPicPr>
        <p:blipFill>
          <a:blip r:embed="rId3"/>
          <a:stretch>
            <a:fillRect/>
          </a:stretch>
        </p:blipFill>
        <p:spPr>
          <a:xfrm>
            <a:off x="7152292" y="865848"/>
            <a:ext cx="4566243" cy="4712794"/>
          </a:xfrm>
          <a:prstGeom prst="rect">
            <a:avLst/>
          </a:prstGeom>
        </p:spPr>
      </p:pic>
      <p:pic>
        <p:nvPicPr>
          <p:cNvPr id="10" name="Picture 9">
            <a:extLst>
              <a:ext uri="{FF2B5EF4-FFF2-40B4-BE49-F238E27FC236}">
                <a16:creationId xmlns:a16="http://schemas.microsoft.com/office/drawing/2014/main" id="{5A727358-E46A-F7A2-3CA8-1238B792FAC9}"/>
              </a:ext>
            </a:extLst>
          </p:cNvPr>
          <p:cNvPicPr>
            <a:picLocks noChangeAspect="1"/>
          </p:cNvPicPr>
          <p:nvPr/>
        </p:nvPicPr>
        <p:blipFill>
          <a:blip r:embed="rId4"/>
          <a:stretch>
            <a:fillRect/>
          </a:stretch>
        </p:blipFill>
        <p:spPr>
          <a:xfrm>
            <a:off x="266700" y="5623916"/>
            <a:ext cx="11563519" cy="1129812"/>
          </a:xfrm>
          <a:prstGeom prst="rect">
            <a:avLst/>
          </a:prstGeom>
        </p:spPr>
      </p:pic>
    </p:spTree>
    <p:extLst>
      <p:ext uri="{BB962C8B-B14F-4D97-AF65-F5344CB8AC3E}">
        <p14:creationId xmlns:p14="http://schemas.microsoft.com/office/powerpoint/2010/main" val="2936242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BF85CD92-4693-4B34-3355-1DCD9FC375DE}"/>
              </a:ext>
            </a:extLst>
          </p:cNvPr>
          <p:cNvSpPr>
            <a:spLocks noGrp="1"/>
          </p:cNvSpPr>
          <p:nvPr>
            <p:ph type="ftr" sz="quarter" idx="12"/>
          </p:nvPr>
        </p:nvSpPr>
        <p:spPr/>
        <p:txBody>
          <a:bodyPr/>
          <a:lstStyle/>
          <a:p>
            <a:endParaRPr lang="en-US" dirty="0"/>
          </a:p>
        </p:txBody>
      </p:sp>
      <p:sp>
        <p:nvSpPr>
          <p:cNvPr id="4" name="Title 3">
            <a:extLst>
              <a:ext uri="{FF2B5EF4-FFF2-40B4-BE49-F238E27FC236}">
                <a16:creationId xmlns:a16="http://schemas.microsoft.com/office/drawing/2014/main" id="{74B403FC-679B-3D78-C2F1-D1C66AD8F559}"/>
              </a:ext>
            </a:extLst>
          </p:cNvPr>
          <p:cNvSpPr>
            <a:spLocks noGrp="1"/>
          </p:cNvSpPr>
          <p:nvPr>
            <p:ph type="title"/>
          </p:nvPr>
        </p:nvSpPr>
        <p:spPr/>
        <p:txBody>
          <a:bodyPr/>
          <a:lstStyle/>
          <a:p>
            <a:r>
              <a:rPr lang="en-US" dirty="0"/>
              <a:t>FIRO Phase III</a:t>
            </a:r>
          </a:p>
        </p:txBody>
      </p:sp>
      <p:pic>
        <p:nvPicPr>
          <p:cNvPr id="6" name="Picture 5">
            <a:extLst>
              <a:ext uri="{FF2B5EF4-FFF2-40B4-BE49-F238E27FC236}">
                <a16:creationId xmlns:a16="http://schemas.microsoft.com/office/drawing/2014/main" id="{73416930-ED78-1EB3-85AA-6FDE28A31DF2}"/>
              </a:ext>
            </a:extLst>
          </p:cNvPr>
          <p:cNvPicPr>
            <a:picLocks noChangeAspect="1"/>
          </p:cNvPicPr>
          <p:nvPr/>
        </p:nvPicPr>
        <p:blipFill rotWithShape="1">
          <a:blip r:embed="rId2"/>
          <a:srcRect t="4939"/>
          <a:stretch/>
        </p:blipFill>
        <p:spPr>
          <a:xfrm>
            <a:off x="153749" y="930179"/>
            <a:ext cx="11741543" cy="5355410"/>
          </a:xfrm>
          <a:prstGeom prst="rect">
            <a:avLst/>
          </a:prstGeom>
        </p:spPr>
      </p:pic>
    </p:spTree>
    <p:extLst>
      <p:ext uri="{BB962C8B-B14F-4D97-AF65-F5344CB8AC3E}">
        <p14:creationId xmlns:p14="http://schemas.microsoft.com/office/powerpoint/2010/main" val="27333919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865F5E9-8194-91A2-DD0F-18B653506780}"/>
              </a:ext>
            </a:extLst>
          </p:cNvPr>
          <p:cNvSpPr>
            <a:spLocks noGrp="1"/>
          </p:cNvSpPr>
          <p:nvPr>
            <p:ph sz="quarter" idx="10"/>
          </p:nvPr>
        </p:nvSpPr>
        <p:spPr>
          <a:xfrm>
            <a:off x="699274" y="1028700"/>
            <a:ext cx="10694311" cy="5600700"/>
          </a:xfrm>
        </p:spPr>
        <p:txBody>
          <a:bodyPr/>
          <a:lstStyle/>
          <a:p>
            <a:pPr algn="just"/>
            <a:r>
              <a:rPr lang="en-US" dirty="0"/>
              <a:t>In the initial high-level screening of </a:t>
            </a:r>
            <a:r>
              <a:rPr lang="en-US" dirty="0" err="1"/>
              <a:t>Albeni</a:t>
            </a:r>
            <a:r>
              <a:rPr lang="en-US" dirty="0"/>
              <a:t> Falls Dam, FIRO viability was scored as having “significant barriers” or in the </a:t>
            </a:r>
            <a:r>
              <a:rPr lang="en-US" b="1" dirty="0">
                <a:solidFill>
                  <a:schemeClr val="accent3"/>
                </a:solidFill>
              </a:rPr>
              <a:t>yellow category</a:t>
            </a:r>
            <a:r>
              <a:rPr lang="en-US" dirty="0"/>
              <a:t>. </a:t>
            </a:r>
          </a:p>
          <a:p>
            <a:pPr algn="just"/>
            <a:endParaRPr lang="en-US" dirty="0"/>
          </a:p>
          <a:p>
            <a:pPr algn="just"/>
            <a:r>
              <a:rPr lang="en-US" dirty="0"/>
              <a:t>This initial screening is just to weed out projects that are definitely </a:t>
            </a:r>
            <a:r>
              <a:rPr lang="en-US" b="1" dirty="0"/>
              <a:t>NOT</a:t>
            </a:r>
            <a:r>
              <a:rPr lang="en-US" dirty="0"/>
              <a:t> suitable for FIRO and </a:t>
            </a:r>
            <a:r>
              <a:rPr lang="en-US" dirty="0" err="1"/>
              <a:t>Albeni</a:t>
            </a:r>
            <a:r>
              <a:rPr lang="en-US" dirty="0"/>
              <a:t> Falls did not fall into that category.</a:t>
            </a:r>
          </a:p>
          <a:p>
            <a:pPr algn="just"/>
            <a:endParaRPr lang="en-US" dirty="0"/>
          </a:p>
          <a:p>
            <a:pPr algn="just"/>
            <a:r>
              <a:rPr lang="en-US" dirty="0">
                <a:solidFill>
                  <a:srgbClr val="C00000"/>
                </a:solidFill>
              </a:rPr>
              <a:t>In the next 12-24 months, </a:t>
            </a:r>
            <a:r>
              <a:rPr lang="en-US" dirty="0" err="1">
                <a:solidFill>
                  <a:srgbClr val="C00000"/>
                </a:solidFill>
              </a:rPr>
              <a:t>Albeni</a:t>
            </a:r>
            <a:r>
              <a:rPr lang="en-US" dirty="0">
                <a:solidFill>
                  <a:srgbClr val="C00000"/>
                </a:solidFill>
              </a:rPr>
              <a:t> Falls will be more thoroughly screened</a:t>
            </a:r>
            <a:r>
              <a:rPr lang="en-US" dirty="0"/>
              <a:t> and more detailed questions about FIRO suitability will be addressed, then ultimately scored with an index. This index will be used to prioritize additional FIRO investigation efforts at the dam.</a:t>
            </a:r>
          </a:p>
          <a:p>
            <a:pPr algn="just"/>
            <a:endParaRPr lang="en-US" dirty="0"/>
          </a:p>
          <a:p>
            <a:pPr algn="just"/>
            <a:r>
              <a:rPr lang="en-US" b="1" dirty="0"/>
              <a:t>Some reasons that ALF may not be suitable for FIRO</a:t>
            </a:r>
            <a:r>
              <a:rPr lang="en-US" dirty="0"/>
              <a:t>:</a:t>
            </a:r>
          </a:p>
          <a:p>
            <a:pPr marL="342900" indent="-342900" algn="just">
              <a:buFont typeface="Arial" panose="020B0604020202020204" pitchFamily="34" charset="0"/>
              <a:buChar char="•"/>
            </a:pPr>
            <a:r>
              <a:rPr lang="en-US" dirty="0"/>
              <a:t>Limited ability to improve precipitation forecasts (convective precipitation is difficult to predict)</a:t>
            </a:r>
          </a:p>
          <a:p>
            <a:pPr marL="342900" indent="-342900" algn="just">
              <a:buFont typeface="Arial" panose="020B0604020202020204" pitchFamily="34" charset="0"/>
              <a:buChar char="•"/>
            </a:pPr>
            <a:r>
              <a:rPr lang="en-US" dirty="0"/>
              <a:t>Relatively narrow operations band and uncertainty in refill targets</a:t>
            </a:r>
          </a:p>
          <a:p>
            <a:pPr marL="342900" indent="-342900" algn="just">
              <a:buFont typeface="Arial" panose="020B0604020202020204" pitchFamily="34" charset="0"/>
              <a:buChar char="•"/>
            </a:pPr>
            <a:r>
              <a:rPr lang="en-US" dirty="0"/>
              <a:t>How flows respond to rain on snow in the spring and difficulties in predictive hydrology skill</a:t>
            </a:r>
          </a:p>
          <a:p>
            <a:pPr algn="just"/>
            <a:endParaRPr lang="en-US" dirty="0"/>
          </a:p>
          <a:p>
            <a:pPr algn="just"/>
            <a:endParaRPr lang="en-US" dirty="0"/>
          </a:p>
        </p:txBody>
      </p:sp>
      <p:sp>
        <p:nvSpPr>
          <p:cNvPr id="3" name="Footer Placeholder 2">
            <a:extLst>
              <a:ext uri="{FF2B5EF4-FFF2-40B4-BE49-F238E27FC236}">
                <a16:creationId xmlns:a16="http://schemas.microsoft.com/office/drawing/2014/main" id="{189CA80B-BE47-EE2B-B311-EEB0E635871F}"/>
              </a:ext>
            </a:extLst>
          </p:cNvPr>
          <p:cNvSpPr>
            <a:spLocks noGrp="1"/>
          </p:cNvSpPr>
          <p:nvPr>
            <p:ph type="ftr" sz="quarter" idx="12"/>
          </p:nvPr>
        </p:nvSpPr>
        <p:spPr/>
        <p:txBody>
          <a:bodyPr/>
          <a:lstStyle/>
          <a:p>
            <a:endParaRPr lang="en-US" dirty="0"/>
          </a:p>
        </p:txBody>
      </p:sp>
      <p:sp>
        <p:nvSpPr>
          <p:cNvPr id="4" name="Title 3">
            <a:extLst>
              <a:ext uri="{FF2B5EF4-FFF2-40B4-BE49-F238E27FC236}">
                <a16:creationId xmlns:a16="http://schemas.microsoft.com/office/drawing/2014/main" id="{9079E1DC-E2E4-BA68-1E3B-D3A41BFC6DE5}"/>
              </a:ext>
            </a:extLst>
          </p:cNvPr>
          <p:cNvSpPr>
            <a:spLocks noGrp="1"/>
          </p:cNvSpPr>
          <p:nvPr>
            <p:ph type="title"/>
          </p:nvPr>
        </p:nvSpPr>
        <p:spPr/>
        <p:txBody>
          <a:bodyPr/>
          <a:lstStyle/>
          <a:p>
            <a:r>
              <a:rPr lang="en-US" dirty="0" err="1"/>
              <a:t>Albeni</a:t>
            </a:r>
            <a:r>
              <a:rPr lang="en-US" dirty="0"/>
              <a:t> Falls?</a:t>
            </a:r>
          </a:p>
        </p:txBody>
      </p:sp>
    </p:spTree>
    <p:extLst>
      <p:ext uri="{BB962C8B-B14F-4D97-AF65-F5344CB8AC3E}">
        <p14:creationId xmlns:p14="http://schemas.microsoft.com/office/powerpoint/2010/main" val="317743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D9E5E1D-BD90-D4F5-8F96-46279DB00B70}"/>
              </a:ext>
            </a:extLst>
          </p:cNvPr>
          <p:cNvSpPr>
            <a:spLocks noGrp="1"/>
          </p:cNvSpPr>
          <p:nvPr>
            <p:ph type="title"/>
          </p:nvPr>
        </p:nvSpPr>
        <p:spPr>
          <a:ln>
            <a:noFill/>
          </a:ln>
        </p:spPr>
        <p:txBody>
          <a:bodyPr/>
          <a:lstStyle/>
          <a:p>
            <a:pPr algn="ctr"/>
            <a:r>
              <a:rPr lang="en-US" dirty="0"/>
              <a:t>questions?</a:t>
            </a:r>
            <a:br>
              <a:rPr lang="en-US" dirty="0"/>
            </a:br>
            <a:r>
              <a:rPr lang="en-US" sz="2800" cap="none" dirty="0">
                <a:solidFill>
                  <a:schemeClr val="accent1">
                    <a:lumMod val="20000"/>
                    <a:lumOff val="80000"/>
                  </a:schemeClr>
                </a:solidFill>
                <a:latin typeface="Courier New" panose="02070309020205020404" pitchFamily="49" charset="0"/>
                <a:cs typeface="Courier New" panose="02070309020205020404" pitchFamily="49" charset="0"/>
              </a:rPr>
              <a:t>michael.d.warner@usace.army.mil</a:t>
            </a:r>
            <a:endParaRPr lang="en-US" dirty="0">
              <a:solidFill>
                <a:schemeClr val="accent1">
                  <a:lumMod val="20000"/>
                  <a:lumOff val="80000"/>
                </a:schemeClr>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2669700260"/>
      </p:ext>
    </p:extLst>
  </p:cSld>
  <p:clrMapOvr>
    <a:masterClrMapping/>
  </p:clrMapOvr>
</p:sld>
</file>

<file path=ppt/theme/theme1.xml><?xml version="1.0" encoding="utf-8"?>
<a:theme xmlns:a="http://schemas.openxmlformats.org/drawingml/2006/main" name="CUI Upper left Castle template ">
  <a:themeElements>
    <a:clrScheme name="USACE - Army 2023">
      <a:dk1>
        <a:srgbClr val="221F20"/>
      </a:dk1>
      <a:lt1>
        <a:srgbClr val="565557"/>
      </a:lt1>
      <a:dk2>
        <a:srgbClr val="FFFFFF"/>
      </a:dk2>
      <a:lt2>
        <a:srgbClr val="D5D5D7"/>
      </a:lt2>
      <a:accent1>
        <a:srgbClr val="727365"/>
      </a:accent1>
      <a:accent2>
        <a:srgbClr val="2F372F"/>
      </a:accent2>
      <a:accent3>
        <a:srgbClr val="FFCC01"/>
      </a:accent3>
      <a:accent4>
        <a:srgbClr val="BFB8A6"/>
      </a:accent4>
      <a:accent5>
        <a:srgbClr val="00308F"/>
      </a:accent5>
      <a:accent6>
        <a:srgbClr val="CF0000"/>
      </a:accent6>
      <a:hlink>
        <a:srgbClr val="3E6682"/>
      </a:hlink>
      <a:folHlink>
        <a:srgbClr val="7030A0"/>
      </a:folHlink>
    </a:clrScheme>
    <a:fontScheme name="USACE TEMPLATE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F4339">
            <a:alpha val="89000"/>
          </a:srgbClr>
        </a:solidFill>
        <a:ln>
          <a:noFill/>
        </a:ln>
        <a:effectLst/>
      </a:spPr>
      <a:bodyPr anchor="ctr"/>
      <a:lstStyle>
        <a:defPPr algn="ctr">
          <a:defRPr dirty="0"/>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NWDTemplate-LogosDown-2017.potx" id="{9FA1C32E-CDE2-4EA8-82A9-54FAA73D0B6D}" vid="{4D202EBB-725C-4C87-B90A-DB065ED0BBF7}"/>
    </a:ext>
  </a:extLst>
</a:theme>
</file>

<file path=ppt/theme/theme2.xml><?xml version="1.0" encoding="utf-8"?>
<a:theme xmlns:a="http://schemas.openxmlformats.org/drawingml/2006/main" name="traditional template NON CUI">
  <a:themeElements>
    <a:clrScheme name="USACE - Army 2023">
      <a:dk1>
        <a:srgbClr val="221F20"/>
      </a:dk1>
      <a:lt1>
        <a:srgbClr val="565557"/>
      </a:lt1>
      <a:dk2>
        <a:srgbClr val="FFFFFF"/>
      </a:dk2>
      <a:lt2>
        <a:srgbClr val="D5D5D7"/>
      </a:lt2>
      <a:accent1>
        <a:srgbClr val="727365"/>
      </a:accent1>
      <a:accent2>
        <a:srgbClr val="2F372F"/>
      </a:accent2>
      <a:accent3>
        <a:srgbClr val="FFCC01"/>
      </a:accent3>
      <a:accent4>
        <a:srgbClr val="BFB8A6"/>
      </a:accent4>
      <a:accent5>
        <a:srgbClr val="00308F"/>
      </a:accent5>
      <a:accent6>
        <a:srgbClr val="CF0000"/>
      </a:accent6>
      <a:hlink>
        <a:srgbClr val="3E6682"/>
      </a:hlink>
      <a:folHlink>
        <a:srgbClr val="7030A0"/>
      </a:folHlink>
    </a:clrScheme>
    <a:fontScheme name="USACE TEMPLATE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F4339">
            <a:alpha val="89000"/>
          </a:srgbClr>
        </a:solidFill>
        <a:ln>
          <a:noFill/>
        </a:ln>
        <a:effectLst/>
      </a:spPr>
      <a:bodyPr anchor="ctr"/>
      <a:lstStyle>
        <a:defPPr algn="ctr">
          <a:defRPr dirty="0"/>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NWDTemplate-LogosDown-2017.potx" id="{9FA1C32E-CDE2-4EA8-82A9-54FAA73D0B6D}" vid="{4D202EBB-725C-4C87-B90A-DB065ED0BBF7}"/>
    </a:ext>
  </a:extLst>
</a:theme>
</file>

<file path=ppt/theme/theme3.xml><?xml version="1.0" encoding="utf-8"?>
<a:theme xmlns:a="http://schemas.openxmlformats.org/drawingml/2006/main" name="Traditional template CUI">
  <a:themeElements>
    <a:clrScheme name="USACE - Army 2023">
      <a:dk1>
        <a:srgbClr val="221F20"/>
      </a:dk1>
      <a:lt1>
        <a:srgbClr val="565557"/>
      </a:lt1>
      <a:dk2>
        <a:srgbClr val="FFFFFF"/>
      </a:dk2>
      <a:lt2>
        <a:srgbClr val="D5D5D7"/>
      </a:lt2>
      <a:accent1>
        <a:srgbClr val="727365"/>
      </a:accent1>
      <a:accent2>
        <a:srgbClr val="2F372F"/>
      </a:accent2>
      <a:accent3>
        <a:srgbClr val="FFCC01"/>
      </a:accent3>
      <a:accent4>
        <a:srgbClr val="BFB8A6"/>
      </a:accent4>
      <a:accent5>
        <a:srgbClr val="00308F"/>
      </a:accent5>
      <a:accent6>
        <a:srgbClr val="CF0000"/>
      </a:accent6>
      <a:hlink>
        <a:srgbClr val="3E6682"/>
      </a:hlink>
      <a:folHlink>
        <a:srgbClr val="7030A0"/>
      </a:folHlink>
    </a:clrScheme>
    <a:fontScheme name="USACE TEMPLATE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F4339">
            <a:alpha val="89000"/>
          </a:srgbClr>
        </a:solidFill>
        <a:ln>
          <a:noFill/>
        </a:ln>
        <a:effectLst/>
      </a:spPr>
      <a:bodyPr anchor="ctr"/>
      <a:lstStyle>
        <a:defPPr algn="ctr">
          <a:defRPr dirty="0"/>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NWDTemplate-LogosDown-2017.potx" id="{9FA1C32E-CDE2-4EA8-82A9-54FAA73D0B6D}" vid="{4D202EBB-725C-4C87-B90A-DB065ED0BBF7}"/>
    </a:ext>
  </a:extLst>
</a:theme>
</file>

<file path=ppt/theme/theme4.xml><?xml version="1.0" encoding="utf-8"?>
<a:theme xmlns:a="http://schemas.openxmlformats.org/drawingml/2006/main" name="2_Upper Left Star and Castle NON CUI">
  <a:themeElements>
    <a:clrScheme name="USACE - Army 2023">
      <a:dk1>
        <a:srgbClr val="221F20"/>
      </a:dk1>
      <a:lt1>
        <a:srgbClr val="565557"/>
      </a:lt1>
      <a:dk2>
        <a:srgbClr val="FFFFFF"/>
      </a:dk2>
      <a:lt2>
        <a:srgbClr val="D5D5D7"/>
      </a:lt2>
      <a:accent1>
        <a:srgbClr val="727365"/>
      </a:accent1>
      <a:accent2>
        <a:srgbClr val="2F372F"/>
      </a:accent2>
      <a:accent3>
        <a:srgbClr val="FFCC01"/>
      </a:accent3>
      <a:accent4>
        <a:srgbClr val="BFB8A6"/>
      </a:accent4>
      <a:accent5>
        <a:srgbClr val="00308F"/>
      </a:accent5>
      <a:accent6>
        <a:srgbClr val="CF0000"/>
      </a:accent6>
      <a:hlink>
        <a:srgbClr val="3E6682"/>
      </a:hlink>
      <a:folHlink>
        <a:srgbClr val="7030A0"/>
      </a:folHlink>
    </a:clrScheme>
    <a:fontScheme name="USACE TEMPLATE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F4339">
            <a:alpha val="89000"/>
          </a:srgbClr>
        </a:solidFill>
        <a:ln>
          <a:noFill/>
        </a:ln>
        <a:effectLst/>
      </a:spPr>
      <a:bodyPr anchor="ctr"/>
      <a:lstStyle>
        <a:defPPr algn="ctr">
          <a:defRPr dirty="0"/>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NWDTemplate-LogosDown-2017.potx" id="{9FA1C32E-CDE2-4EA8-82A9-54FAA73D0B6D}" vid="{4D202EBB-725C-4C87-B90A-DB065ED0BBF7}"/>
    </a:ext>
  </a:extLst>
</a:theme>
</file>

<file path=ppt/theme/theme5.xml><?xml version="1.0" encoding="utf-8"?>
<a:theme xmlns:a="http://schemas.openxmlformats.org/drawingml/2006/main" name="Upper Left Star and Castle CUI">
  <a:themeElements>
    <a:clrScheme name="USACE - Army 2023">
      <a:dk1>
        <a:srgbClr val="221F20"/>
      </a:dk1>
      <a:lt1>
        <a:srgbClr val="565557"/>
      </a:lt1>
      <a:dk2>
        <a:srgbClr val="FFFFFF"/>
      </a:dk2>
      <a:lt2>
        <a:srgbClr val="D5D5D7"/>
      </a:lt2>
      <a:accent1>
        <a:srgbClr val="727365"/>
      </a:accent1>
      <a:accent2>
        <a:srgbClr val="2F372F"/>
      </a:accent2>
      <a:accent3>
        <a:srgbClr val="FFCC01"/>
      </a:accent3>
      <a:accent4>
        <a:srgbClr val="BFB8A6"/>
      </a:accent4>
      <a:accent5>
        <a:srgbClr val="00308F"/>
      </a:accent5>
      <a:accent6>
        <a:srgbClr val="CF0000"/>
      </a:accent6>
      <a:hlink>
        <a:srgbClr val="3E6682"/>
      </a:hlink>
      <a:folHlink>
        <a:srgbClr val="7030A0"/>
      </a:folHlink>
    </a:clrScheme>
    <a:fontScheme name="USACE TEMPLATE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F4339">
            <a:alpha val="89000"/>
          </a:srgbClr>
        </a:solidFill>
        <a:ln>
          <a:noFill/>
        </a:ln>
        <a:effectLst/>
      </a:spPr>
      <a:bodyPr anchor="ctr"/>
      <a:lstStyle>
        <a:defPPr algn="ctr">
          <a:defRPr dirty="0"/>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NWDTemplate-LogosDown-2017.potx" id="{9FA1C32E-CDE2-4EA8-82A9-54FAA73D0B6D}" vid="{4D202EBB-725C-4C87-B90A-DB065ED0BBF7}"/>
    </a:ext>
  </a:extLst>
</a:theme>
</file>

<file path=ppt/theme/theme6.xml><?xml version="1.0" encoding="utf-8"?>
<a:theme xmlns:a="http://schemas.openxmlformats.org/drawingml/2006/main" name="Chart Color Templates">
  <a:themeElements>
    <a:clrScheme name="Charts">
      <a:dk1>
        <a:srgbClr val="221F20"/>
      </a:dk1>
      <a:lt1>
        <a:srgbClr val="565557"/>
      </a:lt1>
      <a:dk2>
        <a:srgbClr val="FFFFFF"/>
      </a:dk2>
      <a:lt2>
        <a:srgbClr val="D5D5D7"/>
      </a:lt2>
      <a:accent1>
        <a:srgbClr val="F16521"/>
      </a:accent1>
      <a:accent2>
        <a:srgbClr val="2DAA27"/>
      </a:accent2>
      <a:accent3>
        <a:srgbClr val="CF0000"/>
      </a:accent3>
      <a:accent4>
        <a:srgbClr val="FFCC01"/>
      </a:accent4>
      <a:accent5>
        <a:srgbClr val="00308F"/>
      </a:accent5>
      <a:accent6>
        <a:srgbClr val="532476"/>
      </a:accent6>
      <a:hlink>
        <a:srgbClr val="4D7EA1"/>
      </a:hlink>
      <a:folHlink>
        <a:srgbClr val="CF0000"/>
      </a:folHlink>
    </a:clrScheme>
    <a:fontScheme name="USACE TEMPLATE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F4339">
            <a:alpha val="89000"/>
          </a:srgbClr>
        </a:solidFill>
        <a:ln>
          <a:noFill/>
        </a:ln>
        <a:effectLst/>
      </a:spPr>
      <a:bodyPr anchor="ctr"/>
      <a:lstStyle>
        <a:defPPr algn="ctr">
          <a:defRPr dirty="0"/>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NWDTemplate-LogosDown-2017.potx" id="{9FA1C32E-CDE2-4EA8-82A9-54FAA73D0B6D}" vid="{7A4F02DA-9F69-4CE8-8688-F5382440A1E1}"/>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a0e45141-7041-4642-bf49-68278bfd4cdb">
      <UserInfo>
        <DisplayName>Sanborn, Kathryn P COL USARMY CENWS (USA)</DisplayName>
        <AccountId>72</AccountId>
        <AccountType/>
      </UserInfo>
      <UserInfo>
        <DisplayName>Swearengin, Brandon S CIV USARMY CENWS (USA)</DisplayName>
        <AccountId>78</AccountId>
        <AccountType/>
      </UserInfo>
      <UserInfo>
        <DisplayName>Adams, Travis M CIV USARMY CENWP (USA)</DisplayName>
        <AccountId>26</AccountId>
        <AccountType/>
      </UserInfo>
    </SharedWithUsers>
    <TaxCatchAll xmlns="a0e45141-7041-4642-bf49-68278bfd4cdb" xsi:nil="true"/>
    <lcf76f155ced4ddcb4097134ff3c332f xmlns="6010fd1d-212f-4eb4-81ef-af24e3bed92a">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72328BEF8B256449746839C06A39A80" ma:contentTypeVersion="15" ma:contentTypeDescription="Create a new document." ma:contentTypeScope="" ma:versionID="f35cd6be28cfc5963814c3ed0a815892">
  <xsd:schema xmlns:xsd="http://www.w3.org/2001/XMLSchema" xmlns:xs="http://www.w3.org/2001/XMLSchema" xmlns:p="http://schemas.microsoft.com/office/2006/metadata/properties" xmlns:ns2="6010fd1d-212f-4eb4-81ef-af24e3bed92a" xmlns:ns3="a0e45141-7041-4642-bf49-68278bfd4cdb" targetNamespace="http://schemas.microsoft.com/office/2006/metadata/properties" ma:root="true" ma:fieldsID="d26da41779ae9ec29d9fdca0125e6d22" ns2:_="" ns3:_="">
    <xsd:import namespace="6010fd1d-212f-4eb4-81ef-af24e3bed92a"/>
    <xsd:import namespace="a0e45141-7041-4642-bf49-68278bfd4cd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010fd1d-212f-4eb4-81ef-af24e3bed92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2e6c1609-49e0-4fdc-8f5b-8b798a969131"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a0e45141-7041-4642-bf49-68278bfd4cdb"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cc8deae0-d2fb-4738-a3fb-ea1c03414a2f}" ma:internalName="TaxCatchAll" ma:showField="CatchAllData" ma:web="a0e45141-7041-4642-bf49-68278bfd4cd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B8C2CD5-50C2-4A7C-996A-3D6312B83669}">
  <ds:schemaRefs>
    <ds:schemaRef ds:uri="http://schemas.microsoft.com/office/2006/documentManagement/types"/>
    <ds:schemaRef ds:uri="http://purl.org/dc/elements/1.1/"/>
    <ds:schemaRef ds:uri="http://schemas.openxmlformats.org/package/2006/metadata/core-properties"/>
    <ds:schemaRef ds:uri="http://schemas.microsoft.com/office/2006/metadata/properties"/>
    <ds:schemaRef ds:uri="http://www.w3.org/XML/1998/namespace"/>
    <ds:schemaRef ds:uri="http://purl.org/dc/dcmitype/"/>
    <ds:schemaRef ds:uri="http://purl.org/dc/terms/"/>
    <ds:schemaRef ds:uri="http://schemas.microsoft.com/office/infopath/2007/PartnerControls"/>
    <ds:schemaRef ds:uri="a0e45141-7041-4642-bf49-68278bfd4cdb"/>
    <ds:schemaRef ds:uri="6010fd1d-212f-4eb4-81ef-af24e3bed92a"/>
  </ds:schemaRefs>
</ds:datastoreItem>
</file>

<file path=customXml/itemProps2.xml><?xml version="1.0" encoding="utf-8"?>
<ds:datastoreItem xmlns:ds="http://schemas.openxmlformats.org/officeDocument/2006/customXml" ds:itemID="{D9C54B53-2B33-408E-9CFE-E967AB69955A}">
  <ds:schemaRefs>
    <ds:schemaRef ds:uri="6010fd1d-212f-4eb4-81ef-af24e3bed92a"/>
    <ds:schemaRef ds:uri="a0e45141-7041-4642-bf49-68278bfd4cd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7CAE72E-856B-4DF4-A9F6-93C41667E9A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67</TotalTime>
  <Words>2287</Words>
  <Application>Microsoft Office PowerPoint</Application>
  <PresentationFormat>Widescreen</PresentationFormat>
  <Paragraphs>344</Paragraphs>
  <Slides>35</Slides>
  <Notes>20</Notes>
  <HiddenSlides>0</HiddenSlides>
  <MMClips>0</MMClips>
  <ScaleCrop>false</ScaleCrop>
  <HeadingPairs>
    <vt:vector size="6" baseType="variant">
      <vt:variant>
        <vt:lpstr>Fonts Used</vt:lpstr>
      </vt:variant>
      <vt:variant>
        <vt:i4>7</vt:i4>
      </vt:variant>
      <vt:variant>
        <vt:lpstr>Theme</vt:lpstr>
      </vt:variant>
      <vt:variant>
        <vt:i4>6</vt:i4>
      </vt:variant>
      <vt:variant>
        <vt:lpstr>Slide Titles</vt:lpstr>
      </vt:variant>
      <vt:variant>
        <vt:i4>35</vt:i4>
      </vt:variant>
    </vt:vector>
  </HeadingPairs>
  <TitlesOfParts>
    <vt:vector size="48" baseType="lpstr">
      <vt:lpstr>ＭＳ Ｐゴシック</vt:lpstr>
      <vt:lpstr>Arial</vt:lpstr>
      <vt:lpstr>Arial,Sans-Serif</vt:lpstr>
      <vt:lpstr>Calibri</vt:lpstr>
      <vt:lpstr>Courier New</vt:lpstr>
      <vt:lpstr>Segoe UI</vt:lpstr>
      <vt:lpstr>Times New Roman</vt:lpstr>
      <vt:lpstr>CUI Upper left Castle template </vt:lpstr>
      <vt:lpstr>traditional template NON CUI</vt:lpstr>
      <vt:lpstr>Traditional template CUI</vt:lpstr>
      <vt:lpstr>2_Upper Left Star and Castle NON CUI</vt:lpstr>
      <vt:lpstr>Upper Left Star and Castle CUI</vt:lpstr>
      <vt:lpstr>Chart Color Templates</vt:lpstr>
      <vt:lpstr>Albeni falls Dam and lake pend Oreille</vt:lpstr>
      <vt:lpstr>Spillway Gate Restrictions</vt:lpstr>
      <vt:lpstr>Spillway Gate Repair / Replacement</vt:lpstr>
      <vt:lpstr>Winter / Spring Operations</vt:lpstr>
      <vt:lpstr>Basin Snow conditions</vt:lpstr>
      <vt:lpstr>How can YOU stay informed?</vt:lpstr>
      <vt:lpstr>Albeni Falls dam project updates</vt:lpstr>
      <vt:lpstr>Clark Fork Driftyard</vt:lpstr>
      <vt:lpstr>Clark Fork Driftyard</vt:lpstr>
      <vt:lpstr>Aquatic Herbicide Application</vt:lpstr>
      <vt:lpstr>Recreation / Natural Resources</vt:lpstr>
      <vt:lpstr>Recreation / Natural Resources</vt:lpstr>
      <vt:lpstr>Fish Passage</vt:lpstr>
      <vt:lpstr>Why fish passage?</vt:lpstr>
      <vt:lpstr>PowerPoint Presentation</vt:lpstr>
      <vt:lpstr>questions? taylor.m.johnson@usace.army.mil</vt:lpstr>
      <vt:lpstr>Lakes commission meeting -  Columbia River Treaty update</vt:lpstr>
      <vt:lpstr>Treaty operations</vt:lpstr>
      <vt:lpstr>What is a "call"?</vt:lpstr>
      <vt:lpstr>background</vt:lpstr>
      <vt:lpstr>Scenario Description </vt:lpstr>
      <vt:lpstr>Modeling Results - ResSim</vt:lpstr>
      <vt:lpstr>Modeling Results - ResSim</vt:lpstr>
      <vt:lpstr>Modeling Results - ResSim</vt:lpstr>
      <vt:lpstr>SUPPLEMENTAL Modeling Results - ResSim</vt:lpstr>
      <vt:lpstr>Modeling Results - ResSim</vt:lpstr>
      <vt:lpstr>Modeling Results - ResSim</vt:lpstr>
      <vt:lpstr>thank you</vt:lpstr>
      <vt:lpstr>Forecast Informed Reservoir Operations (FIRO) and Albeni Falls Dam</vt:lpstr>
      <vt:lpstr>Forecast Informed Reservoir Operations (FIRO)</vt:lpstr>
      <vt:lpstr>FIRO and Water Supply</vt:lpstr>
      <vt:lpstr>FIRO Phase II</vt:lpstr>
      <vt:lpstr>FIRO Phase III</vt:lpstr>
      <vt:lpstr>Albeni Falls?</vt:lpstr>
      <vt:lpstr>questions? michael.d.warner@usace.army.mil</vt:lpstr>
    </vt:vector>
  </TitlesOfParts>
  <Company>United States Army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ELW</dc:creator>
  <cp:lastModifiedBy>Johnson, Taylor M CIV USARMY CENWS (USA)</cp:lastModifiedBy>
  <cp:revision>7</cp:revision>
  <cp:lastPrinted>2024-05-20T22:56:59Z</cp:lastPrinted>
  <dcterms:created xsi:type="dcterms:W3CDTF">2017-02-20T05:10:01Z</dcterms:created>
  <dcterms:modified xsi:type="dcterms:W3CDTF">2025-01-10T15:04:25Z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0x010100972328BEF8B256449746839C06A39A80</vt:lpwstr>
  </property>
  <property fmtid="{D5CDD505-2E9C-101B-9397-08002B2CF9AE}" pid="3" name="MediaServiceImageTags">
    <vt:lpwstr/>
  </property>
</Properties>
</file>