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774" r:id="rId3"/>
    <p:sldId id="629" r:id="rId4"/>
    <p:sldId id="801" r:id="rId5"/>
    <p:sldId id="785" r:id="rId6"/>
    <p:sldId id="800" r:id="rId7"/>
    <p:sldId id="798" r:id="rId8"/>
    <p:sldId id="270" r:id="rId9"/>
    <p:sldId id="784" r:id="rId10"/>
    <p:sldId id="796" r:id="rId11"/>
    <p:sldId id="795" r:id="rId12"/>
    <p:sldId id="794" r:id="rId13"/>
    <p:sldId id="793" r:id="rId14"/>
    <p:sldId id="792" r:id="rId15"/>
    <p:sldId id="791" r:id="rId16"/>
    <p:sldId id="799" r:id="rId17"/>
    <p:sldId id="797" r:id="rId18"/>
    <p:sldId id="802" r:id="rId19"/>
    <p:sldId id="803" r:id="rId20"/>
    <p:sldId id="746" r:id="rId21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C7F7D5-F393-E32C-1579-27C9541336FF}" name="Brooke Tacia" initials="BT" userId="S::brooket@fcsgroup.com::69fa1188-da0c-4dd2-a611-7f9ad43f29b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C3EC"/>
    <a:srgbClr val="9C0CF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FB1DC1-5F63-48CE-BE69-DC19D3386E80}" type="doc">
      <dgm:prSet loTypeId="urn:microsoft.com/office/officeart/2016/7/layout/ChevronBlock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BB813A-3F21-422E-A681-AE836B61D3C3}">
      <dgm:prSet custT="1"/>
      <dgm:spPr/>
      <dgm:t>
        <a:bodyPr/>
        <a:lstStyle/>
        <a:p>
          <a:r>
            <a:rPr lang="en-US" sz="2800" dirty="0"/>
            <a:t> </a:t>
          </a:r>
          <a:r>
            <a:rPr lang="en-US" sz="4000" dirty="0"/>
            <a:t>Capacity = 8 MGD</a:t>
          </a:r>
        </a:p>
      </dgm:t>
    </dgm:pt>
    <dgm:pt modelId="{E809199A-68F1-4A8F-8908-298B29EA2357}" type="parTrans" cxnId="{EDEE09B2-D5F8-4FE4-BE18-70AF0A5206A9}">
      <dgm:prSet/>
      <dgm:spPr/>
      <dgm:t>
        <a:bodyPr/>
        <a:lstStyle/>
        <a:p>
          <a:endParaRPr lang="en-US"/>
        </a:p>
      </dgm:t>
    </dgm:pt>
    <dgm:pt modelId="{1C4C6D5F-51D9-4F8B-8924-E95674D3F6D2}" type="sibTrans" cxnId="{EDEE09B2-D5F8-4FE4-BE18-70AF0A5206A9}">
      <dgm:prSet/>
      <dgm:spPr/>
      <dgm:t>
        <a:bodyPr/>
        <a:lstStyle/>
        <a:p>
          <a:endParaRPr lang="en-US"/>
        </a:p>
      </dgm:t>
    </dgm:pt>
    <dgm:pt modelId="{31518C4A-70A6-47DC-8706-15D835501934}">
      <dgm:prSet custT="1"/>
      <dgm:spPr/>
      <dgm:t>
        <a:bodyPr/>
        <a:lstStyle/>
        <a:p>
          <a:pPr algn="ctr"/>
          <a:r>
            <a:rPr lang="en-US" sz="3600" dirty="0"/>
            <a:t>Budget = $65M</a:t>
          </a:r>
        </a:p>
      </dgm:t>
    </dgm:pt>
    <dgm:pt modelId="{93E752D0-074B-4F14-BA12-280DD61571B4}" type="parTrans" cxnId="{C55FFC72-3067-4C43-8A80-45B71DC6BD5C}">
      <dgm:prSet/>
      <dgm:spPr/>
      <dgm:t>
        <a:bodyPr/>
        <a:lstStyle/>
        <a:p>
          <a:endParaRPr lang="en-US"/>
        </a:p>
      </dgm:t>
    </dgm:pt>
    <dgm:pt modelId="{72D982D7-F8AA-43E8-A062-5E15493C77A5}" type="sibTrans" cxnId="{C55FFC72-3067-4C43-8A80-45B71DC6BD5C}">
      <dgm:prSet/>
      <dgm:spPr/>
      <dgm:t>
        <a:bodyPr/>
        <a:lstStyle/>
        <a:p>
          <a:endParaRPr lang="en-US"/>
        </a:p>
      </dgm:t>
    </dgm:pt>
    <dgm:pt modelId="{93998B77-3EA3-47A1-BBEC-FAEE9B0D7B92}" type="pres">
      <dgm:prSet presAssocID="{00FB1DC1-5F63-48CE-BE69-DC19D3386E80}" presName="Name0" presStyleCnt="0">
        <dgm:presLayoutVars>
          <dgm:dir/>
          <dgm:animLvl val="lvl"/>
          <dgm:resizeHandles val="exact"/>
        </dgm:presLayoutVars>
      </dgm:prSet>
      <dgm:spPr/>
    </dgm:pt>
    <dgm:pt modelId="{914C2972-A743-4A7A-8F78-921F472C8A37}" type="pres">
      <dgm:prSet presAssocID="{44BB813A-3F21-422E-A681-AE836B61D3C3}" presName="composite" presStyleCnt="0"/>
      <dgm:spPr/>
    </dgm:pt>
    <dgm:pt modelId="{B08D134B-94A5-4674-9B83-F55CF2C27E05}" type="pres">
      <dgm:prSet presAssocID="{44BB813A-3F21-422E-A681-AE836B61D3C3}" presName="parTx" presStyleLbl="alignNode1" presStyleIdx="0" presStyleCnt="1" custLinFactNeighborX="-1383" custLinFactNeighborY="-32928">
        <dgm:presLayoutVars>
          <dgm:chMax val="0"/>
          <dgm:chPref val="0"/>
        </dgm:presLayoutVars>
      </dgm:prSet>
      <dgm:spPr/>
    </dgm:pt>
    <dgm:pt modelId="{03917D99-0B5D-4279-9DD1-269A499C5987}" type="pres">
      <dgm:prSet presAssocID="{44BB813A-3F21-422E-A681-AE836B61D3C3}" presName="desTx" presStyleLbl="alignAccFollowNode1" presStyleIdx="0" presStyleCnt="1" custScaleX="102411" custScaleY="495869" custLinFactY="36957" custLinFactNeighborX="133" custLinFactNeighborY="100000">
        <dgm:presLayoutVars/>
      </dgm:prSet>
      <dgm:spPr/>
    </dgm:pt>
  </dgm:ptLst>
  <dgm:cxnLst>
    <dgm:cxn modelId="{C55FFC72-3067-4C43-8A80-45B71DC6BD5C}" srcId="{44BB813A-3F21-422E-A681-AE836B61D3C3}" destId="{31518C4A-70A6-47DC-8706-15D835501934}" srcOrd="0" destOrd="0" parTransId="{93E752D0-074B-4F14-BA12-280DD61571B4}" sibTransId="{72D982D7-F8AA-43E8-A062-5E15493C77A5}"/>
    <dgm:cxn modelId="{18984855-30E2-4175-AD39-1111309B2CE6}" type="presOf" srcId="{31518C4A-70A6-47DC-8706-15D835501934}" destId="{03917D99-0B5D-4279-9DD1-269A499C5987}" srcOrd="0" destOrd="0" presId="urn:microsoft.com/office/officeart/2016/7/layout/ChevronBlockProcess"/>
    <dgm:cxn modelId="{530777A7-223D-4E8E-8B3E-BEFBB896302A}" type="presOf" srcId="{00FB1DC1-5F63-48CE-BE69-DC19D3386E80}" destId="{93998B77-3EA3-47A1-BBEC-FAEE9B0D7B92}" srcOrd="0" destOrd="0" presId="urn:microsoft.com/office/officeart/2016/7/layout/ChevronBlockProcess"/>
    <dgm:cxn modelId="{EDEE09B2-D5F8-4FE4-BE18-70AF0A5206A9}" srcId="{00FB1DC1-5F63-48CE-BE69-DC19D3386E80}" destId="{44BB813A-3F21-422E-A681-AE836B61D3C3}" srcOrd="0" destOrd="0" parTransId="{E809199A-68F1-4A8F-8908-298B29EA2357}" sibTransId="{1C4C6D5F-51D9-4F8B-8924-E95674D3F6D2}"/>
    <dgm:cxn modelId="{3BACFCB9-D847-40DF-8713-299463C3A3F0}" type="presOf" srcId="{44BB813A-3F21-422E-A681-AE836B61D3C3}" destId="{B08D134B-94A5-4674-9B83-F55CF2C27E05}" srcOrd="0" destOrd="0" presId="urn:microsoft.com/office/officeart/2016/7/layout/ChevronBlockProcess"/>
    <dgm:cxn modelId="{55589064-BEA8-4660-B670-4C3E6036E48F}" type="presParOf" srcId="{93998B77-3EA3-47A1-BBEC-FAEE9B0D7B92}" destId="{914C2972-A743-4A7A-8F78-921F472C8A37}" srcOrd="0" destOrd="0" presId="urn:microsoft.com/office/officeart/2016/7/layout/ChevronBlockProcess"/>
    <dgm:cxn modelId="{2A2A5050-1520-4E8A-9D45-525FF89121CA}" type="presParOf" srcId="{914C2972-A743-4A7A-8F78-921F472C8A37}" destId="{B08D134B-94A5-4674-9B83-F55CF2C27E05}" srcOrd="0" destOrd="0" presId="urn:microsoft.com/office/officeart/2016/7/layout/ChevronBlockProcess"/>
    <dgm:cxn modelId="{9A17A5D5-8276-421D-B7BD-485515E1C0DA}" type="presParOf" srcId="{914C2972-A743-4A7A-8F78-921F472C8A37}" destId="{03917D99-0B5D-4279-9DD1-269A499C5987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9D688B-C2D5-4D37-811D-7D7556EB6F39}" type="doc">
      <dgm:prSet loTypeId="urn:microsoft.com/office/officeart/2017/3/layout/DropPin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88702B-AD69-4B06-B12D-7E75A8C25018}">
      <dgm:prSet/>
      <dgm:spPr/>
      <dgm:t>
        <a:bodyPr/>
        <a:lstStyle/>
        <a:p>
          <a:pPr>
            <a:defRPr b="1"/>
          </a:pPr>
          <a:r>
            <a:rPr lang="en-US"/>
            <a:t>2023</a:t>
          </a:r>
        </a:p>
      </dgm:t>
    </dgm:pt>
    <dgm:pt modelId="{DA57D571-54C1-4248-B783-D1E7429664B2}" type="parTrans" cxnId="{C06055E6-71E9-420A-9AD8-2B50D196C8F2}">
      <dgm:prSet/>
      <dgm:spPr/>
      <dgm:t>
        <a:bodyPr/>
        <a:lstStyle/>
        <a:p>
          <a:endParaRPr lang="en-US"/>
        </a:p>
      </dgm:t>
    </dgm:pt>
    <dgm:pt modelId="{D8432E9F-550A-420B-BDAE-C4894C7A571E}" type="sibTrans" cxnId="{C06055E6-71E9-420A-9AD8-2B50D196C8F2}">
      <dgm:prSet/>
      <dgm:spPr/>
      <dgm:t>
        <a:bodyPr/>
        <a:lstStyle/>
        <a:p>
          <a:endParaRPr lang="en-US"/>
        </a:p>
      </dgm:t>
    </dgm:pt>
    <dgm:pt modelId="{C29F2F1D-72D1-42AB-B57D-003EAC5AFB14}">
      <dgm:prSet/>
      <dgm:spPr/>
      <dgm:t>
        <a:bodyPr/>
        <a:lstStyle/>
        <a:p>
          <a:r>
            <a:rPr lang="en-US" dirty="0"/>
            <a:t>LOI due 1/13/23</a:t>
          </a:r>
        </a:p>
      </dgm:t>
    </dgm:pt>
    <dgm:pt modelId="{12012746-AC7C-4977-8B0A-BC9B3215B4B0}" type="parTrans" cxnId="{013AB884-AB65-48AF-8565-9FBCCE90CC24}">
      <dgm:prSet/>
      <dgm:spPr/>
      <dgm:t>
        <a:bodyPr/>
        <a:lstStyle/>
        <a:p>
          <a:endParaRPr lang="en-US"/>
        </a:p>
      </dgm:t>
    </dgm:pt>
    <dgm:pt modelId="{6F28A033-14F6-40A4-BA7C-11C1E9A610AD}" type="sibTrans" cxnId="{013AB884-AB65-48AF-8565-9FBCCE90CC24}">
      <dgm:prSet/>
      <dgm:spPr/>
      <dgm:t>
        <a:bodyPr/>
        <a:lstStyle/>
        <a:p>
          <a:endParaRPr lang="en-US"/>
        </a:p>
      </dgm:t>
    </dgm:pt>
    <dgm:pt modelId="{DF5235FB-5E8F-443D-9A3F-B12107BB7A95}">
      <dgm:prSet/>
      <dgm:spPr/>
      <dgm:t>
        <a:bodyPr/>
        <a:lstStyle/>
        <a:p>
          <a:r>
            <a:rPr lang="en-US"/>
            <a:t>Funding awarded mid summer</a:t>
          </a:r>
        </a:p>
      </dgm:t>
    </dgm:pt>
    <dgm:pt modelId="{9F847D8F-E66D-42FF-80DF-EEEAB81606CE}" type="parTrans" cxnId="{3307DCCF-B783-46F2-AEEB-E9F1D5B3E936}">
      <dgm:prSet/>
      <dgm:spPr/>
      <dgm:t>
        <a:bodyPr/>
        <a:lstStyle/>
        <a:p>
          <a:endParaRPr lang="en-US"/>
        </a:p>
      </dgm:t>
    </dgm:pt>
    <dgm:pt modelId="{33CF8F8B-96E2-47A4-A35C-E2B1C3D6815D}" type="sibTrans" cxnId="{3307DCCF-B783-46F2-AEEB-E9F1D5B3E936}">
      <dgm:prSet/>
      <dgm:spPr/>
      <dgm:t>
        <a:bodyPr/>
        <a:lstStyle/>
        <a:p>
          <a:endParaRPr lang="en-US"/>
        </a:p>
      </dgm:t>
    </dgm:pt>
    <dgm:pt modelId="{B05576F5-53CE-42BC-8FA6-DE714767619A}">
      <dgm:prSet/>
      <dgm:spPr/>
      <dgm:t>
        <a:bodyPr/>
        <a:lstStyle/>
        <a:p>
          <a:pPr>
            <a:defRPr b="1"/>
          </a:pPr>
          <a:r>
            <a:rPr lang="en-US"/>
            <a:t>2024</a:t>
          </a:r>
        </a:p>
      </dgm:t>
    </dgm:pt>
    <dgm:pt modelId="{4DA39B2C-F6D1-4214-8E15-0505462D781E}" type="parTrans" cxnId="{9A8692D6-7A43-43E2-8149-A6CE95EB73E4}">
      <dgm:prSet/>
      <dgm:spPr/>
      <dgm:t>
        <a:bodyPr/>
        <a:lstStyle/>
        <a:p>
          <a:endParaRPr lang="en-US"/>
        </a:p>
      </dgm:t>
    </dgm:pt>
    <dgm:pt modelId="{C3B76C96-7F20-41B2-9DF9-0DA308608CF9}" type="sibTrans" cxnId="{9A8692D6-7A43-43E2-8149-A6CE95EB73E4}">
      <dgm:prSet/>
      <dgm:spPr/>
      <dgm:t>
        <a:bodyPr/>
        <a:lstStyle/>
        <a:p>
          <a:endParaRPr lang="en-US"/>
        </a:p>
      </dgm:t>
    </dgm:pt>
    <dgm:pt modelId="{7137C7A2-90B7-429B-A315-AFB978C7E999}">
      <dgm:prSet/>
      <dgm:spPr/>
      <dgm:t>
        <a:bodyPr/>
        <a:lstStyle/>
        <a:p>
          <a:r>
            <a:rPr lang="en-US" dirty="0"/>
            <a:t>WWTP Design/Construction Start</a:t>
          </a:r>
        </a:p>
      </dgm:t>
    </dgm:pt>
    <dgm:pt modelId="{74AD2058-D1AE-4515-B6A1-48DA53B59E6E}" type="parTrans" cxnId="{4F3401DF-D593-4B48-9A61-921F06D98D5F}">
      <dgm:prSet/>
      <dgm:spPr/>
      <dgm:t>
        <a:bodyPr/>
        <a:lstStyle/>
        <a:p>
          <a:endParaRPr lang="en-US"/>
        </a:p>
      </dgm:t>
    </dgm:pt>
    <dgm:pt modelId="{C3E6DA81-3740-4664-8D3D-24E6D1B44587}" type="sibTrans" cxnId="{4F3401DF-D593-4B48-9A61-921F06D98D5F}">
      <dgm:prSet/>
      <dgm:spPr/>
      <dgm:t>
        <a:bodyPr/>
        <a:lstStyle/>
        <a:p>
          <a:endParaRPr lang="en-US"/>
        </a:p>
      </dgm:t>
    </dgm:pt>
    <dgm:pt modelId="{49CCD9D9-1CA1-4075-9568-E9007A24CCC3}">
      <dgm:prSet/>
      <dgm:spPr/>
      <dgm:t>
        <a:bodyPr/>
        <a:lstStyle/>
        <a:p>
          <a:pPr>
            <a:defRPr b="1"/>
          </a:pPr>
          <a:r>
            <a:rPr lang="en-US"/>
            <a:t>2025</a:t>
          </a:r>
        </a:p>
      </dgm:t>
    </dgm:pt>
    <dgm:pt modelId="{376F4F2F-A066-4D4A-A0E7-F85C4FE4D0C2}" type="parTrans" cxnId="{7B61E1D3-44B9-4E07-AB47-5F505148EB82}">
      <dgm:prSet/>
      <dgm:spPr/>
      <dgm:t>
        <a:bodyPr/>
        <a:lstStyle/>
        <a:p>
          <a:endParaRPr lang="en-US"/>
        </a:p>
      </dgm:t>
    </dgm:pt>
    <dgm:pt modelId="{3145ABC3-7CFC-4C0D-BAF3-88DBDDE99A89}" type="sibTrans" cxnId="{7B61E1D3-44B9-4E07-AB47-5F505148EB82}">
      <dgm:prSet/>
      <dgm:spPr/>
      <dgm:t>
        <a:bodyPr/>
        <a:lstStyle/>
        <a:p>
          <a:endParaRPr lang="en-US"/>
        </a:p>
      </dgm:t>
    </dgm:pt>
    <dgm:pt modelId="{40F20E54-4316-4F3A-9E55-C7C147FBDE55}">
      <dgm:prSet/>
      <dgm:spPr/>
      <dgm:t>
        <a:bodyPr/>
        <a:lstStyle/>
        <a:p>
          <a:r>
            <a:rPr lang="en-US" dirty="0"/>
            <a:t>Construction Continues</a:t>
          </a:r>
        </a:p>
      </dgm:t>
    </dgm:pt>
    <dgm:pt modelId="{F64884F1-1405-488D-BCB3-EF6AE8273C54}" type="parTrans" cxnId="{D9AA0DE5-3AB2-406A-9496-95E4CE8019F7}">
      <dgm:prSet/>
      <dgm:spPr/>
      <dgm:t>
        <a:bodyPr/>
        <a:lstStyle/>
        <a:p>
          <a:endParaRPr lang="en-US"/>
        </a:p>
      </dgm:t>
    </dgm:pt>
    <dgm:pt modelId="{10BD7530-652F-43A0-A377-03B069BF6883}" type="sibTrans" cxnId="{D9AA0DE5-3AB2-406A-9496-95E4CE8019F7}">
      <dgm:prSet/>
      <dgm:spPr/>
      <dgm:t>
        <a:bodyPr/>
        <a:lstStyle/>
        <a:p>
          <a:endParaRPr lang="en-US"/>
        </a:p>
      </dgm:t>
    </dgm:pt>
    <dgm:pt modelId="{BF3E41AB-A79C-4548-869F-37A5830D042B}">
      <dgm:prSet/>
      <dgm:spPr/>
      <dgm:t>
        <a:bodyPr/>
        <a:lstStyle/>
        <a:p>
          <a:pPr>
            <a:defRPr b="1"/>
          </a:pPr>
          <a:r>
            <a:rPr lang="en-US"/>
            <a:t>2026</a:t>
          </a:r>
        </a:p>
      </dgm:t>
    </dgm:pt>
    <dgm:pt modelId="{9A4C728A-82FE-4209-83AA-5E6FAC0F262B}" type="parTrans" cxnId="{28EA3062-F3B6-42CC-A7EB-55C0A1222BE1}">
      <dgm:prSet/>
      <dgm:spPr/>
      <dgm:t>
        <a:bodyPr/>
        <a:lstStyle/>
        <a:p>
          <a:endParaRPr lang="en-US"/>
        </a:p>
      </dgm:t>
    </dgm:pt>
    <dgm:pt modelId="{2E6EA0E7-F8AE-4AF1-ABF8-FAFA42DB1ED4}" type="sibTrans" cxnId="{28EA3062-F3B6-42CC-A7EB-55C0A1222BE1}">
      <dgm:prSet/>
      <dgm:spPr/>
      <dgm:t>
        <a:bodyPr/>
        <a:lstStyle/>
        <a:p>
          <a:endParaRPr lang="en-US"/>
        </a:p>
      </dgm:t>
    </dgm:pt>
    <dgm:pt modelId="{A16FF5F1-E9E9-4C80-8BBE-D8E88C9FC331}">
      <dgm:prSet/>
      <dgm:spPr/>
      <dgm:t>
        <a:bodyPr/>
        <a:lstStyle/>
        <a:p>
          <a:r>
            <a:rPr lang="en-US"/>
            <a:t>Construction continues </a:t>
          </a:r>
        </a:p>
      </dgm:t>
    </dgm:pt>
    <dgm:pt modelId="{62EEC087-0674-4F92-97C8-2EFCC4B5F465}" type="parTrans" cxnId="{2A8BFEAB-B8D8-4A7B-BDF3-7FE317ED609E}">
      <dgm:prSet/>
      <dgm:spPr/>
      <dgm:t>
        <a:bodyPr/>
        <a:lstStyle/>
        <a:p>
          <a:endParaRPr lang="en-US"/>
        </a:p>
      </dgm:t>
    </dgm:pt>
    <dgm:pt modelId="{65CE9137-C362-4B4A-8E6A-F2B4246860FE}" type="sibTrans" cxnId="{2A8BFEAB-B8D8-4A7B-BDF3-7FE317ED609E}">
      <dgm:prSet/>
      <dgm:spPr/>
      <dgm:t>
        <a:bodyPr/>
        <a:lstStyle/>
        <a:p>
          <a:endParaRPr lang="en-US"/>
        </a:p>
      </dgm:t>
    </dgm:pt>
    <dgm:pt modelId="{9A2F8ADD-D3C9-48BA-A8B3-28D661E547BA}">
      <dgm:prSet/>
      <dgm:spPr/>
      <dgm:t>
        <a:bodyPr/>
        <a:lstStyle/>
        <a:p>
          <a:pPr>
            <a:defRPr b="1"/>
          </a:pPr>
          <a:r>
            <a:rPr lang="en-US"/>
            <a:t>2027</a:t>
          </a:r>
        </a:p>
      </dgm:t>
    </dgm:pt>
    <dgm:pt modelId="{09C08C1B-7CCE-4544-B6E2-CD8226786A5C}" type="parTrans" cxnId="{BDFC7DF9-5390-4724-9D50-3A3485347748}">
      <dgm:prSet/>
      <dgm:spPr/>
      <dgm:t>
        <a:bodyPr/>
        <a:lstStyle/>
        <a:p>
          <a:endParaRPr lang="en-US"/>
        </a:p>
      </dgm:t>
    </dgm:pt>
    <dgm:pt modelId="{65EAC2CE-F7C0-4678-A74A-54F52D270344}" type="sibTrans" cxnId="{BDFC7DF9-5390-4724-9D50-3A3485347748}">
      <dgm:prSet/>
      <dgm:spPr/>
      <dgm:t>
        <a:bodyPr/>
        <a:lstStyle/>
        <a:p>
          <a:endParaRPr lang="en-US"/>
        </a:p>
      </dgm:t>
    </dgm:pt>
    <dgm:pt modelId="{4862CB43-8653-4CC2-B2F2-123115447DD2}">
      <dgm:prSet/>
      <dgm:spPr/>
      <dgm:t>
        <a:bodyPr/>
        <a:lstStyle/>
        <a:p>
          <a:r>
            <a:rPr lang="en-US"/>
            <a:t>Construction ends </a:t>
          </a:r>
        </a:p>
      </dgm:t>
    </dgm:pt>
    <dgm:pt modelId="{C6BC0B12-FED5-4DAD-B393-8BF1ACCFF053}" type="parTrans" cxnId="{5187552A-D209-444F-9817-F0C01EDDE483}">
      <dgm:prSet/>
      <dgm:spPr/>
      <dgm:t>
        <a:bodyPr/>
        <a:lstStyle/>
        <a:p>
          <a:endParaRPr lang="en-US"/>
        </a:p>
      </dgm:t>
    </dgm:pt>
    <dgm:pt modelId="{53C163C8-EBB6-41AB-9652-47ADB2B868C6}" type="sibTrans" cxnId="{5187552A-D209-444F-9817-F0C01EDDE483}">
      <dgm:prSet/>
      <dgm:spPr/>
      <dgm:t>
        <a:bodyPr/>
        <a:lstStyle/>
        <a:p>
          <a:endParaRPr lang="en-US"/>
        </a:p>
      </dgm:t>
    </dgm:pt>
    <dgm:pt modelId="{55EF486E-B253-4837-8C29-113490F7B207}" type="pres">
      <dgm:prSet presAssocID="{F39D688B-C2D5-4D37-811D-7D7556EB6F39}" presName="root" presStyleCnt="0">
        <dgm:presLayoutVars>
          <dgm:chMax/>
          <dgm:chPref/>
          <dgm:animLvl val="lvl"/>
        </dgm:presLayoutVars>
      </dgm:prSet>
      <dgm:spPr/>
    </dgm:pt>
    <dgm:pt modelId="{4AF1FA23-B9B8-4623-8A43-70301B100F2C}" type="pres">
      <dgm:prSet presAssocID="{F39D688B-C2D5-4D37-811D-7D7556EB6F39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8E73BFDE-DEDC-4407-B22D-B690A07F2D1E}" type="pres">
      <dgm:prSet presAssocID="{F39D688B-C2D5-4D37-811D-7D7556EB6F39}" presName="nodes" presStyleCnt="0">
        <dgm:presLayoutVars>
          <dgm:chMax/>
          <dgm:chPref/>
          <dgm:animLvl val="lvl"/>
        </dgm:presLayoutVars>
      </dgm:prSet>
      <dgm:spPr/>
    </dgm:pt>
    <dgm:pt modelId="{B51496A7-53FE-4DCF-94A5-5F4517D95272}" type="pres">
      <dgm:prSet presAssocID="{F288702B-AD69-4B06-B12D-7E75A8C25018}" presName="composite" presStyleCnt="0"/>
      <dgm:spPr/>
    </dgm:pt>
    <dgm:pt modelId="{0257CFC5-FAA3-4414-8593-71D8FC51CC6D}" type="pres">
      <dgm:prSet presAssocID="{F288702B-AD69-4B06-B12D-7E75A8C25018}" presName="ConnectorPoint" presStyleLbl="lnNode1" presStyleIdx="0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3EECD37B-13DF-419D-8ABB-3923E9FC9AEF}" type="pres">
      <dgm:prSet presAssocID="{F288702B-AD69-4B06-B12D-7E75A8C25018}" presName="DropPinPlaceHolder" presStyleCnt="0"/>
      <dgm:spPr/>
    </dgm:pt>
    <dgm:pt modelId="{6EB5EBAA-2756-4E15-84A3-4A31B7DE88D7}" type="pres">
      <dgm:prSet presAssocID="{F288702B-AD69-4B06-B12D-7E75A8C25018}" presName="DropPin" presStyleLbl="alignNode1" presStyleIdx="0" presStyleCnt="5"/>
      <dgm:spPr/>
    </dgm:pt>
    <dgm:pt modelId="{BB0224B4-1DCB-4AC7-BA19-DD7B89B3EDAC}" type="pres">
      <dgm:prSet presAssocID="{F288702B-AD69-4B06-B12D-7E75A8C25018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E90D5306-2021-40EF-BFC3-15C003BF53D1}" type="pres">
      <dgm:prSet presAssocID="{F288702B-AD69-4B06-B12D-7E75A8C25018}" presName="L2TextContainer" presStyleLbl="revTx" presStyleIdx="0" presStyleCnt="10">
        <dgm:presLayoutVars>
          <dgm:bulletEnabled val="1"/>
        </dgm:presLayoutVars>
      </dgm:prSet>
      <dgm:spPr/>
    </dgm:pt>
    <dgm:pt modelId="{D5ABC6FF-571A-4A47-8F87-DED329E02150}" type="pres">
      <dgm:prSet presAssocID="{F288702B-AD69-4B06-B12D-7E75A8C25018}" presName="L1TextContainer" presStyleLbl="revTx" presStyleIdx="1" presStyleCnt="10">
        <dgm:presLayoutVars>
          <dgm:chMax val="1"/>
          <dgm:chPref val="1"/>
          <dgm:bulletEnabled val="1"/>
        </dgm:presLayoutVars>
      </dgm:prSet>
      <dgm:spPr/>
    </dgm:pt>
    <dgm:pt modelId="{1CF764FA-EDA5-4C5D-8F31-31F31AB3FB81}" type="pres">
      <dgm:prSet presAssocID="{F288702B-AD69-4B06-B12D-7E75A8C25018}" presName="ConnectLine" presStyleLbl="sibTrans1D1" presStyleIdx="0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4370D3B0-23D6-4DDF-AA3D-EC52E3683B10}" type="pres">
      <dgm:prSet presAssocID="{F288702B-AD69-4B06-B12D-7E75A8C25018}" presName="EmptyPlaceHolder" presStyleCnt="0"/>
      <dgm:spPr/>
    </dgm:pt>
    <dgm:pt modelId="{ACB62459-92B6-404A-AD4A-3A22CA4B8DA1}" type="pres">
      <dgm:prSet presAssocID="{D8432E9F-550A-420B-BDAE-C4894C7A571E}" presName="spaceBetweenRectangles" presStyleCnt="0"/>
      <dgm:spPr/>
    </dgm:pt>
    <dgm:pt modelId="{01C35CF3-D505-49A8-B9F9-F7955569E0D3}" type="pres">
      <dgm:prSet presAssocID="{B05576F5-53CE-42BC-8FA6-DE714767619A}" presName="composite" presStyleCnt="0"/>
      <dgm:spPr/>
    </dgm:pt>
    <dgm:pt modelId="{12A980C0-C53F-4474-9A0D-D680D6079733}" type="pres">
      <dgm:prSet presAssocID="{B05576F5-53CE-42BC-8FA6-DE714767619A}" presName="ConnectorPoint" presStyleLbl="lnNode1" presStyleIdx="1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9C78D23-20FE-4940-BE2F-E05880711285}" type="pres">
      <dgm:prSet presAssocID="{B05576F5-53CE-42BC-8FA6-DE714767619A}" presName="DropPinPlaceHolder" presStyleCnt="0"/>
      <dgm:spPr/>
    </dgm:pt>
    <dgm:pt modelId="{EE3BAC23-4CB7-4CB8-88C7-F361C72690F9}" type="pres">
      <dgm:prSet presAssocID="{B05576F5-53CE-42BC-8FA6-DE714767619A}" presName="DropPin" presStyleLbl="alignNode1" presStyleIdx="1" presStyleCnt="5"/>
      <dgm:spPr/>
    </dgm:pt>
    <dgm:pt modelId="{80D2198B-5A5F-4997-B5F7-17AEDBAE2046}" type="pres">
      <dgm:prSet presAssocID="{B05576F5-53CE-42BC-8FA6-DE714767619A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E525D177-D3FB-444F-A204-D90EED9D770C}" type="pres">
      <dgm:prSet presAssocID="{B05576F5-53CE-42BC-8FA6-DE714767619A}" presName="L2TextContainer" presStyleLbl="revTx" presStyleIdx="2" presStyleCnt="10">
        <dgm:presLayoutVars>
          <dgm:bulletEnabled val="1"/>
        </dgm:presLayoutVars>
      </dgm:prSet>
      <dgm:spPr/>
    </dgm:pt>
    <dgm:pt modelId="{985B4B6E-D9EC-46B8-B2D9-781956487B46}" type="pres">
      <dgm:prSet presAssocID="{B05576F5-53CE-42BC-8FA6-DE714767619A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EDD76275-B149-40D9-814B-AF605BA96081}" type="pres">
      <dgm:prSet presAssocID="{B05576F5-53CE-42BC-8FA6-DE714767619A}" presName="ConnectLine" presStyleLbl="sibTrans1D1" presStyleIdx="1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26707E2E-E1F3-4ED7-92AC-C4C5AAE2262F}" type="pres">
      <dgm:prSet presAssocID="{B05576F5-53CE-42BC-8FA6-DE714767619A}" presName="EmptyPlaceHolder" presStyleCnt="0"/>
      <dgm:spPr/>
    </dgm:pt>
    <dgm:pt modelId="{2C8F23FF-C2E3-45C4-AA26-E374F993F1E8}" type="pres">
      <dgm:prSet presAssocID="{C3B76C96-7F20-41B2-9DF9-0DA308608CF9}" presName="spaceBetweenRectangles" presStyleCnt="0"/>
      <dgm:spPr/>
    </dgm:pt>
    <dgm:pt modelId="{B8627E62-5967-43F4-A1A7-42E2B6F48C6E}" type="pres">
      <dgm:prSet presAssocID="{49CCD9D9-1CA1-4075-9568-E9007A24CCC3}" presName="composite" presStyleCnt="0"/>
      <dgm:spPr/>
    </dgm:pt>
    <dgm:pt modelId="{BA155EAB-666F-4A06-8A59-67EC39CF7F1E}" type="pres">
      <dgm:prSet presAssocID="{49CCD9D9-1CA1-4075-9568-E9007A24CCC3}" presName="ConnectorPoint" presStyleLbl="lnNode1" presStyleIdx="2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48D69B04-B26A-46AB-B5F7-5EC801A4965F}" type="pres">
      <dgm:prSet presAssocID="{49CCD9D9-1CA1-4075-9568-E9007A24CCC3}" presName="DropPinPlaceHolder" presStyleCnt="0"/>
      <dgm:spPr/>
    </dgm:pt>
    <dgm:pt modelId="{2F5B9B6A-CA04-42BD-9C02-1856EE8B6283}" type="pres">
      <dgm:prSet presAssocID="{49CCD9D9-1CA1-4075-9568-E9007A24CCC3}" presName="DropPin" presStyleLbl="alignNode1" presStyleIdx="2" presStyleCnt="5"/>
      <dgm:spPr/>
    </dgm:pt>
    <dgm:pt modelId="{058766D3-E050-4C98-8823-74D42B44E962}" type="pres">
      <dgm:prSet presAssocID="{49CCD9D9-1CA1-4075-9568-E9007A24CCC3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085396A0-4025-41EC-9C76-9CE7D9086DA9}" type="pres">
      <dgm:prSet presAssocID="{49CCD9D9-1CA1-4075-9568-E9007A24CCC3}" presName="L2TextContainer" presStyleLbl="revTx" presStyleIdx="4" presStyleCnt="10">
        <dgm:presLayoutVars>
          <dgm:bulletEnabled val="1"/>
        </dgm:presLayoutVars>
      </dgm:prSet>
      <dgm:spPr/>
    </dgm:pt>
    <dgm:pt modelId="{AAA37431-178B-4A14-9888-7BDCF3E49BF7}" type="pres">
      <dgm:prSet presAssocID="{49CCD9D9-1CA1-4075-9568-E9007A24CCC3}" presName="L1TextContainer" presStyleLbl="revTx" presStyleIdx="5" presStyleCnt="10">
        <dgm:presLayoutVars>
          <dgm:chMax val="1"/>
          <dgm:chPref val="1"/>
          <dgm:bulletEnabled val="1"/>
        </dgm:presLayoutVars>
      </dgm:prSet>
      <dgm:spPr/>
    </dgm:pt>
    <dgm:pt modelId="{708AD632-6775-4DEC-AB26-F4DFFF948687}" type="pres">
      <dgm:prSet presAssocID="{49CCD9D9-1CA1-4075-9568-E9007A24CCC3}" presName="ConnectLine" presStyleLbl="sibTrans1D1" presStyleIdx="2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1D00DD56-3D36-4D63-862D-7BADBB7295A7}" type="pres">
      <dgm:prSet presAssocID="{49CCD9D9-1CA1-4075-9568-E9007A24CCC3}" presName="EmptyPlaceHolder" presStyleCnt="0"/>
      <dgm:spPr/>
    </dgm:pt>
    <dgm:pt modelId="{814D4E08-489E-4917-B970-5C65494F9394}" type="pres">
      <dgm:prSet presAssocID="{3145ABC3-7CFC-4C0D-BAF3-88DBDDE99A89}" presName="spaceBetweenRectangles" presStyleCnt="0"/>
      <dgm:spPr/>
    </dgm:pt>
    <dgm:pt modelId="{0940A2B2-984E-4016-8872-BB3301B54A2A}" type="pres">
      <dgm:prSet presAssocID="{BF3E41AB-A79C-4548-869F-37A5830D042B}" presName="composite" presStyleCnt="0"/>
      <dgm:spPr/>
    </dgm:pt>
    <dgm:pt modelId="{32E74946-E392-4C90-85F3-3D8331BE6C50}" type="pres">
      <dgm:prSet presAssocID="{BF3E41AB-A79C-4548-869F-37A5830D042B}" presName="ConnectorPoint" presStyleLbl="lnNode1" presStyleIdx="3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C19F63D-247E-48B4-A26A-EFFC75124E6C}" type="pres">
      <dgm:prSet presAssocID="{BF3E41AB-A79C-4548-869F-37A5830D042B}" presName="DropPinPlaceHolder" presStyleCnt="0"/>
      <dgm:spPr/>
    </dgm:pt>
    <dgm:pt modelId="{BA86C336-013A-4BA8-8B30-FEBE95C3BD10}" type="pres">
      <dgm:prSet presAssocID="{BF3E41AB-A79C-4548-869F-37A5830D042B}" presName="DropPin" presStyleLbl="alignNode1" presStyleIdx="3" presStyleCnt="5"/>
      <dgm:spPr/>
    </dgm:pt>
    <dgm:pt modelId="{C343D260-011F-4E77-86A7-74D90FD1BE06}" type="pres">
      <dgm:prSet presAssocID="{BF3E41AB-A79C-4548-869F-37A5830D042B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098DCE82-9E0F-450C-B5E7-822676C01D60}" type="pres">
      <dgm:prSet presAssocID="{BF3E41AB-A79C-4548-869F-37A5830D042B}" presName="L2TextContainer" presStyleLbl="revTx" presStyleIdx="6" presStyleCnt="10">
        <dgm:presLayoutVars>
          <dgm:bulletEnabled val="1"/>
        </dgm:presLayoutVars>
      </dgm:prSet>
      <dgm:spPr/>
    </dgm:pt>
    <dgm:pt modelId="{7C8517C5-071D-4965-98D4-DC3C84DD613E}" type="pres">
      <dgm:prSet presAssocID="{BF3E41AB-A79C-4548-869F-37A5830D042B}" presName="L1TextContainer" presStyleLbl="revTx" presStyleIdx="7" presStyleCnt="10">
        <dgm:presLayoutVars>
          <dgm:chMax val="1"/>
          <dgm:chPref val="1"/>
          <dgm:bulletEnabled val="1"/>
        </dgm:presLayoutVars>
      </dgm:prSet>
      <dgm:spPr/>
    </dgm:pt>
    <dgm:pt modelId="{C37565DF-39BC-4B82-A529-A4CB8E647FE9}" type="pres">
      <dgm:prSet presAssocID="{BF3E41AB-A79C-4548-869F-37A5830D042B}" presName="ConnectLine" presStyleLbl="sibTrans1D1" presStyleIdx="3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0C690D62-B523-4315-B70B-31F2BFDC9EAB}" type="pres">
      <dgm:prSet presAssocID="{BF3E41AB-A79C-4548-869F-37A5830D042B}" presName="EmptyPlaceHolder" presStyleCnt="0"/>
      <dgm:spPr/>
    </dgm:pt>
    <dgm:pt modelId="{D492F4BC-8353-4ACE-87C4-46652900A202}" type="pres">
      <dgm:prSet presAssocID="{2E6EA0E7-F8AE-4AF1-ABF8-FAFA42DB1ED4}" presName="spaceBetweenRectangles" presStyleCnt="0"/>
      <dgm:spPr/>
    </dgm:pt>
    <dgm:pt modelId="{CE21980F-6A49-498D-BF2D-A7C2139645F3}" type="pres">
      <dgm:prSet presAssocID="{9A2F8ADD-D3C9-48BA-A8B3-28D661E547BA}" presName="composite" presStyleCnt="0"/>
      <dgm:spPr/>
    </dgm:pt>
    <dgm:pt modelId="{DA76A3E4-42A0-44D5-88A5-8296B76F93B8}" type="pres">
      <dgm:prSet presAssocID="{9A2F8ADD-D3C9-48BA-A8B3-28D661E547BA}" presName="ConnectorPoint" presStyleLbl="lnNode1" presStyleIdx="4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4CF1AD9-B66B-418B-90E2-BF8258CA7C3B}" type="pres">
      <dgm:prSet presAssocID="{9A2F8ADD-D3C9-48BA-A8B3-28D661E547BA}" presName="DropPinPlaceHolder" presStyleCnt="0"/>
      <dgm:spPr/>
    </dgm:pt>
    <dgm:pt modelId="{5BC17546-0361-46ED-995C-823D02CDE2F4}" type="pres">
      <dgm:prSet presAssocID="{9A2F8ADD-D3C9-48BA-A8B3-28D661E547BA}" presName="DropPin" presStyleLbl="alignNode1" presStyleIdx="4" presStyleCnt="5"/>
      <dgm:spPr/>
    </dgm:pt>
    <dgm:pt modelId="{D790BAF7-E859-4AA2-9514-0EE453EA0847}" type="pres">
      <dgm:prSet presAssocID="{9A2F8ADD-D3C9-48BA-A8B3-28D661E547BA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CC2E530E-4992-480B-ADE5-C2CF1C228971}" type="pres">
      <dgm:prSet presAssocID="{9A2F8ADD-D3C9-48BA-A8B3-28D661E547BA}" presName="L2TextContainer" presStyleLbl="revTx" presStyleIdx="8" presStyleCnt="10">
        <dgm:presLayoutVars>
          <dgm:bulletEnabled val="1"/>
        </dgm:presLayoutVars>
      </dgm:prSet>
      <dgm:spPr/>
    </dgm:pt>
    <dgm:pt modelId="{2EBB05CA-3E01-4514-B5C1-6669FC107146}" type="pres">
      <dgm:prSet presAssocID="{9A2F8ADD-D3C9-48BA-A8B3-28D661E547BA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1BB2AAE7-2725-4029-AD44-FA6A3DCACF04}" type="pres">
      <dgm:prSet presAssocID="{9A2F8ADD-D3C9-48BA-A8B3-28D661E547BA}" presName="ConnectLine" presStyleLbl="sibTrans1D1" presStyleIdx="4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F6F5F1E6-D4B9-461B-AEC2-0140A5B7B126}" type="pres">
      <dgm:prSet presAssocID="{9A2F8ADD-D3C9-48BA-A8B3-28D661E547BA}" presName="EmptyPlaceHolder" presStyleCnt="0"/>
      <dgm:spPr/>
    </dgm:pt>
  </dgm:ptLst>
  <dgm:cxnLst>
    <dgm:cxn modelId="{5497FF0E-52ED-4219-B3D4-9F1FCB0D425A}" type="presOf" srcId="{F39D688B-C2D5-4D37-811D-7D7556EB6F39}" destId="{55EF486E-B253-4837-8C29-113490F7B207}" srcOrd="0" destOrd="0" presId="urn:microsoft.com/office/officeart/2017/3/layout/DropPinTimeline"/>
    <dgm:cxn modelId="{0D686615-0B05-46D6-9BC3-136A2B8B130C}" type="presOf" srcId="{F288702B-AD69-4B06-B12D-7E75A8C25018}" destId="{D5ABC6FF-571A-4A47-8F87-DED329E02150}" srcOrd="0" destOrd="0" presId="urn:microsoft.com/office/officeart/2017/3/layout/DropPinTimeline"/>
    <dgm:cxn modelId="{5187552A-D209-444F-9817-F0C01EDDE483}" srcId="{9A2F8ADD-D3C9-48BA-A8B3-28D661E547BA}" destId="{4862CB43-8653-4CC2-B2F2-123115447DD2}" srcOrd="0" destOrd="0" parTransId="{C6BC0B12-FED5-4DAD-B393-8BF1ACCFF053}" sibTransId="{53C163C8-EBB6-41AB-9652-47ADB2B868C6}"/>
    <dgm:cxn modelId="{B562D82E-F38B-4F1B-8A6A-B17C4E7902B0}" type="presOf" srcId="{9A2F8ADD-D3C9-48BA-A8B3-28D661E547BA}" destId="{2EBB05CA-3E01-4514-B5C1-6669FC107146}" srcOrd="0" destOrd="0" presId="urn:microsoft.com/office/officeart/2017/3/layout/DropPinTimeline"/>
    <dgm:cxn modelId="{54C7713B-0E48-443A-9E17-143C50F81B93}" type="presOf" srcId="{4862CB43-8653-4CC2-B2F2-123115447DD2}" destId="{CC2E530E-4992-480B-ADE5-C2CF1C228971}" srcOrd="0" destOrd="0" presId="urn:microsoft.com/office/officeart/2017/3/layout/DropPinTimeline"/>
    <dgm:cxn modelId="{4D2BF23D-027D-43E1-9CA3-55EC0E24BB68}" type="presOf" srcId="{A16FF5F1-E9E9-4C80-8BBE-D8E88C9FC331}" destId="{098DCE82-9E0F-450C-B5E7-822676C01D60}" srcOrd="0" destOrd="0" presId="urn:microsoft.com/office/officeart/2017/3/layout/DropPinTimeline"/>
    <dgm:cxn modelId="{28EA3062-F3B6-42CC-A7EB-55C0A1222BE1}" srcId="{F39D688B-C2D5-4D37-811D-7D7556EB6F39}" destId="{BF3E41AB-A79C-4548-869F-37A5830D042B}" srcOrd="3" destOrd="0" parTransId="{9A4C728A-82FE-4209-83AA-5E6FAC0F262B}" sibTransId="{2E6EA0E7-F8AE-4AF1-ABF8-FAFA42DB1ED4}"/>
    <dgm:cxn modelId="{429FAF52-40C0-44A9-B596-28247A199277}" type="presOf" srcId="{DF5235FB-5E8F-443D-9A3F-B12107BB7A95}" destId="{E90D5306-2021-40EF-BFC3-15C003BF53D1}" srcOrd="0" destOrd="1" presId="urn:microsoft.com/office/officeart/2017/3/layout/DropPinTimeline"/>
    <dgm:cxn modelId="{C42C3D54-9930-4239-ABDE-5F02B1E09392}" type="presOf" srcId="{40F20E54-4316-4F3A-9E55-C7C147FBDE55}" destId="{085396A0-4025-41EC-9C76-9CE7D9086DA9}" srcOrd="0" destOrd="0" presId="urn:microsoft.com/office/officeart/2017/3/layout/DropPinTimeline"/>
    <dgm:cxn modelId="{013AB884-AB65-48AF-8565-9FBCCE90CC24}" srcId="{F288702B-AD69-4B06-B12D-7E75A8C25018}" destId="{C29F2F1D-72D1-42AB-B57D-003EAC5AFB14}" srcOrd="0" destOrd="0" parTransId="{12012746-AC7C-4977-8B0A-BC9B3215B4B0}" sibTransId="{6F28A033-14F6-40A4-BA7C-11C1E9A610AD}"/>
    <dgm:cxn modelId="{C4AB048D-7FEF-49A3-97D5-29F54E8560C8}" type="presOf" srcId="{C29F2F1D-72D1-42AB-B57D-003EAC5AFB14}" destId="{E90D5306-2021-40EF-BFC3-15C003BF53D1}" srcOrd="0" destOrd="0" presId="urn:microsoft.com/office/officeart/2017/3/layout/DropPinTimeline"/>
    <dgm:cxn modelId="{2A8BFEAB-B8D8-4A7B-BDF3-7FE317ED609E}" srcId="{BF3E41AB-A79C-4548-869F-37A5830D042B}" destId="{A16FF5F1-E9E9-4C80-8BBE-D8E88C9FC331}" srcOrd="0" destOrd="0" parTransId="{62EEC087-0674-4F92-97C8-2EFCC4B5F465}" sibTransId="{65CE9137-C362-4B4A-8E6A-F2B4246860FE}"/>
    <dgm:cxn modelId="{F1B9DAB9-CD87-4DDF-97EA-49F5E28EA33E}" type="presOf" srcId="{49CCD9D9-1CA1-4075-9568-E9007A24CCC3}" destId="{AAA37431-178B-4A14-9888-7BDCF3E49BF7}" srcOrd="0" destOrd="0" presId="urn:microsoft.com/office/officeart/2017/3/layout/DropPinTimeline"/>
    <dgm:cxn modelId="{C83A88CA-2077-4706-BEF0-019C710E2E52}" type="presOf" srcId="{B05576F5-53CE-42BC-8FA6-DE714767619A}" destId="{985B4B6E-D9EC-46B8-B2D9-781956487B46}" srcOrd="0" destOrd="0" presId="urn:microsoft.com/office/officeart/2017/3/layout/DropPinTimeline"/>
    <dgm:cxn modelId="{3307DCCF-B783-46F2-AEEB-E9F1D5B3E936}" srcId="{F288702B-AD69-4B06-B12D-7E75A8C25018}" destId="{DF5235FB-5E8F-443D-9A3F-B12107BB7A95}" srcOrd="1" destOrd="0" parTransId="{9F847D8F-E66D-42FF-80DF-EEEAB81606CE}" sibTransId="{33CF8F8B-96E2-47A4-A35C-E2B1C3D6815D}"/>
    <dgm:cxn modelId="{7B61E1D3-44B9-4E07-AB47-5F505148EB82}" srcId="{F39D688B-C2D5-4D37-811D-7D7556EB6F39}" destId="{49CCD9D9-1CA1-4075-9568-E9007A24CCC3}" srcOrd="2" destOrd="0" parTransId="{376F4F2F-A066-4D4A-A0E7-F85C4FE4D0C2}" sibTransId="{3145ABC3-7CFC-4C0D-BAF3-88DBDDE99A89}"/>
    <dgm:cxn modelId="{9A8692D6-7A43-43E2-8149-A6CE95EB73E4}" srcId="{F39D688B-C2D5-4D37-811D-7D7556EB6F39}" destId="{B05576F5-53CE-42BC-8FA6-DE714767619A}" srcOrd="1" destOrd="0" parTransId="{4DA39B2C-F6D1-4214-8E15-0505462D781E}" sibTransId="{C3B76C96-7F20-41B2-9DF9-0DA308608CF9}"/>
    <dgm:cxn modelId="{4F3401DF-D593-4B48-9A61-921F06D98D5F}" srcId="{B05576F5-53CE-42BC-8FA6-DE714767619A}" destId="{7137C7A2-90B7-429B-A315-AFB978C7E999}" srcOrd="0" destOrd="0" parTransId="{74AD2058-D1AE-4515-B6A1-48DA53B59E6E}" sibTransId="{C3E6DA81-3740-4664-8D3D-24E6D1B44587}"/>
    <dgm:cxn modelId="{D9AA0DE5-3AB2-406A-9496-95E4CE8019F7}" srcId="{49CCD9D9-1CA1-4075-9568-E9007A24CCC3}" destId="{40F20E54-4316-4F3A-9E55-C7C147FBDE55}" srcOrd="0" destOrd="0" parTransId="{F64884F1-1405-488D-BCB3-EF6AE8273C54}" sibTransId="{10BD7530-652F-43A0-A377-03B069BF6883}"/>
    <dgm:cxn modelId="{C06055E6-71E9-420A-9AD8-2B50D196C8F2}" srcId="{F39D688B-C2D5-4D37-811D-7D7556EB6F39}" destId="{F288702B-AD69-4B06-B12D-7E75A8C25018}" srcOrd="0" destOrd="0" parTransId="{DA57D571-54C1-4248-B783-D1E7429664B2}" sibTransId="{D8432E9F-550A-420B-BDAE-C4894C7A571E}"/>
    <dgm:cxn modelId="{1F5451E9-2133-414A-95D4-F66019DD79B4}" type="presOf" srcId="{BF3E41AB-A79C-4548-869F-37A5830D042B}" destId="{7C8517C5-071D-4965-98D4-DC3C84DD613E}" srcOrd="0" destOrd="0" presId="urn:microsoft.com/office/officeart/2017/3/layout/DropPinTimeline"/>
    <dgm:cxn modelId="{83D77AF9-8A96-418F-8ED2-EDBB3565A26B}" type="presOf" srcId="{7137C7A2-90B7-429B-A315-AFB978C7E999}" destId="{E525D177-D3FB-444F-A204-D90EED9D770C}" srcOrd="0" destOrd="0" presId="urn:microsoft.com/office/officeart/2017/3/layout/DropPinTimeline"/>
    <dgm:cxn modelId="{BDFC7DF9-5390-4724-9D50-3A3485347748}" srcId="{F39D688B-C2D5-4D37-811D-7D7556EB6F39}" destId="{9A2F8ADD-D3C9-48BA-A8B3-28D661E547BA}" srcOrd="4" destOrd="0" parTransId="{09C08C1B-7CCE-4544-B6E2-CD8226786A5C}" sibTransId="{65EAC2CE-F7C0-4678-A74A-54F52D270344}"/>
    <dgm:cxn modelId="{2E27B492-8728-4B94-A351-FC255F9369BE}" type="presParOf" srcId="{55EF486E-B253-4837-8C29-113490F7B207}" destId="{4AF1FA23-B9B8-4623-8A43-70301B100F2C}" srcOrd="0" destOrd="0" presId="urn:microsoft.com/office/officeart/2017/3/layout/DropPinTimeline"/>
    <dgm:cxn modelId="{F29AC95C-9984-490C-9759-F11E5C5571C0}" type="presParOf" srcId="{55EF486E-B253-4837-8C29-113490F7B207}" destId="{8E73BFDE-DEDC-4407-B22D-B690A07F2D1E}" srcOrd="1" destOrd="0" presId="urn:microsoft.com/office/officeart/2017/3/layout/DropPinTimeline"/>
    <dgm:cxn modelId="{54841FB3-79D3-465A-B5EB-5EC9F25258C1}" type="presParOf" srcId="{8E73BFDE-DEDC-4407-B22D-B690A07F2D1E}" destId="{B51496A7-53FE-4DCF-94A5-5F4517D95272}" srcOrd="0" destOrd="0" presId="urn:microsoft.com/office/officeart/2017/3/layout/DropPinTimeline"/>
    <dgm:cxn modelId="{7B08B52A-A664-412B-BDCA-0B04A174F4A3}" type="presParOf" srcId="{B51496A7-53FE-4DCF-94A5-5F4517D95272}" destId="{0257CFC5-FAA3-4414-8593-71D8FC51CC6D}" srcOrd="0" destOrd="0" presId="urn:microsoft.com/office/officeart/2017/3/layout/DropPinTimeline"/>
    <dgm:cxn modelId="{CE1122E6-9D42-4A83-BFA2-6C5A3044E913}" type="presParOf" srcId="{B51496A7-53FE-4DCF-94A5-5F4517D95272}" destId="{3EECD37B-13DF-419D-8ABB-3923E9FC9AEF}" srcOrd="1" destOrd="0" presId="urn:microsoft.com/office/officeart/2017/3/layout/DropPinTimeline"/>
    <dgm:cxn modelId="{F9BED0F2-2A4D-4D36-A00C-1F6B467292C4}" type="presParOf" srcId="{3EECD37B-13DF-419D-8ABB-3923E9FC9AEF}" destId="{6EB5EBAA-2756-4E15-84A3-4A31B7DE88D7}" srcOrd="0" destOrd="0" presId="urn:microsoft.com/office/officeart/2017/3/layout/DropPinTimeline"/>
    <dgm:cxn modelId="{98C5A970-39DD-436B-9A84-F6A8AB0A89C5}" type="presParOf" srcId="{3EECD37B-13DF-419D-8ABB-3923E9FC9AEF}" destId="{BB0224B4-1DCB-4AC7-BA19-DD7B89B3EDAC}" srcOrd="1" destOrd="0" presId="urn:microsoft.com/office/officeart/2017/3/layout/DropPinTimeline"/>
    <dgm:cxn modelId="{0E1A4383-3B5A-42D6-AF8D-57888F109640}" type="presParOf" srcId="{B51496A7-53FE-4DCF-94A5-5F4517D95272}" destId="{E90D5306-2021-40EF-BFC3-15C003BF53D1}" srcOrd="2" destOrd="0" presId="urn:microsoft.com/office/officeart/2017/3/layout/DropPinTimeline"/>
    <dgm:cxn modelId="{5D9A2AC6-60C5-4C84-A8C0-61283603BA20}" type="presParOf" srcId="{B51496A7-53FE-4DCF-94A5-5F4517D95272}" destId="{D5ABC6FF-571A-4A47-8F87-DED329E02150}" srcOrd="3" destOrd="0" presId="urn:microsoft.com/office/officeart/2017/3/layout/DropPinTimeline"/>
    <dgm:cxn modelId="{9ED1236F-28EB-4084-9BB8-25E7F8EAA927}" type="presParOf" srcId="{B51496A7-53FE-4DCF-94A5-5F4517D95272}" destId="{1CF764FA-EDA5-4C5D-8F31-31F31AB3FB81}" srcOrd="4" destOrd="0" presId="urn:microsoft.com/office/officeart/2017/3/layout/DropPinTimeline"/>
    <dgm:cxn modelId="{8E38C08D-46A2-4559-B7B5-CE0ED70279CB}" type="presParOf" srcId="{B51496A7-53FE-4DCF-94A5-5F4517D95272}" destId="{4370D3B0-23D6-4DDF-AA3D-EC52E3683B10}" srcOrd="5" destOrd="0" presId="urn:microsoft.com/office/officeart/2017/3/layout/DropPinTimeline"/>
    <dgm:cxn modelId="{DA306493-B4A9-424E-B6F4-CBE0CDF58785}" type="presParOf" srcId="{8E73BFDE-DEDC-4407-B22D-B690A07F2D1E}" destId="{ACB62459-92B6-404A-AD4A-3A22CA4B8DA1}" srcOrd="1" destOrd="0" presId="urn:microsoft.com/office/officeart/2017/3/layout/DropPinTimeline"/>
    <dgm:cxn modelId="{9491A164-D160-4519-9AC0-8BD319F3D28D}" type="presParOf" srcId="{8E73BFDE-DEDC-4407-B22D-B690A07F2D1E}" destId="{01C35CF3-D505-49A8-B9F9-F7955569E0D3}" srcOrd="2" destOrd="0" presId="urn:microsoft.com/office/officeart/2017/3/layout/DropPinTimeline"/>
    <dgm:cxn modelId="{7C9776C5-2BBD-4D46-9F26-932F9AC0DAF6}" type="presParOf" srcId="{01C35CF3-D505-49A8-B9F9-F7955569E0D3}" destId="{12A980C0-C53F-4474-9A0D-D680D6079733}" srcOrd="0" destOrd="0" presId="urn:microsoft.com/office/officeart/2017/3/layout/DropPinTimeline"/>
    <dgm:cxn modelId="{9994FFD8-D86F-4428-9BAE-B6F4A41C6A4A}" type="presParOf" srcId="{01C35CF3-D505-49A8-B9F9-F7955569E0D3}" destId="{99C78D23-20FE-4940-BE2F-E05880711285}" srcOrd="1" destOrd="0" presId="urn:microsoft.com/office/officeart/2017/3/layout/DropPinTimeline"/>
    <dgm:cxn modelId="{196C219C-CE6E-4C19-B7E6-66B184936F35}" type="presParOf" srcId="{99C78D23-20FE-4940-BE2F-E05880711285}" destId="{EE3BAC23-4CB7-4CB8-88C7-F361C72690F9}" srcOrd="0" destOrd="0" presId="urn:microsoft.com/office/officeart/2017/3/layout/DropPinTimeline"/>
    <dgm:cxn modelId="{BF42223B-590F-4376-81AB-BE46332D26D1}" type="presParOf" srcId="{99C78D23-20FE-4940-BE2F-E05880711285}" destId="{80D2198B-5A5F-4997-B5F7-17AEDBAE2046}" srcOrd="1" destOrd="0" presId="urn:microsoft.com/office/officeart/2017/3/layout/DropPinTimeline"/>
    <dgm:cxn modelId="{6CA7F60D-A98C-4E64-BC0A-D4748DE744E4}" type="presParOf" srcId="{01C35CF3-D505-49A8-B9F9-F7955569E0D3}" destId="{E525D177-D3FB-444F-A204-D90EED9D770C}" srcOrd="2" destOrd="0" presId="urn:microsoft.com/office/officeart/2017/3/layout/DropPinTimeline"/>
    <dgm:cxn modelId="{1EA4011D-10AB-4117-B9D3-9F8763A0A684}" type="presParOf" srcId="{01C35CF3-D505-49A8-B9F9-F7955569E0D3}" destId="{985B4B6E-D9EC-46B8-B2D9-781956487B46}" srcOrd="3" destOrd="0" presId="urn:microsoft.com/office/officeart/2017/3/layout/DropPinTimeline"/>
    <dgm:cxn modelId="{D6F56F7D-2234-4D19-999F-C1A102B2E28E}" type="presParOf" srcId="{01C35CF3-D505-49A8-B9F9-F7955569E0D3}" destId="{EDD76275-B149-40D9-814B-AF605BA96081}" srcOrd="4" destOrd="0" presId="urn:microsoft.com/office/officeart/2017/3/layout/DropPinTimeline"/>
    <dgm:cxn modelId="{B80DD3AF-B526-430C-BE67-BF73ADFE7FA4}" type="presParOf" srcId="{01C35CF3-D505-49A8-B9F9-F7955569E0D3}" destId="{26707E2E-E1F3-4ED7-92AC-C4C5AAE2262F}" srcOrd="5" destOrd="0" presId="urn:microsoft.com/office/officeart/2017/3/layout/DropPinTimeline"/>
    <dgm:cxn modelId="{9858973E-2B92-437F-A7FC-0665FE8E301D}" type="presParOf" srcId="{8E73BFDE-DEDC-4407-B22D-B690A07F2D1E}" destId="{2C8F23FF-C2E3-45C4-AA26-E374F993F1E8}" srcOrd="3" destOrd="0" presId="urn:microsoft.com/office/officeart/2017/3/layout/DropPinTimeline"/>
    <dgm:cxn modelId="{D9BB4757-B1EB-413D-BFD4-B1952C06D9FC}" type="presParOf" srcId="{8E73BFDE-DEDC-4407-B22D-B690A07F2D1E}" destId="{B8627E62-5967-43F4-A1A7-42E2B6F48C6E}" srcOrd="4" destOrd="0" presId="urn:microsoft.com/office/officeart/2017/3/layout/DropPinTimeline"/>
    <dgm:cxn modelId="{C79D8A4A-C159-41EB-B786-FBAE2B7DAB99}" type="presParOf" srcId="{B8627E62-5967-43F4-A1A7-42E2B6F48C6E}" destId="{BA155EAB-666F-4A06-8A59-67EC39CF7F1E}" srcOrd="0" destOrd="0" presId="urn:microsoft.com/office/officeart/2017/3/layout/DropPinTimeline"/>
    <dgm:cxn modelId="{409CBA21-D7FF-4386-AD7A-F9354FD4C7A2}" type="presParOf" srcId="{B8627E62-5967-43F4-A1A7-42E2B6F48C6E}" destId="{48D69B04-B26A-46AB-B5F7-5EC801A4965F}" srcOrd="1" destOrd="0" presId="urn:microsoft.com/office/officeart/2017/3/layout/DropPinTimeline"/>
    <dgm:cxn modelId="{BB71677D-4F25-441A-8FEE-A8BF784FD0ED}" type="presParOf" srcId="{48D69B04-B26A-46AB-B5F7-5EC801A4965F}" destId="{2F5B9B6A-CA04-42BD-9C02-1856EE8B6283}" srcOrd="0" destOrd="0" presId="urn:microsoft.com/office/officeart/2017/3/layout/DropPinTimeline"/>
    <dgm:cxn modelId="{C57BF98F-A460-43D6-82E6-AB049EAD1186}" type="presParOf" srcId="{48D69B04-B26A-46AB-B5F7-5EC801A4965F}" destId="{058766D3-E050-4C98-8823-74D42B44E962}" srcOrd="1" destOrd="0" presId="urn:microsoft.com/office/officeart/2017/3/layout/DropPinTimeline"/>
    <dgm:cxn modelId="{2776F448-B873-4874-AC04-DB621C291576}" type="presParOf" srcId="{B8627E62-5967-43F4-A1A7-42E2B6F48C6E}" destId="{085396A0-4025-41EC-9C76-9CE7D9086DA9}" srcOrd="2" destOrd="0" presId="urn:microsoft.com/office/officeart/2017/3/layout/DropPinTimeline"/>
    <dgm:cxn modelId="{270FD1E7-486D-427F-9F67-44EFE4F84F84}" type="presParOf" srcId="{B8627E62-5967-43F4-A1A7-42E2B6F48C6E}" destId="{AAA37431-178B-4A14-9888-7BDCF3E49BF7}" srcOrd="3" destOrd="0" presId="urn:microsoft.com/office/officeart/2017/3/layout/DropPinTimeline"/>
    <dgm:cxn modelId="{12418244-444F-4B9A-8E39-C4F7BB3A2D02}" type="presParOf" srcId="{B8627E62-5967-43F4-A1A7-42E2B6F48C6E}" destId="{708AD632-6775-4DEC-AB26-F4DFFF948687}" srcOrd="4" destOrd="0" presId="urn:microsoft.com/office/officeart/2017/3/layout/DropPinTimeline"/>
    <dgm:cxn modelId="{3222BE9C-4CB0-47A7-9E1F-362788AE3DFA}" type="presParOf" srcId="{B8627E62-5967-43F4-A1A7-42E2B6F48C6E}" destId="{1D00DD56-3D36-4D63-862D-7BADBB7295A7}" srcOrd="5" destOrd="0" presId="urn:microsoft.com/office/officeart/2017/3/layout/DropPinTimeline"/>
    <dgm:cxn modelId="{A85FA5B5-CBB4-40EB-A715-31B62E5EEEAB}" type="presParOf" srcId="{8E73BFDE-DEDC-4407-B22D-B690A07F2D1E}" destId="{814D4E08-489E-4917-B970-5C65494F9394}" srcOrd="5" destOrd="0" presId="urn:microsoft.com/office/officeart/2017/3/layout/DropPinTimeline"/>
    <dgm:cxn modelId="{CA269787-7D3D-425F-8D8F-A0232AAB290A}" type="presParOf" srcId="{8E73BFDE-DEDC-4407-B22D-B690A07F2D1E}" destId="{0940A2B2-984E-4016-8872-BB3301B54A2A}" srcOrd="6" destOrd="0" presId="urn:microsoft.com/office/officeart/2017/3/layout/DropPinTimeline"/>
    <dgm:cxn modelId="{A24AADEE-A2FB-4059-A623-969211AC9DEC}" type="presParOf" srcId="{0940A2B2-984E-4016-8872-BB3301B54A2A}" destId="{32E74946-E392-4C90-85F3-3D8331BE6C50}" srcOrd="0" destOrd="0" presId="urn:microsoft.com/office/officeart/2017/3/layout/DropPinTimeline"/>
    <dgm:cxn modelId="{F24C76D6-E80A-401C-BE5E-F0EDE7693B49}" type="presParOf" srcId="{0940A2B2-984E-4016-8872-BB3301B54A2A}" destId="{AC19F63D-247E-48B4-A26A-EFFC75124E6C}" srcOrd="1" destOrd="0" presId="urn:microsoft.com/office/officeart/2017/3/layout/DropPinTimeline"/>
    <dgm:cxn modelId="{5254119A-77F0-486C-8A03-03549DD7B121}" type="presParOf" srcId="{AC19F63D-247E-48B4-A26A-EFFC75124E6C}" destId="{BA86C336-013A-4BA8-8B30-FEBE95C3BD10}" srcOrd="0" destOrd="0" presId="urn:microsoft.com/office/officeart/2017/3/layout/DropPinTimeline"/>
    <dgm:cxn modelId="{91C547AE-7AF2-42B4-A089-BC3482AFC6A7}" type="presParOf" srcId="{AC19F63D-247E-48B4-A26A-EFFC75124E6C}" destId="{C343D260-011F-4E77-86A7-74D90FD1BE06}" srcOrd="1" destOrd="0" presId="urn:microsoft.com/office/officeart/2017/3/layout/DropPinTimeline"/>
    <dgm:cxn modelId="{0FCDED4F-A367-4372-A9B0-4A8C07A6F706}" type="presParOf" srcId="{0940A2B2-984E-4016-8872-BB3301B54A2A}" destId="{098DCE82-9E0F-450C-B5E7-822676C01D60}" srcOrd="2" destOrd="0" presId="urn:microsoft.com/office/officeart/2017/3/layout/DropPinTimeline"/>
    <dgm:cxn modelId="{F5CA83C3-53C8-41ED-861D-C3E0327CE1AC}" type="presParOf" srcId="{0940A2B2-984E-4016-8872-BB3301B54A2A}" destId="{7C8517C5-071D-4965-98D4-DC3C84DD613E}" srcOrd="3" destOrd="0" presId="urn:microsoft.com/office/officeart/2017/3/layout/DropPinTimeline"/>
    <dgm:cxn modelId="{36802793-81BE-4CFD-A347-EE68688C573A}" type="presParOf" srcId="{0940A2B2-984E-4016-8872-BB3301B54A2A}" destId="{C37565DF-39BC-4B82-A529-A4CB8E647FE9}" srcOrd="4" destOrd="0" presId="urn:microsoft.com/office/officeart/2017/3/layout/DropPinTimeline"/>
    <dgm:cxn modelId="{3D1F166E-CEE2-4449-84C8-6DCF941296BF}" type="presParOf" srcId="{0940A2B2-984E-4016-8872-BB3301B54A2A}" destId="{0C690D62-B523-4315-B70B-31F2BFDC9EAB}" srcOrd="5" destOrd="0" presId="urn:microsoft.com/office/officeart/2017/3/layout/DropPinTimeline"/>
    <dgm:cxn modelId="{8100D818-6EA0-4626-BBA1-2887DCCC99B8}" type="presParOf" srcId="{8E73BFDE-DEDC-4407-B22D-B690A07F2D1E}" destId="{D492F4BC-8353-4ACE-87C4-46652900A202}" srcOrd="7" destOrd="0" presId="urn:microsoft.com/office/officeart/2017/3/layout/DropPinTimeline"/>
    <dgm:cxn modelId="{0DC8B2C7-C974-4064-8726-CCAC14A91171}" type="presParOf" srcId="{8E73BFDE-DEDC-4407-B22D-B690A07F2D1E}" destId="{CE21980F-6A49-498D-BF2D-A7C2139645F3}" srcOrd="8" destOrd="0" presId="urn:microsoft.com/office/officeart/2017/3/layout/DropPinTimeline"/>
    <dgm:cxn modelId="{203BB091-FA6E-4B1A-A07C-75820C3C9FDD}" type="presParOf" srcId="{CE21980F-6A49-498D-BF2D-A7C2139645F3}" destId="{DA76A3E4-42A0-44D5-88A5-8296B76F93B8}" srcOrd="0" destOrd="0" presId="urn:microsoft.com/office/officeart/2017/3/layout/DropPinTimeline"/>
    <dgm:cxn modelId="{53CD72A6-7FDE-4982-B26C-39F2FB9EDEAF}" type="presParOf" srcId="{CE21980F-6A49-498D-BF2D-A7C2139645F3}" destId="{94CF1AD9-B66B-418B-90E2-BF8258CA7C3B}" srcOrd="1" destOrd="0" presId="urn:microsoft.com/office/officeart/2017/3/layout/DropPinTimeline"/>
    <dgm:cxn modelId="{5EB4F534-BF35-4F53-9E26-A5E2E057E853}" type="presParOf" srcId="{94CF1AD9-B66B-418B-90E2-BF8258CA7C3B}" destId="{5BC17546-0361-46ED-995C-823D02CDE2F4}" srcOrd="0" destOrd="0" presId="urn:microsoft.com/office/officeart/2017/3/layout/DropPinTimeline"/>
    <dgm:cxn modelId="{69DF2657-5212-4AD5-8EB9-C2A24EA1AA35}" type="presParOf" srcId="{94CF1AD9-B66B-418B-90E2-BF8258CA7C3B}" destId="{D790BAF7-E859-4AA2-9514-0EE453EA0847}" srcOrd="1" destOrd="0" presId="urn:microsoft.com/office/officeart/2017/3/layout/DropPinTimeline"/>
    <dgm:cxn modelId="{9E8F3630-B699-4B57-A286-89B08D3C82FD}" type="presParOf" srcId="{CE21980F-6A49-498D-BF2D-A7C2139645F3}" destId="{CC2E530E-4992-480B-ADE5-C2CF1C228971}" srcOrd="2" destOrd="0" presId="urn:microsoft.com/office/officeart/2017/3/layout/DropPinTimeline"/>
    <dgm:cxn modelId="{779B6C87-E5B8-40D5-AF06-8CC23F9B69C1}" type="presParOf" srcId="{CE21980F-6A49-498D-BF2D-A7C2139645F3}" destId="{2EBB05CA-3E01-4514-B5C1-6669FC107146}" srcOrd="3" destOrd="0" presId="urn:microsoft.com/office/officeart/2017/3/layout/DropPinTimeline"/>
    <dgm:cxn modelId="{4DAEB75B-4E9B-4F5D-96F9-BB27596A3EEE}" type="presParOf" srcId="{CE21980F-6A49-498D-BF2D-A7C2139645F3}" destId="{1BB2AAE7-2725-4029-AD44-FA6A3DCACF04}" srcOrd="4" destOrd="0" presId="urn:microsoft.com/office/officeart/2017/3/layout/DropPinTimeline"/>
    <dgm:cxn modelId="{C7CA16D5-AD1E-4318-BEDA-9B17268D94CA}" type="presParOf" srcId="{CE21980F-6A49-498D-BF2D-A7C2139645F3}" destId="{F6F5F1E6-D4B9-461B-AEC2-0140A5B7B126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D134B-94A5-4674-9B83-F55CF2C27E05}">
      <dsp:nvSpPr>
        <dsp:cNvPr id="0" name=""/>
        <dsp:cNvSpPr/>
      </dsp:nvSpPr>
      <dsp:spPr>
        <a:xfrm>
          <a:off x="0" y="0"/>
          <a:ext cx="8668640" cy="2600592"/>
        </a:xfrm>
        <a:prstGeom prst="chevron">
          <a:avLst>
            <a:gd name="adj" fmla="val 3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101" tIns="321101" rIns="321101" bIns="32110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</a:t>
          </a:r>
          <a:r>
            <a:rPr lang="en-US" sz="4000" kern="1200" dirty="0"/>
            <a:t>Capacity = 8 MGD</a:t>
          </a:r>
        </a:p>
      </dsp:txBody>
      <dsp:txXfrm>
        <a:off x="780178" y="0"/>
        <a:ext cx="7108284" cy="2600592"/>
      </dsp:txXfrm>
    </dsp:sp>
    <dsp:sp modelId="{03917D99-0B5D-4279-9DD1-269A499C5987}">
      <dsp:nvSpPr>
        <dsp:cNvPr id="0" name=""/>
        <dsp:cNvSpPr/>
      </dsp:nvSpPr>
      <dsp:spPr>
        <a:xfrm>
          <a:off x="22917" y="3207753"/>
          <a:ext cx="8078654" cy="10254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3364" tIns="623364" rIns="623364" bIns="1246728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Budget = $65M</a:t>
          </a:r>
        </a:p>
      </dsp:txBody>
      <dsp:txXfrm>
        <a:off x="22917" y="3207753"/>
        <a:ext cx="8078654" cy="1025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1FA23-B9B8-4623-8A43-70301B100F2C}">
      <dsp:nvSpPr>
        <dsp:cNvPr id="0" name=""/>
        <dsp:cNvSpPr/>
      </dsp:nvSpPr>
      <dsp:spPr>
        <a:xfrm>
          <a:off x="0" y="1681806"/>
          <a:ext cx="7280302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B5EBAA-2756-4E15-84A3-4A31B7DE88D7}">
      <dsp:nvSpPr>
        <dsp:cNvPr id="0" name=""/>
        <dsp:cNvSpPr/>
      </dsp:nvSpPr>
      <dsp:spPr>
        <a:xfrm rot="8100000">
          <a:off x="54411" y="387590"/>
          <a:ext cx="247357" cy="2473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224B4-1DCB-4AC7-BA19-DD7B89B3EDAC}">
      <dsp:nvSpPr>
        <dsp:cNvPr id="0" name=""/>
        <dsp:cNvSpPr/>
      </dsp:nvSpPr>
      <dsp:spPr>
        <a:xfrm>
          <a:off x="81891" y="415069"/>
          <a:ext cx="192398" cy="192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D5306-2021-40EF-BFC3-15C003BF53D1}">
      <dsp:nvSpPr>
        <dsp:cNvPr id="0" name=""/>
        <dsp:cNvSpPr/>
      </dsp:nvSpPr>
      <dsp:spPr>
        <a:xfrm>
          <a:off x="352998" y="686177"/>
          <a:ext cx="2018274" cy="99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LOI due 1/13/23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Funding awarded mid summer</a:t>
          </a:r>
        </a:p>
      </dsp:txBody>
      <dsp:txXfrm>
        <a:off x="352998" y="686177"/>
        <a:ext cx="2018274" cy="995629"/>
      </dsp:txXfrm>
    </dsp:sp>
    <dsp:sp modelId="{D5ABC6FF-571A-4A47-8F87-DED329E02150}">
      <dsp:nvSpPr>
        <dsp:cNvPr id="0" name=""/>
        <dsp:cNvSpPr/>
      </dsp:nvSpPr>
      <dsp:spPr>
        <a:xfrm>
          <a:off x="352998" y="336361"/>
          <a:ext cx="2018274" cy="349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2023</a:t>
          </a:r>
        </a:p>
      </dsp:txBody>
      <dsp:txXfrm>
        <a:off x="352998" y="336361"/>
        <a:ext cx="2018274" cy="349815"/>
      </dsp:txXfrm>
    </dsp:sp>
    <dsp:sp modelId="{1CF764FA-EDA5-4C5D-8F31-31F31AB3FB81}">
      <dsp:nvSpPr>
        <dsp:cNvPr id="0" name=""/>
        <dsp:cNvSpPr/>
      </dsp:nvSpPr>
      <dsp:spPr>
        <a:xfrm>
          <a:off x="178090" y="686177"/>
          <a:ext cx="0" cy="99562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57CFC5-FAA3-4414-8593-71D8FC51CC6D}">
      <dsp:nvSpPr>
        <dsp:cNvPr id="0" name=""/>
        <dsp:cNvSpPr/>
      </dsp:nvSpPr>
      <dsp:spPr>
        <a:xfrm>
          <a:off x="145853" y="1650323"/>
          <a:ext cx="62966" cy="629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3BAC23-4CB7-4CB8-88C7-F361C72690F9}">
      <dsp:nvSpPr>
        <dsp:cNvPr id="0" name=""/>
        <dsp:cNvSpPr/>
      </dsp:nvSpPr>
      <dsp:spPr>
        <a:xfrm rot="18900000">
          <a:off x="1264982" y="2728665"/>
          <a:ext cx="247357" cy="2473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2198B-5A5F-4997-B5F7-17AEDBAE2046}">
      <dsp:nvSpPr>
        <dsp:cNvPr id="0" name=""/>
        <dsp:cNvSpPr/>
      </dsp:nvSpPr>
      <dsp:spPr>
        <a:xfrm>
          <a:off x="1292461" y="2756144"/>
          <a:ext cx="192398" cy="192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5D177-D3FB-444F-A204-D90EED9D770C}">
      <dsp:nvSpPr>
        <dsp:cNvPr id="0" name=""/>
        <dsp:cNvSpPr/>
      </dsp:nvSpPr>
      <dsp:spPr>
        <a:xfrm>
          <a:off x="1563568" y="1681806"/>
          <a:ext cx="2018274" cy="99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WWTP Design/Construction Start</a:t>
          </a:r>
        </a:p>
      </dsp:txBody>
      <dsp:txXfrm>
        <a:off x="1563568" y="1681806"/>
        <a:ext cx="2018274" cy="995629"/>
      </dsp:txXfrm>
    </dsp:sp>
    <dsp:sp modelId="{985B4B6E-D9EC-46B8-B2D9-781956487B46}">
      <dsp:nvSpPr>
        <dsp:cNvPr id="0" name=""/>
        <dsp:cNvSpPr/>
      </dsp:nvSpPr>
      <dsp:spPr>
        <a:xfrm>
          <a:off x="1563568" y="2677435"/>
          <a:ext cx="2018274" cy="349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2024</a:t>
          </a:r>
        </a:p>
      </dsp:txBody>
      <dsp:txXfrm>
        <a:off x="1563568" y="2677435"/>
        <a:ext cx="2018274" cy="349815"/>
      </dsp:txXfrm>
    </dsp:sp>
    <dsp:sp modelId="{EDD76275-B149-40D9-814B-AF605BA96081}">
      <dsp:nvSpPr>
        <dsp:cNvPr id="0" name=""/>
        <dsp:cNvSpPr/>
      </dsp:nvSpPr>
      <dsp:spPr>
        <a:xfrm>
          <a:off x="1388660" y="1681806"/>
          <a:ext cx="0" cy="99562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A980C0-C53F-4474-9A0D-D680D6079733}">
      <dsp:nvSpPr>
        <dsp:cNvPr id="0" name=""/>
        <dsp:cNvSpPr/>
      </dsp:nvSpPr>
      <dsp:spPr>
        <a:xfrm>
          <a:off x="1356424" y="1650323"/>
          <a:ext cx="62966" cy="629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B9B6A-CA04-42BD-9C02-1856EE8B6283}">
      <dsp:nvSpPr>
        <dsp:cNvPr id="0" name=""/>
        <dsp:cNvSpPr/>
      </dsp:nvSpPr>
      <dsp:spPr>
        <a:xfrm rot="8100000">
          <a:off x="2475552" y="387590"/>
          <a:ext cx="247357" cy="2473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766D3-E050-4C98-8823-74D42B44E962}">
      <dsp:nvSpPr>
        <dsp:cNvPr id="0" name=""/>
        <dsp:cNvSpPr/>
      </dsp:nvSpPr>
      <dsp:spPr>
        <a:xfrm>
          <a:off x="2503031" y="415069"/>
          <a:ext cx="192398" cy="192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396A0-4025-41EC-9C76-9CE7D9086DA9}">
      <dsp:nvSpPr>
        <dsp:cNvPr id="0" name=""/>
        <dsp:cNvSpPr/>
      </dsp:nvSpPr>
      <dsp:spPr>
        <a:xfrm>
          <a:off x="2774138" y="686177"/>
          <a:ext cx="2018274" cy="99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Construction Continues</a:t>
          </a:r>
        </a:p>
      </dsp:txBody>
      <dsp:txXfrm>
        <a:off x="2774138" y="686177"/>
        <a:ext cx="2018274" cy="995629"/>
      </dsp:txXfrm>
    </dsp:sp>
    <dsp:sp modelId="{AAA37431-178B-4A14-9888-7BDCF3E49BF7}">
      <dsp:nvSpPr>
        <dsp:cNvPr id="0" name=""/>
        <dsp:cNvSpPr/>
      </dsp:nvSpPr>
      <dsp:spPr>
        <a:xfrm>
          <a:off x="2774138" y="336361"/>
          <a:ext cx="2018274" cy="349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2025</a:t>
          </a:r>
        </a:p>
      </dsp:txBody>
      <dsp:txXfrm>
        <a:off x="2774138" y="336361"/>
        <a:ext cx="2018274" cy="349815"/>
      </dsp:txXfrm>
    </dsp:sp>
    <dsp:sp modelId="{708AD632-6775-4DEC-AB26-F4DFFF948687}">
      <dsp:nvSpPr>
        <dsp:cNvPr id="0" name=""/>
        <dsp:cNvSpPr/>
      </dsp:nvSpPr>
      <dsp:spPr>
        <a:xfrm>
          <a:off x="2599230" y="686177"/>
          <a:ext cx="0" cy="99562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55EAB-666F-4A06-8A59-67EC39CF7F1E}">
      <dsp:nvSpPr>
        <dsp:cNvPr id="0" name=""/>
        <dsp:cNvSpPr/>
      </dsp:nvSpPr>
      <dsp:spPr>
        <a:xfrm>
          <a:off x="2566994" y="1650323"/>
          <a:ext cx="62966" cy="629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6C336-013A-4BA8-8B30-FEBE95C3BD10}">
      <dsp:nvSpPr>
        <dsp:cNvPr id="0" name=""/>
        <dsp:cNvSpPr/>
      </dsp:nvSpPr>
      <dsp:spPr>
        <a:xfrm rot="18900000">
          <a:off x="3686122" y="2728665"/>
          <a:ext cx="247357" cy="2473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43D260-011F-4E77-86A7-74D90FD1BE06}">
      <dsp:nvSpPr>
        <dsp:cNvPr id="0" name=""/>
        <dsp:cNvSpPr/>
      </dsp:nvSpPr>
      <dsp:spPr>
        <a:xfrm>
          <a:off x="3713601" y="2756144"/>
          <a:ext cx="192398" cy="192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DCE82-9E0F-450C-B5E7-822676C01D60}">
      <dsp:nvSpPr>
        <dsp:cNvPr id="0" name=""/>
        <dsp:cNvSpPr/>
      </dsp:nvSpPr>
      <dsp:spPr>
        <a:xfrm>
          <a:off x="3984708" y="1681806"/>
          <a:ext cx="2018274" cy="99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Construction continues </a:t>
          </a:r>
        </a:p>
      </dsp:txBody>
      <dsp:txXfrm>
        <a:off x="3984708" y="1681806"/>
        <a:ext cx="2018274" cy="995629"/>
      </dsp:txXfrm>
    </dsp:sp>
    <dsp:sp modelId="{7C8517C5-071D-4965-98D4-DC3C84DD613E}">
      <dsp:nvSpPr>
        <dsp:cNvPr id="0" name=""/>
        <dsp:cNvSpPr/>
      </dsp:nvSpPr>
      <dsp:spPr>
        <a:xfrm>
          <a:off x="3984708" y="2677435"/>
          <a:ext cx="2018274" cy="349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2026</a:t>
          </a:r>
        </a:p>
      </dsp:txBody>
      <dsp:txXfrm>
        <a:off x="3984708" y="2677435"/>
        <a:ext cx="2018274" cy="349815"/>
      </dsp:txXfrm>
    </dsp:sp>
    <dsp:sp modelId="{C37565DF-39BC-4B82-A529-A4CB8E647FE9}">
      <dsp:nvSpPr>
        <dsp:cNvPr id="0" name=""/>
        <dsp:cNvSpPr/>
      </dsp:nvSpPr>
      <dsp:spPr>
        <a:xfrm>
          <a:off x="3809801" y="1681806"/>
          <a:ext cx="0" cy="99562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74946-E392-4C90-85F3-3D8331BE6C50}">
      <dsp:nvSpPr>
        <dsp:cNvPr id="0" name=""/>
        <dsp:cNvSpPr/>
      </dsp:nvSpPr>
      <dsp:spPr>
        <a:xfrm>
          <a:off x="3777564" y="1650323"/>
          <a:ext cx="62966" cy="629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C17546-0361-46ED-995C-823D02CDE2F4}">
      <dsp:nvSpPr>
        <dsp:cNvPr id="0" name=""/>
        <dsp:cNvSpPr/>
      </dsp:nvSpPr>
      <dsp:spPr>
        <a:xfrm rot="8100000">
          <a:off x="4896692" y="387590"/>
          <a:ext cx="247357" cy="24735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0BAF7-E859-4AA2-9514-0EE453EA0847}">
      <dsp:nvSpPr>
        <dsp:cNvPr id="0" name=""/>
        <dsp:cNvSpPr/>
      </dsp:nvSpPr>
      <dsp:spPr>
        <a:xfrm>
          <a:off x="4924171" y="415069"/>
          <a:ext cx="192398" cy="192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2E530E-4992-480B-ADE5-C2CF1C228971}">
      <dsp:nvSpPr>
        <dsp:cNvPr id="0" name=""/>
        <dsp:cNvSpPr/>
      </dsp:nvSpPr>
      <dsp:spPr>
        <a:xfrm>
          <a:off x="5195279" y="686177"/>
          <a:ext cx="2018274" cy="99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Construction ends </a:t>
          </a:r>
        </a:p>
      </dsp:txBody>
      <dsp:txXfrm>
        <a:off x="5195279" y="686177"/>
        <a:ext cx="2018274" cy="995629"/>
      </dsp:txXfrm>
    </dsp:sp>
    <dsp:sp modelId="{2EBB05CA-3E01-4514-B5C1-6669FC107146}">
      <dsp:nvSpPr>
        <dsp:cNvPr id="0" name=""/>
        <dsp:cNvSpPr/>
      </dsp:nvSpPr>
      <dsp:spPr>
        <a:xfrm>
          <a:off x="5195279" y="336361"/>
          <a:ext cx="2018274" cy="349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2027</a:t>
          </a:r>
        </a:p>
      </dsp:txBody>
      <dsp:txXfrm>
        <a:off x="5195279" y="336361"/>
        <a:ext cx="2018274" cy="349815"/>
      </dsp:txXfrm>
    </dsp:sp>
    <dsp:sp modelId="{1BB2AAE7-2725-4029-AD44-FA6A3DCACF04}">
      <dsp:nvSpPr>
        <dsp:cNvPr id="0" name=""/>
        <dsp:cNvSpPr/>
      </dsp:nvSpPr>
      <dsp:spPr>
        <a:xfrm>
          <a:off x="5020371" y="686177"/>
          <a:ext cx="0" cy="99562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6A3E4-42A0-44D5-88A5-8296B76F93B8}">
      <dsp:nvSpPr>
        <dsp:cNvPr id="0" name=""/>
        <dsp:cNvSpPr/>
      </dsp:nvSpPr>
      <dsp:spPr>
        <a:xfrm>
          <a:off x="4988134" y="1650323"/>
          <a:ext cx="62966" cy="629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F00A9CD-5767-4E5F-8CC7-F209B56AE960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B6A1B39-3CDA-4A09-BCBF-64D15323F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16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2150"/>
            <a:ext cx="6154737" cy="3462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Existing plant has been kept going for many years. Minor upgrades in 2008.</a:t>
            </a:r>
          </a:p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Operators are doing a good job of keeping it operational (no permit violations)</a:t>
            </a:r>
          </a:p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…But city will need to do something to meet new permit</a:t>
            </a:r>
          </a:p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…and during permitting process, got indications about future permit requirements the existing plant can’t meet</a:t>
            </a:r>
          </a:p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Infrastructure dates back to Farragut Naval Base equipment (getting old)</a:t>
            </a:r>
          </a:p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Have very high peak flows. Have historically been able to treat peaks differently than base flow, but this will get increasingly difficult</a:t>
            </a:r>
          </a:p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This is an opportunity to determine which direction to take plant over long haul</a:t>
            </a:r>
          </a:p>
          <a:p>
            <a:pPr marL="169820" indent="-16982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2AC94-45CE-4408-B04A-3C661DCB72A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43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C19104-E8F1-44B7-9B4A-1BAD27395D28}"/>
              </a:ext>
            </a:extLst>
          </p:cNvPr>
          <p:cNvSpPr txBox="1">
            <a:spLocks/>
          </p:cNvSpPr>
          <p:nvPr/>
        </p:nvSpPr>
        <p:spPr>
          <a:xfrm>
            <a:off x="1507067" y="2790614"/>
            <a:ext cx="7766936" cy="1646302"/>
          </a:xfrm>
          <a:prstGeom prst="rect">
            <a:avLst/>
          </a:prstGeom>
        </p:spPr>
        <p:txBody>
          <a:bodyPr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Click to edit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3D3EC9A-7159-4FCE-BCE5-41FF42082DDF}"/>
              </a:ext>
            </a:extLst>
          </p:cNvPr>
          <p:cNvSpPr txBox="1">
            <a:spLocks/>
          </p:cNvSpPr>
          <p:nvPr/>
        </p:nvSpPr>
        <p:spPr>
          <a:xfrm>
            <a:off x="1460804" y="4436916"/>
            <a:ext cx="7766936" cy="1096899"/>
          </a:xfrm>
          <a:prstGeom prst="rect">
            <a:avLst/>
          </a:prstGeom>
        </p:spPr>
        <p:txBody>
          <a:bodyPr anchor="t"/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0285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B01BBF-C6F0-4CF3-8CD7-00ED3610E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148" y="558668"/>
            <a:ext cx="1140652" cy="80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59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6DEA663-E5C0-47A6-AFBC-A3D7EAC41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061" y="701040"/>
            <a:ext cx="9456335" cy="1320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8F5C6D-0F47-4A18-ABFB-F6668C1A5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061" y="2170749"/>
            <a:ext cx="9456335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B01CF18-0351-47A0-A771-4072436EC1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24176" y="6122642"/>
            <a:ext cx="100313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8D38698-FE56-400F-A4FD-D7D36893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49574" y="6122642"/>
            <a:ext cx="69273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E651627-0255-48D1-A5EE-299A1693E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1776" y="6122642"/>
            <a:ext cx="7516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80D997-7868-46EE-98B6-7956B92A34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4" y="5818969"/>
            <a:ext cx="861328" cy="60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24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4317897-FE4A-427F-9268-3B31AD158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452" y="690880"/>
            <a:ext cx="9015074" cy="132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F11E69-B73D-496C-8ADA-DDA6114C4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04452" y="2160589"/>
            <a:ext cx="4602439" cy="38807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2A2FDD7-37FB-44AA-B52E-094A39583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17089" y="2160589"/>
            <a:ext cx="4602437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F3AD77AA-0BE6-4B24-8EC7-868C7C6D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90496" y="6153122"/>
            <a:ext cx="100313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7518AE1D-87F5-4ED0-9542-4B72E4FC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4452" y="6142962"/>
            <a:ext cx="6821695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D66695E7-C449-4C9D-BE25-8EFEFF5A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5216" y="6142962"/>
            <a:ext cx="7516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E7CD1-490B-443C-A534-6EA1D0D012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72" y="144599"/>
            <a:ext cx="1042782" cy="73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67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F3AD77AA-0BE6-4B24-8EC7-868C7C6D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536" y="6041362"/>
            <a:ext cx="100313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7518AE1D-87F5-4ED0-9542-4B72E4FC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774" y="6041362"/>
            <a:ext cx="69273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D66695E7-C449-4C9D-BE25-8EFEFF5A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2816" y="6041362"/>
            <a:ext cx="7516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AE285C-D7A6-4BD0-83C6-F494828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414" y="1346204"/>
            <a:ext cx="3854528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E8BA9B-24BE-4826-87DB-27B56AC07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4541" y="362524"/>
            <a:ext cx="4513541" cy="552643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CC43593-2062-4C61-891B-0426477BE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1414" y="2624669"/>
            <a:ext cx="3854528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952C7A-7BA7-4148-92D6-CF95382882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126" y="230863"/>
            <a:ext cx="955838" cy="67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0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F3AD77AA-0BE6-4B24-8EC7-868C7C6D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536" y="6041362"/>
            <a:ext cx="100313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7518AE1D-87F5-4ED0-9542-4B72E4FC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774" y="6041362"/>
            <a:ext cx="69273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D66695E7-C449-4C9D-BE25-8EFEFF5A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2816" y="6041362"/>
            <a:ext cx="7516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CDF5D8D-8706-4A94-A536-92B6A2A8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854" y="4678680"/>
            <a:ext cx="8935634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E6EF2618-AEF3-47D6-A64A-AB9FF4A9B1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408853" y="487680"/>
            <a:ext cx="8935635" cy="38457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6BBF630-4FD5-41B6-ABEA-B6CCFE49D7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8854" y="5245418"/>
            <a:ext cx="8935634" cy="674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EFAD5-B010-4BBD-A5B9-966379E6FB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084" y="487680"/>
            <a:ext cx="1021117" cy="72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49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F3AD77AA-0BE6-4B24-8EC7-868C7C6D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536" y="6041362"/>
            <a:ext cx="100313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7518AE1D-87F5-4ED0-9542-4B72E4FC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774" y="6041362"/>
            <a:ext cx="69273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D66695E7-C449-4C9D-BE25-8EFEFF5A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2816" y="6041362"/>
            <a:ext cx="7516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342BCD-6D85-4488-B33F-F7D4CE4D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535" y="497840"/>
            <a:ext cx="8955954" cy="3403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230D70F-8D29-4DB3-BDF0-9DD2BC781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8534" y="4358640"/>
            <a:ext cx="8955953" cy="15709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77DDC-6B90-465B-A837-AEF2D47D8B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279" y="497839"/>
            <a:ext cx="982239" cy="69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58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F3AD77AA-0BE6-4B24-8EC7-868C7C6D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536" y="6041362"/>
            <a:ext cx="100313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7518AE1D-87F5-4ED0-9542-4B72E4FC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774" y="6041362"/>
            <a:ext cx="69273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D66695E7-C449-4C9D-BE25-8EFEFF5A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2816" y="6041362"/>
            <a:ext cx="7516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835C31F-38C7-411C-8587-E829F610D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694" y="477520"/>
            <a:ext cx="8094134" cy="3022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28E5ACE-9BAE-45AF-9468-52FCC59ECE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87499" y="3500120"/>
            <a:ext cx="7224524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A10408B-5365-43EF-8948-12FB032F0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8695" y="4338320"/>
            <a:ext cx="8945794" cy="15709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269136-ED22-48F2-ADC9-E7B0C1066E8D}"/>
              </a:ext>
            </a:extLst>
          </p:cNvPr>
          <p:cNvSpPr txBox="1"/>
          <p:nvPr/>
        </p:nvSpPr>
        <p:spPr>
          <a:xfrm>
            <a:off x="1263230" y="65829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8C51A2-5333-45C2-B826-E60F54F0BD95}"/>
              </a:ext>
            </a:extLst>
          </p:cNvPr>
          <p:cNvSpPr txBox="1"/>
          <p:nvPr/>
        </p:nvSpPr>
        <p:spPr>
          <a:xfrm>
            <a:off x="9614371" y="27544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38496D-9412-4F1C-862C-DFBC0E4270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306" y="223538"/>
            <a:ext cx="1031228" cy="72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0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6A0B40-E6FF-486A-A66D-37896B18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F3AD77AA-0BE6-4B24-8EC7-868C7C6D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536" y="6041362"/>
            <a:ext cx="100313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A7D5805-B606-4385-95FA-E86A3C2857F9}" type="datetimeFigureOut">
              <a:rPr lang="en-US" smtClean="0"/>
              <a:pPr/>
              <a:t>4/4/2023</a:t>
            </a:fld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7518AE1D-87F5-4ED0-9542-4B72E4FC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774" y="6041362"/>
            <a:ext cx="69273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D66695E7-C449-4C9D-BE25-8EFEFF5A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2816" y="6041362"/>
            <a:ext cx="751673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5308CC-2683-4577-8E74-088FA61955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3EFFAA2-9BF4-4750-9C04-80B179999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999" y="528320"/>
            <a:ext cx="8947490" cy="3022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41FC09A-6FC3-4CEA-A5EB-B608D6A27F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8532" y="3931920"/>
            <a:ext cx="8955957" cy="51424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7C91267-65D9-4C8C-BC9E-4EF956A61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8535" y="4446168"/>
            <a:ext cx="8955954" cy="151391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002F21-6C24-4CCE-914E-4DCC50DFA6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316" y="528320"/>
            <a:ext cx="912172" cy="64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38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085853"/>
            <a:ext cx="11074400" cy="5040316"/>
          </a:xfrm>
        </p:spPr>
        <p:txBody>
          <a:bodyPr/>
          <a:lstStyle>
            <a:lvl1pPr>
              <a:buClr>
                <a:srgbClr val="00703C"/>
              </a:buClr>
              <a:defRPr/>
            </a:lvl1pPr>
            <a:lvl2pPr>
              <a:buClr>
                <a:schemeClr val="tx1">
                  <a:lumMod val="50000"/>
                  <a:lumOff val="50000"/>
                </a:schemeClr>
              </a:buClr>
              <a:defRPr/>
            </a:lvl2pPr>
            <a:lvl3pPr>
              <a:buClr>
                <a:schemeClr val="tx1">
                  <a:lumMod val="50000"/>
                  <a:lumOff val="50000"/>
                </a:schemeClr>
              </a:buClr>
              <a:defRPr/>
            </a:lvl3pPr>
            <a:lvl4pPr>
              <a:buClr>
                <a:schemeClr val="tx1">
                  <a:lumMod val="50000"/>
                  <a:lumOff val="50000"/>
                </a:schemeClr>
              </a:buClr>
              <a:defRPr/>
            </a:lvl4pPr>
            <a:lvl5pPr>
              <a:buClr>
                <a:schemeClr val="tx1">
                  <a:lumMod val="50000"/>
                  <a:lumOff val="50000"/>
                </a:schemeClr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B4144-F5E7-4F75-A32C-160550CB8429}" type="datetime1">
              <a:rPr lang="en-US" smtClean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7C56-B990-4046-95EA-C3C5E28433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77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50DD4-27AB-35A4-8970-37BC1D69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2D16A-67EF-3A47-0F5A-3363A2373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91793-10F3-3283-52DC-BA2E6A839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474E73-794C-D35C-8707-74BDD3787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3F34B-C591-0D34-E543-267DB7918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517008-9AFC-7FCC-B619-7EC4FCC1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D2B58-98CC-433E-8210-AD903C2A7EBA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B72A75-A662-0BC2-DB25-0BFBE3C1E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ACA685-00B5-5D88-B83D-8F761F34C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EE8E-6C9C-4C29-8297-1383249A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3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40947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4" r:id="rId10"/>
    <p:sldLayoutId id="214748371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jpeg"/><Relationship Id="rId5" Type="http://schemas.openxmlformats.org/officeDocument/2006/relationships/image" Target="../media/image19.jpeg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B079BC-1440-8D6A-9B91-4238D7EB9D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Wastewater Treatment Plant Update</a:t>
            </a:r>
            <a:br>
              <a:rPr lang="en-US" sz="1600" dirty="0">
                <a:latin typeface="+mj-lt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77A634-A58A-128C-4E0C-1D019001A4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Lakes Commission</a:t>
            </a:r>
          </a:p>
          <a:p>
            <a:r>
              <a:rPr lang="en-US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April 6, 2023</a:t>
            </a:r>
            <a:endParaRPr lang="en-US" sz="800" dirty="0">
              <a:latin typeface="+mj-lt"/>
              <a:ea typeface="+mj-ea"/>
              <a:cs typeface="+mj-cs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BC6FC0-A210-D5E4-AB9E-2EE26F1C0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265" y="3101546"/>
            <a:ext cx="3309262" cy="2581418"/>
          </a:xfrm>
          <a:prstGeom prst="rect">
            <a:avLst/>
          </a:prstGeom>
          <a:ln w="508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01585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161942-D0DA-41C9-7F5D-AF888EF14DB2}"/>
              </a:ext>
            </a:extLst>
          </p:cNvPr>
          <p:cNvSpPr txBox="1">
            <a:spLocks/>
          </p:cNvSpPr>
          <p:nvPr/>
        </p:nvSpPr>
        <p:spPr>
          <a:xfrm>
            <a:off x="2547551" y="1000896"/>
            <a:ext cx="3548449" cy="9144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/>
              <a:t>Of Interest…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0692067-F47E-7DD4-D956-6EF72FB3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866" y="2415747"/>
            <a:ext cx="4905632" cy="2026506"/>
          </a:xfrm>
        </p:spPr>
        <p:txBody>
          <a:bodyPr>
            <a:normAutofit/>
          </a:bodyPr>
          <a:lstStyle/>
          <a:p>
            <a:r>
              <a:rPr lang="en-US" sz="2400" dirty="0"/>
              <a:t>The Need - </a:t>
            </a:r>
            <a:r>
              <a:rPr lang="en-US" sz="2000" i="1" dirty="0"/>
              <a:t>Compare/Contrast</a:t>
            </a:r>
            <a:endParaRPr lang="en-US" sz="2400" i="1" dirty="0"/>
          </a:p>
          <a:p>
            <a:r>
              <a:rPr lang="en-US" sz="2400" dirty="0"/>
              <a:t>History</a:t>
            </a:r>
          </a:p>
          <a:p>
            <a:r>
              <a:rPr lang="en-US" sz="2400" dirty="0"/>
              <a:t>Finance</a:t>
            </a:r>
          </a:p>
          <a:p>
            <a:r>
              <a:rPr lang="en-US" sz="2400" dirty="0"/>
              <a:t>Questions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Content Placeholder 11">
            <a:extLst>
              <a:ext uri="{FF2B5EF4-FFF2-40B4-BE49-F238E27FC236}">
                <a16:creationId xmlns:a16="http://schemas.microsoft.com/office/drawing/2014/main" id="{D37BE45E-2BAA-D81B-7AFF-9104BAE9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083" y="1915296"/>
            <a:ext cx="4912784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81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41928" y="1254215"/>
            <a:ext cx="4580149" cy="715958"/>
          </a:xfrm>
        </p:spPr>
        <p:txBody>
          <a:bodyPr>
            <a:noAutofit/>
          </a:bodyPr>
          <a:lstStyle/>
          <a:p>
            <a:pPr algn="ctr"/>
            <a:r>
              <a:rPr lang="en-US" sz="4500" dirty="0"/>
              <a:t>The Need…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08454" y="2953265"/>
            <a:ext cx="5115877" cy="1895471"/>
          </a:xfrm>
        </p:spPr>
        <p:txBody>
          <a:bodyPr>
            <a:noAutofit/>
          </a:bodyPr>
          <a:lstStyle/>
          <a:p>
            <a:pPr lvl="1"/>
            <a:r>
              <a:rPr lang="en-US" sz="2700" dirty="0"/>
              <a:t> Aging Infrastructure</a:t>
            </a:r>
          </a:p>
          <a:p>
            <a:pPr lvl="1"/>
            <a:r>
              <a:rPr lang="en-US" sz="2700" dirty="0"/>
              <a:t> Discharge Permit</a:t>
            </a:r>
          </a:p>
          <a:p>
            <a:pPr lvl="1"/>
            <a:r>
              <a:rPr lang="en-US" sz="2700" dirty="0"/>
              <a:t> Technology &amp; Flow</a:t>
            </a:r>
            <a:endParaRPr lang="en-US" sz="3200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6EA9783-E9FB-4DA4-A7E6-00D20503B4DC}"/>
              </a:ext>
            </a:extLst>
          </p:cNvPr>
          <p:cNvSpPr txBox="1">
            <a:spLocks/>
          </p:cNvSpPr>
          <p:nvPr/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28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4F7C56-B990-4046-95EA-C3C5E2843346}" type="slidenum">
              <a:rPr lang="en-US" sz="2133"/>
              <a:pPr/>
              <a:t>3</a:t>
            </a:fld>
            <a:endParaRPr lang="en-US" sz="2133" dirty="0"/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A9A454AF-B43D-D465-01BE-AE9B0C0D4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08570" y="963941"/>
            <a:ext cx="6371401" cy="477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2636">
        <p:fade/>
      </p:transition>
    </mc:Choice>
    <mc:Fallback xmlns="">
      <p:transition spd="med" advTm="122636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E27F6A-B68A-3DFB-7C8C-D5773FFCF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808" y="380393"/>
            <a:ext cx="4807250" cy="833480"/>
          </a:xfrm>
        </p:spPr>
        <p:txBody>
          <a:bodyPr/>
          <a:lstStyle/>
          <a:p>
            <a:r>
              <a:rPr lang="en-US" dirty="0"/>
              <a:t>Sludge Handling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37D31FB5-3CA2-9C34-EF20-2A28A5BAA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722" y="2191749"/>
            <a:ext cx="5772143" cy="4329107"/>
          </a:xfrm>
          <a:prstGeom prst="rect">
            <a:avLst/>
          </a:prstGeom>
        </p:spPr>
      </p:pic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BF32ADB4-7F8A-878C-7112-4F5FA22A5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5" y="1213873"/>
            <a:ext cx="6067748" cy="45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3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8" y="662781"/>
            <a:ext cx="4913312" cy="3684588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64" y="2223669"/>
            <a:ext cx="7657429" cy="34480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09EAB7-9190-72BA-6077-0CCBDFD2BBA6}"/>
              </a:ext>
            </a:extLst>
          </p:cNvPr>
          <p:cNvSpPr txBox="1"/>
          <p:nvPr/>
        </p:nvSpPr>
        <p:spPr>
          <a:xfrm>
            <a:off x="7711894" y="5875849"/>
            <a:ext cx="1749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0070C0"/>
                </a:solidFill>
              </a:rPr>
              <a:t>‘HOME’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6" name="Arrow: Bent 5">
            <a:extLst>
              <a:ext uri="{FF2B5EF4-FFF2-40B4-BE49-F238E27FC236}">
                <a16:creationId xmlns:a16="http://schemas.microsoft.com/office/drawing/2014/main" id="{AC6B2910-CC62-9024-A580-05D2464013A3}"/>
              </a:ext>
            </a:extLst>
          </p:cNvPr>
          <p:cNvSpPr/>
          <p:nvPr/>
        </p:nvSpPr>
        <p:spPr>
          <a:xfrm rot="16200000">
            <a:off x="2403389" y="4273886"/>
            <a:ext cx="1086505" cy="1471347"/>
          </a:xfrm>
          <a:prstGeom prst="ben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930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08A73-D901-F66A-FB59-20B6B3BABFD3}"/>
              </a:ext>
            </a:extLst>
          </p:cNvPr>
          <p:cNvSpPr txBox="1">
            <a:spLocks/>
          </p:cNvSpPr>
          <p:nvPr/>
        </p:nvSpPr>
        <p:spPr>
          <a:xfrm>
            <a:off x="16764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Headworks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EB7B15-352A-E0C2-A807-6836ED270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2" y="1185415"/>
            <a:ext cx="3769833" cy="5026443"/>
          </a:xfrm>
          <a:prstGeom prst="rect">
            <a:avLst/>
          </a:prstGeom>
        </p:spPr>
      </p:pic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E24E2EE9-A033-80D2-C9D6-112522F6B9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70813" y="1813359"/>
            <a:ext cx="5025719" cy="3769832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10954BE3-68AA-9383-6428-4F3D50C3A359}"/>
              </a:ext>
            </a:extLst>
          </p:cNvPr>
          <p:cNvSpPr/>
          <p:nvPr/>
        </p:nvSpPr>
        <p:spPr>
          <a:xfrm>
            <a:off x="4497859" y="3185844"/>
            <a:ext cx="778476" cy="44704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9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3A3EA28-C88E-3FF2-13A6-FA3B9F6D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Digester Pumps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664AA52C-44C8-6EB5-60FD-94D33027C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7" y="1474729"/>
            <a:ext cx="6156204" cy="4617152"/>
          </a:xfrm>
          <a:prstGeom prst="rect">
            <a:avLst/>
          </a:prstGeom>
        </p:spPr>
      </p:pic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7345E153-4F4B-D405-DE85-770880E12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96171" y="2355041"/>
            <a:ext cx="3684588" cy="2763441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99700D2-E76B-55FA-F24D-77101EE1DB9B}"/>
              </a:ext>
            </a:extLst>
          </p:cNvPr>
          <p:cNvSpPr/>
          <p:nvPr/>
        </p:nvSpPr>
        <p:spPr>
          <a:xfrm>
            <a:off x="7387717" y="3525596"/>
            <a:ext cx="813101" cy="44704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3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8AA0A364-6D36-2BB9-E437-F766B33EAD52}"/>
              </a:ext>
            </a:extLst>
          </p:cNvPr>
          <p:cNvSpPr txBox="1">
            <a:spLocks/>
          </p:cNvSpPr>
          <p:nvPr/>
        </p:nvSpPr>
        <p:spPr>
          <a:xfrm>
            <a:off x="2944351" y="2295870"/>
            <a:ext cx="5606525" cy="226626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812810" indent="-812810" algn="l" defTabSz="2167494" rtl="0" eaLnBrk="1" latinLnBrk="0" hangingPunct="1">
              <a:spcBef>
                <a:spcPct val="20000"/>
              </a:spcBef>
              <a:buClr>
                <a:srgbClr val="00703C"/>
              </a:buClr>
              <a:buFont typeface="Wingdings" pitchFamily="2" charset="2"/>
              <a:buChar char="§"/>
              <a:defRPr sz="379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1089" indent="-677342" algn="l" defTabSz="2167494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33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80304" indent="-812810" algn="l" defTabSz="2167494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2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793114" indent="-541873" algn="l" defTabSz="2167494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26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76861" indent="-541873" algn="l" defTabSz="2167494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»"/>
              <a:defRPr sz="26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60608" indent="-541873" algn="l" defTabSz="21674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44355" indent="-541873" algn="l" defTabSz="21674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28102" indent="-541873" algn="l" defTabSz="21674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11848" indent="-541873" algn="l" defTabSz="21674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7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700" b="1" i="1" dirty="0">
                <a:solidFill>
                  <a:schemeClr val="accent6">
                    <a:lumMod val="50000"/>
                  </a:schemeClr>
                </a:solidFill>
              </a:rPr>
              <a:t>New </a:t>
            </a:r>
            <a:r>
              <a:rPr lang="en-US" sz="2700" b="1" i="1" dirty="0"/>
              <a:t>Site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700" b="1" i="1" dirty="0">
                <a:solidFill>
                  <a:srgbClr val="0070C0"/>
                </a:solidFill>
              </a:rPr>
              <a:t>Existing</a:t>
            </a:r>
            <a:r>
              <a:rPr lang="en-US" sz="2700" b="1" i="1" dirty="0"/>
              <a:t> Site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700" b="1" i="1" dirty="0"/>
              <a:t>Bridge Improvements</a:t>
            </a:r>
            <a:endParaRPr lang="en-US" sz="3200" i="1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0CA4D84-436F-4657-E978-A7D3B5C56000}"/>
              </a:ext>
            </a:extLst>
          </p:cNvPr>
          <p:cNvSpPr txBox="1">
            <a:spLocks/>
          </p:cNvSpPr>
          <p:nvPr/>
        </p:nvSpPr>
        <p:spPr>
          <a:xfrm>
            <a:off x="1131163" y="776940"/>
            <a:ext cx="7147864" cy="7159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500" b="1" dirty="0"/>
              <a:t>History - Alternatives</a:t>
            </a:r>
          </a:p>
        </p:txBody>
      </p:sp>
    </p:spTree>
    <p:extLst>
      <p:ext uri="{BB962C8B-B14F-4D97-AF65-F5344CB8AC3E}">
        <p14:creationId xmlns:p14="http://schemas.microsoft.com/office/powerpoint/2010/main" val="3674637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D0DD48F-B4EC-6826-6C47-0549A7F3A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8306"/>
            <a:ext cx="6582032" cy="715958"/>
          </a:xfrm>
        </p:spPr>
        <p:txBody>
          <a:bodyPr>
            <a:noAutofit/>
          </a:bodyPr>
          <a:lstStyle/>
          <a:p>
            <a:r>
              <a:rPr lang="en-US" sz="4500" dirty="0"/>
              <a:t>Preferred Alternative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C6E2ED-19AF-971C-0091-1F2F61FD3617}"/>
              </a:ext>
            </a:extLst>
          </p:cNvPr>
          <p:cNvSpPr/>
          <p:nvPr/>
        </p:nvSpPr>
        <p:spPr>
          <a:xfrm>
            <a:off x="609600" y="1915954"/>
            <a:ext cx="8128000" cy="329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sz="2800" b="1" dirty="0"/>
              <a:t>Bridge Improvements</a:t>
            </a:r>
          </a:p>
          <a:p>
            <a:pPr algn="ctr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b="1" dirty="0"/>
              <a:t>PLUS</a:t>
            </a:r>
            <a:r>
              <a:rPr lang="en-US" sz="2800" b="1" dirty="0"/>
              <a:t> </a:t>
            </a:r>
          </a:p>
          <a:p>
            <a:pPr algn="ctr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sz="2800" b="1" dirty="0"/>
              <a:t>New Technology at </a:t>
            </a:r>
            <a:r>
              <a:rPr lang="en-US" sz="2800" b="1" dirty="0">
                <a:solidFill>
                  <a:srgbClr val="0070C0"/>
                </a:solidFill>
              </a:rPr>
              <a:t>Existing</a:t>
            </a:r>
            <a:r>
              <a:rPr lang="en-US" sz="2800" b="1" dirty="0"/>
              <a:t> Site</a:t>
            </a:r>
          </a:p>
          <a:p>
            <a:pPr marL="214313" indent="-214313" defTabSz="685850">
              <a:spcBef>
                <a:spcPct val="20000"/>
              </a:spcBef>
              <a:buClr>
                <a:srgbClr val="E8B7B7">
                  <a:lumMod val="50000"/>
                </a:srgbClr>
              </a:buClr>
              <a:buFont typeface="Wingdings" pitchFamily="2" charset="2"/>
              <a:buChar char="§"/>
            </a:pPr>
            <a:endParaRPr lang="en-US" sz="2100" dirty="0">
              <a:solidFill>
                <a:prstClr val="black"/>
              </a:solidFill>
            </a:endParaRPr>
          </a:p>
          <a:p>
            <a:pPr defTabSz="685850">
              <a:spcBef>
                <a:spcPct val="20000"/>
              </a:spcBef>
              <a:buClr>
                <a:srgbClr val="E8B7B7">
                  <a:lumMod val="50000"/>
                </a:srgbClr>
              </a:buClr>
            </a:pPr>
            <a:endParaRPr lang="en-US" sz="2100" dirty="0">
              <a:solidFill>
                <a:prstClr val="black"/>
              </a:solidFill>
            </a:endParaRPr>
          </a:p>
          <a:p>
            <a:pPr marL="557213" lvl="1" indent="-214313" defTabSz="685850">
              <a:spcBef>
                <a:spcPct val="20000"/>
              </a:spcBef>
              <a:buClr>
                <a:srgbClr val="72A376">
                  <a:lumMod val="75000"/>
                </a:srgbClr>
              </a:buClr>
              <a:buFont typeface="Wingdings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</a:rPr>
              <a:t>Buy time</a:t>
            </a:r>
          </a:p>
          <a:p>
            <a:pPr marL="557213" lvl="1" indent="-214313" defTabSz="685850">
              <a:spcBef>
                <a:spcPct val="20000"/>
              </a:spcBef>
              <a:buClr>
                <a:srgbClr val="72A376">
                  <a:lumMod val="75000"/>
                </a:srgbClr>
              </a:buClr>
              <a:buFont typeface="Wingdings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</a:rPr>
              <a:t>Address short term needs</a:t>
            </a:r>
          </a:p>
          <a:p>
            <a:pPr marL="214313" indent="-214313" defTabSz="685850">
              <a:spcBef>
                <a:spcPct val="20000"/>
              </a:spcBef>
              <a:buClr>
                <a:srgbClr val="72A376">
                  <a:lumMod val="75000"/>
                </a:srgbClr>
              </a:buClr>
              <a:buFont typeface="Wingdings" pitchFamily="2" charset="2"/>
              <a:buChar char="§"/>
            </a:pPr>
            <a:endParaRPr lang="en-US" sz="1350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F93E6E4-CDF2-3EBC-9748-F35249F3C5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576" y="3521676"/>
            <a:ext cx="3521094" cy="245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90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5AA405F-1F94-DFAE-8D68-A1C1CAB73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708" y="262426"/>
            <a:ext cx="6155724" cy="1325563"/>
          </a:xfrm>
        </p:spPr>
        <p:txBody>
          <a:bodyPr/>
          <a:lstStyle/>
          <a:p>
            <a:r>
              <a:rPr lang="en-US" sz="4500" dirty="0"/>
              <a:t>Bridge Improvements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41F3A-9AE2-9C09-CCA4-555E42D71EAC}"/>
              </a:ext>
            </a:extLst>
          </p:cNvPr>
          <p:cNvSpPr/>
          <p:nvPr/>
        </p:nvSpPr>
        <p:spPr>
          <a:xfrm>
            <a:off x="371069" y="1843950"/>
            <a:ext cx="332491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>
                  <a:lumMod val="50000"/>
                  <a:lumOff val="50000"/>
                </a:schemeClr>
              </a:buClr>
            </a:pPr>
            <a:r>
              <a:rPr lang="en-US" sz="2000" b="1" dirty="0">
                <a:solidFill>
                  <a:srgbClr val="008000"/>
                </a:solidFill>
              </a:rPr>
              <a:t>SECONDARY PUMPING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endParaRPr lang="en-US" sz="2000" b="1" dirty="0">
              <a:solidFill>
                <a:srgbClr val="008000"/>
              </a:solidFill>
            </a:endParaRPr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r>
              <a:rPr lang="en-US" sz="2000" b="1" dirty="0">
                <a:solidFill>
                  <a:srgbClr val="008000"/>
                </a:solidFill>
              </a:rPr>
              <a:t>SECONDARY CLARIFIER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endParaRPr lang="en-US" sz="2000" b="1" dirty="0">
              <a:solidFill>
                <a:srgbClr val="008000"/>
              </a:solidFill>
            </a:endParaRPr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r>
              <a:rPr lang="en-US" sz="2000" b="1" dirty="0">
                <a:solidFill>
                  <a:srgbClr val="008000"/>
                </a:solidFill>
              </a:rPr>
              <a:t>DIGESTER HEATING AND MIXING</a:t>
            </a:r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endParaRPr lang="en-US" sz="2000" b="1" dirty="0">
              <a:solidFill>
                <a:srgbClr val="008000"/>
              </a:solidFill>
            </a:endParaRPr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r>
              <a:rPr lang="en-US" sz="2000" b="1" dirty="0">
                <a:solidFill>
                  <a:srgbClr val="3366FF"/>
                </a:solidFill>
              </a:rPr>
              <a:t>POTABLE WATER</a:t>
            </a:r>
            <a:endParaRPr lang="en-US" sz="2000" b="1" dirty="0">
              <a:solidFill>
                <a:srgbClr val="008000"/>
              </a:solidFill>
            </a:endParaRPr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endParaRPr lang="en-US" sz="2000" b="1" dirty="0"/>
          </a:p>
          <a:p>
            <a:pPr>
              <a:buClr>
                <a:schemeClr val="tx1">
                  <a:lumMod val="50000"/>
                  <a:lumOff val="50000"/>
                </a:schemeClr>
              </a:buClr>
            </a:pPr>
            <a:r>
              <a:rPr lang="en-US" sz="2000" b="1" dirty="0">
                <a:solidFill>
                  <a:srgbClr val="3366FF"/>
                </a:solidFill>
              </a:rPr>
              <a:t>CHEMICAL FEED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5B2DC-99A8-9BD5-67DD-32DFD250F4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" t="1746" r="2550" b="1746"/>
          <a:stretch/>
        </p:blipFill>
        <p:spPr>
          <a:xfrm>
            <a:off x="3650676" y="1349106"/>
            <a:ext cx="6848878" cy="457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1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43C3C1-5035-1281-E92F-6B92F5303E8E}"/>
              </a:ext>
            </a:extLst>
          </p:cNvPr>
          <p:cNvSpPr txBox="1"/>
          <p:nvPr/>
        </p:nvSpPr>
        <p:spPr>
          <a:xfrm>
            <a:off x="609600" y="3089187"/>
            <a:ext cx="281734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300" dirty="0">
                <a:solidFill>
                  <a:srgbClr val="0070C0"/>
                </a:solidFill>
              </a:rPr>
              <a:t>INFLOW &amp; INFILTRATION</a:t>
            </a:r>
          </a:p>
          <a:p>
            <a:pPr algn="r"/>
            <a:endParaRPr lang="en-US" sz="3300" dirty="0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85CC1AF8-5C80-F390-930E-30FCF19A7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715" y="161388"/>
            <a:ext cx="6777269" cy="65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37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8ECC369-A951-06F2-2239-1C843863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778" y="501643"/>
            <a:ext cx="541431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Inflow &amp; Infiltration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FC0A2-D103-0726-5FAA-12A81441DC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680"/>
          <a:stretch/>
        </p:blipFill>
        <p:spPr>
          <a:xfrm>
            <a:off x="192378" y="1238267"/>
            <a:ext cx="9915449" cy="534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15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C16D8C-7289-0CAF-4A43-E46864C08E2D}"/>
              </a:ext>
            </a:extLst>
          </p:cNvPr>
          <p:cNvSpPr txBox="1"/>
          <p:nvPr/>
        </p:nvSpPr>
        <p:spPr>
          <a:xfrm>
            <a:off x="2750684" y="495126"/>
            <a:ext cx="5667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rgbClr val="0070C0"/>
                </a:solidFill>
              </a:rPr>
              <a:t>Inflow &amp; Infiltration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D37433-221B-54AA-FDD0-3C8EBA492D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2433" b="16048"/>
          <a:stretch/>
        </p:blipFill>
        <p:spPr>
          <a:xfrm>
            <a:off x="812937" y="1203012"/>
            <a:ext cx="4932956" cy="52106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B75EDF-995A-ED78-A990-7FC18C775FA2}"/>
              </a:ext>
            </a:extLst>
          </p:cNvPr>
          <p:cNvSpPr/>
          <p:nvPr/>
        </p:nvSpPr>
        <p:spPr>
          <a:xfrm>
            <a:off x="5745893" y="2607275"/>
            <a:ext cx="3842950" cy="1396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514430">
              <a:spcBef>
                <a:spcPct val="20000"/>
              </a:spcBef>
              <a:buClr>
                <a:srgbClr val="72A376">
                  <a:lumMod val="75000"/>
                </a:srgbClr>
              </a:buClr>
            </a:pPr>
            <a:r>
              <a:rPr lang="en-US" sz="2400" b="1" i="1" dirty="0">
                <a:solidFill>
                  <a:prstClr val="black"/>
                </a:solidFill>
              </a:rPr>
              <a:t>Excess flow equivalent to</a:t>
            </a:r>
          </a:p>
          <a:p>
            <a:pPr marL="0" lvl="1" algn="ctr" defTabSz="514430">
              <a:spcBef>
                <a:spcPct val="20000"/>
              </a:spcBef>
              <a:buClr>
                <a:srgbClr val="72A376">
                  <a:lumMod val="75000"/>
                </a:srgbClr>
              </a:buClr>
            </a:pPr>
            <a:r>
              <a:rPr lang="en-US" sz="2400" b="1" i="1" dirty="0">
                <a:solidFill>
                  <a:prstClr val="black"/>
                </a:solidFill>
              </a:rPr>
              <a:t>65,684 residents</a:t>
            </a:r>
          </a:p>
        </p:txBody>
      </p:sp>
    </p:spTree>
    <p:extLst>
      <p:ext uri="{BB962C8B-B14F-4D97-AF65-F5344CB8AC3E}">
        <p14:creationId xmlns:p14="http://schemas.microsoft.com/office/powerpoint/2010/main" val="1004411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77A744A6-C582-E2AE-9BAC-260A71FCCB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196275"/>
              </p:ext>
            </p:extLst>
          </p:nvPr>
        </p:nvGraphicFramePr>
        <p:xfrm>
          <a:off x="704335" y="951471"/>
          <a:ext cx="8788588" cy="4683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0286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254CE78-54D1-6250-2876-6108002F7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330" y="535652"/>
            <a:ext cx="8330514" cy="1325563"/>
          </a:xfrm>
        </p:spPr>
        <p:txBody>
          <a:bodyPr>
            <a:normAutofit/>
          </a:bodyPr>
          <a:lstStyle/>
          <a:p>
            <a:r>
              <a:rPr lang="en-US" sz="4800" dirty="0"/>
              <a:t>FINANCE</a:t>
            </a:r>
            <a:br>
              <a:rPr lang="en-US" dirty="0"/>
            </a:br>
            <a:r>
              <a:rPr lang="en-US" sz="3100" dirty="0"/>
              <a:t>State Revolving Loan Fund (SRF)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A734C6-34F1-581B-1CF5-88034CA36F90}"/>
              </a:ext>
            </a:extLst>
          </p:cNvPr>
          <p:cNvSpPr txBox="1">
            <a:spLocks/>
          </p:cNvSpPr>
          <p:nvPr/>
        </p:nvSpPr>
        <p:spPr>
          <a:xfrm>
            <a:off x="333634" y="1861215"/>
            <a:ext cx="4438858" cy="3413640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dirty="0">
                <a:solidFill>
                  <a:srgbClr val="0070C0"/>
                </a:solidFill>
              </a:rPr>
              <a:t>Public Health Emergency or Hazard</a:t>
            </a:r>
            <a:endParaRPr lang="en-US" sz="1800" b="0" i="1" dirty="0">
              <a:solidFill>
                <a:srgbClr val="0070C0"/>
              </a:solidFill>
              <a:latin typeface="Segoe UI" panose="020B0502040204020203" pitchFamily="34" charset="0"/>
            </a:endParaRPr>
          </a:p>
          <a:p>
            <a:r>
              <a:rPr lang="en-US" sz="1800" i="1" dirty="0">
                <a:solidFill>
                  <a:srgbClr val="0070C0"/>
                </a:solidFill>
              </a:rPr>
              <a:t>Regulatory Compliance Issues</a:t>
            </a:r>
          </a:p>
          <a:p>
            <a:r>
              <a:rPr lang="en-US" sz="1800" i="1" dirty="0">
                <a:solidFill>
                  <a:srgbClr val="0070C0"/>
                </a:solidFill>
              </a:rPr>
              <a:t>Watershed Restoration</a:t>
            </a:r>
            <a:endParaRPr lang="en-US" sz="1800" i="1" dirty="0">
              <a:solidFill>
                <a:srgbClr val="0070C0"/>
              </a:solidFill>
              <a:latin typeface="Segoe UI" panose="020B0502040204020203" pitchFamily="34" charset="0"/>
            </a:endParaRPr>
          </a:p>
          <a:p>
            <a:r>
              <a:rPr lang="en-US" sz="1800" i="1" dirty="0">
                <a:solidFill>
                  <a:srgbClr val="0070C0"/>
                </a:solidFill>
              </a:rPr>
              <a:t>Preventing Impacts to Beneficial Uses </a:t>
            </a:r>
            <a:endParaRPr lang="en-US" sz="1800" i="1" dirty="0">
              <a:solidFill>
                <a:srgbClr val="0070C0"/>
              </a:solidFill>
              <a:latin typeface="Segoe UI" panose="020B0502040204020203" pitchFamily="34" charset="0"/>
            </a:endParaRPr>
          </a:p>
          <a:p>
            <a:r>
              <a:rPr lang="en-US" sz="1800" i="1" dirty="0">
                <a:solidFill>
                  <a:srgbClr val="0070C0"/>
                </a:solidFill>
              </a:rPr>
              <a:t>Sustainability </a:t>
            </a:r>
            <a:r>
              <a:rPr lang="en-US" sz="1800" i="1" dirty="0" err="1">
                <a:solidFill>
                  <a:srgbClr val="0070C0"/>
                </a:solidFill>
              </a:rPr>
              <a:t>Infastructure</a:t>
            </a:r>
            <a:r>
              <a:rPr lang="en-US" sz="1800" i="1" dirty="0">
                <a:solidFill>
                  <a:srgbClr val="0070C0"/>
                </a:solidFill>
              </a:rPr>
              <a:t> Efforts</a:t>
            </a:r>
            <a:endParaRPr lang="en-US" sz="1800" i="1" dirty="0">
              <a:solidFill>
                <a:srgbClr val="0070C0"/>
              </a:solidFill>
              <a:latin typeface="Segoe UI" panose="020B0502040204020203" pitchFamily="34" charset="0"/>
            </a:endParaRPr>
          </a:p>
          <a:p>
            <a:r>
              <a:rPr lang="en-US" sz="1800" i="1" dirty="0">
                <a:solidFill>
                  <a:srgbClr val="0070C0"/>
                </a:solidFill>
              </a:rPr>
              <a:t>Affordability </a:t>
            </a:r>
            <a:endParaRPr lang="en-US" sz="1800" i="1" dirty="0">
              <a:solidFill>
                <a:srgbClr val="0070C0"/>
              </a:solidFill>
              <a:latin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F7EDF12-2A2D-BD9B-D9DC-BD6E567E6BDE}"/>
              </a:ext>
            </a:extLst>
          </p:cNvPr>
          <p:cNvSpPr txBox="1">
            <a:spLocks/>
          </p:cNvSpPr>
          <p:nvPr/>
        </p:nvSpPr>
        <p:spPr>
          <a:xfrm>
            <a:off x="5082319" y="2900615"/>
            <a:ext cx="5301048" cy="2230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Current score              180 - 200</a:t>
            </a:r>
          </a:p>
          <a:p>
            <a:r>
              <a:rPr lang="en-US" sz="2400" dirty="0"/>
              <a:t>Ideal funding range      250 - 300</a:t>
            </a:r>
          </a:p>
          <a:p>
            <a:r>
              <a:rPr lang="en-US" sz="2400" dirty="0"/>
              <a:t>Maximum points     	 510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509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graphicFrame>
        <p:nvGraphicFramePr>
          <p:cNvPr id="2" name="Content Placeholder 6">
            <a:extLst>
              <a:ext uri="{FF2B5EF4-FFF2-40B4-BE49-F238E27FC236}">
                <a16:creationId xmlns:a16="http://schemas.microsoft.com/office/drawing/2014/main" id="{A8F4BCD5-1336-4310-907F-1AB81CBF2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5072440"/>
              </p:ext>
            </p:extLst>
          </p:nvPr>
        </p:nvGraphicFramePr>
        <p:xfrm>
          <a:off x="1211723" y="2145281"/>
          <a:ext cx="7280302" cy="336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C2294F5A-751C-88F8-5920-53DC6751C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681" y="668337"/>
            <a:ext cx="3525033" cy="866034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SCHEDULE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3560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D0BD58-36F7-8FD5-AE91-FAA5DF23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Compressor</a:t>
            </a:r>
          </a:p>
        </p:txBody>
      </p:sp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E1BB6EE6-8E95-6A9A-09BC-FF194CBE7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6388" y="2965649"/>
            <a:ext cx="3684587" cy="2763440"/>
          </a:xfrm>
        </p:spPr>
      </p:pic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48428889-C0A1-13B0-63CE-D432804D6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9170" y="2141340"/>
            <a:ext cx="4626655" cy="3469991"/>
          </a:xfrm>
          <a:prstGeom prst="rect">
            <a:avLst/>
          </a:prstGeom>
        </p:spPr>
      </p:pic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4828031B-B3D4-1C9A-7674-45FCC8F539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569" y="2160985"/>
            <a:ext cx="4463879" cy="3347909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A9089DD-86B6-796B-B89A-1C7217AD3392}"/>
              </a:ext>
            </a:extLst>
          </p:cNvPr>
          <p:cNvSpPr/>
          <p:nvPr/>
        </p:nvSpPr>
        <p:spPr>
          <a:xfrm>
            <a:off x="4665245" y="3505632"/>
            <a:ext cx="701669" cy="38306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93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4B6E6EB6-7D72-1065-7EE0-0CA10434E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180" y="2985831"/>
            <a:ext cx="4912784" cy="3684588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E1BB6EE6-8E95-6A9A-09BC-FF194CBE7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6388" y="2965649"/>
            <a:ext cx="3684587" cy="2763440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5EAE312-8CFC-50B1-D396-6AC6BDC8A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4288266" cy="895264"/>
          </a:xfrm>
        </p:spPr>
        <p:txBody>
          <a:bodyPr/>
          <a:lstStyle/>
          <a:p>
            <a:r>
              <a:rPr lang="en-US" dirty="0"/>
              <a:t>Digester</a:t>
            </a:r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A334BB48-23A5-E8BD-4574-E5EF15124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1C970FD7-447B-F531-FDEC-28C63706B7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7" y="1343550"/>
            <a:ext cx="5553792" cy="4165344"/>
          </a:xfrm>
          <a:prstGeom prst="rect">
            <a:avLst/>
          </a:prstGeom>
        </p:spPr>
      </p:pic>
      <p:sp>
        <p:nvSpPr>
          <p:cNvPr id="14" name="Arrow: Bent 13">
            <a:extLst>
              <a:ext uri="{FF2B5EF4-FFF2-40B4-BE49-F238E27FC236}">
                <a16:creationId xmlns:a16="http://schemas.microsoft.com/office/drawing/2014/main" id="{41C26DDC-8D9E-1109-0191-8C3B25CB4C63}"/>
              </a:ext>
            </a:extLst>
          </p:cNvPr>
          <p:cNvSpPr/>
          <p:nvPr/>
        </p:nvSpPr>
        <p:spPr>
          <a:xfrm rot="5400000">
            <a:off x="6141817" y="1809686"/>
            <a:ext cx="933977" cy="1025611"/>
          </a:xfrm>
          <a:prstGeom prst="ben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87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B4AA8A9-76DC-4F92-09DC-7CB6C8AEBF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1BADA9-5672-5578-3C83-85828AA2B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185844"/>
            <a:ext cx="5157787" cy="2323050"/>
          </a:xfrm>
        </p:spPr>
      </p:pic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E1BB6EE6-8E95-6A9A-09BC-FF194CBE7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6388" y="2965649"/>
            <a:ext cx="3684587" cy="2763440"/>
          </a:xfrm>
        </p:spPr>
      </p:pic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9FF495D2-0319-3F15-9552-FE034E854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2782" y="2161293"/>
            <a:ext cx="4602540" cy="3451905"/>
          </a:xfrm>
          <a:prstGeom prst="rect">
            <a:avLst/>
          </a:prstGeom>
          <a:ln w="50800">
            <a:solidFill>
              <a:srgbClr val="C00000"/>
            </a:solidFill>
          </a:ln>
        </p:spPr>
      </p:pic>
      <p:pic>
        <p:nvPicPr>
          <p:cNvPr id="9" name="Content Placeholder 13">
            <a:extLst>
              <a:ext uri="{FF2B5EF4-FFF2-40B4-BE49-F238E27FC236}">
                <a16:creationId xmlns:a16="http://schemas.microsoft.com/office/drawing/2014/main" id="{96A3C36B-CFAB-BE81-504C-B95D1CAE4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18" y="2044951"/>
            <a:ext cx="4912784" cy="3684588"/>
          </a:xfrm>
          <a:prstGeom prst="rect">
            <a:avLst/>
          </a:prstGeom>
          <a:ln w="50800">
            <a:solidFill>
              <a:srgbClr val="C00000"/>
            </a:solidFill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6459156-DB7E-6F58-30D5-F5164F0B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389" y="585770"/>
            <a:ext cx="7637598" cy="763336"/>
          </a:xfrm>
        </p:spPr>
        <p:txBody>
          <a:bodyPr/>
          <a:lstStyle/>
          <a:p>
            <a:r>
              <a:rPr lang="en-US" dirty="0"/>
              <a:t>Technology, Education &amp; Outreach</a:t>
            </a:r>
          </a:p>
        </p:txBody>
      </p:sp>
    </p:spTree>
    <p:extLst>
      <p:ext uri="{BB962C8B-B14F-4D97-AF65-F5344CB8AC3E}">
        <p14:creationId xmlns:p14="http://schemas.microsoft.com/office/powerpoint/2010/main" val="1595314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5D64DB-6A8B-DE56-989F-F6971C104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211" y="506627"/>
            <a:ext cx="7397578" cy="5548184"/>
          </a:xfrm>
          <a:prstGeom prst="rect">
            <a:avLst/>
          </a:prstGeom>
          <a:ln w="6032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28900776"/>
      </p:ext>
    </p:extLst>
  </p:cSld>
  <p:clrMapOvr>
    <a:masterClrMapping/>
  </p:clrMapOvr>
</p:sld>
</file>

<file path=ppt/theme/theme1.xml><?xml version="1.0" encoding="utf-8"?>
<a:theme xmlns:a="http://schemas.openxmlformats.org/drawingml/2006/main" name="City of PT 2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y of PT 2" id="{0B1E50B6-B8D0-4F66-9C82-25848B7B03D2}" vid="{661D46E7-1462-4CC7-83C7-CD7A183C15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City of PT 2</Template>
  <TotalTime>785</TotalTime>
  <Words>293</Words>
  <Application>Microsoft Office PowerPoint</Application>
  <PresentationFormat>Widescreen</PresentationFormat>
  <Paragraphs>79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City of PT 2</vt:lpstr>
      <vt:lpstr>Wastewater Treatment Plant Update </vt:lpstr>
      <vt:lpstr>PowerPoint Presentation</vt:lpstr>
      <vt:lpstr>The Need…</vt:lpstr>
      <vt:lpstr>Sludge Handling</vt:lpstr>
      <vt:lpstr>PowerPoint Presentation</vt:lpstr>
      <vt:lpstr>PowerPoint Presentation</vt:lpstr>
      <vt:lpstr>Digester Pumps</vt:lpstr>
      <vt:lpstr>PowerPoint Presentation</vt:lpstr>
      <vt:lpstr>Preferred Alternative</vt:lpstr>
      <vt:lpstr>Bridge Improvements</vt:lpstr>
      <vt:lpstr>PowerPoint Presentation</vt:lpstr>
      <vt:lpstr>Inflow &amp; Infiltration</vt:lpstr>
      <vt:lpstr>PowerPoint Presentation</vt:lpstr>
      <vt:lpstr>PowerPoint Presentation</vt:lpstr>
      <vt:lpstr>FINANCE State Revolving Loan Fund (SRF)</vt:lpstr>
      <vt:lpstr>SCHEDULE </vt:lpstr>
      <vt:lpstr>Compressor</vt:lpstr>
      <vt:lpstr>Digester</vt:lpstr>
      <vt:lpstr>Technology, Education &amp; Outreach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Lanning</dc:creator>
  <cp:lastModifiedBy>Greg Lanning</cp:lastModifiedBy>
  <cp:revision>73</cp:revision>
  <cp:lastPrinted>2022-07-18T21:37:49Z</cp:lastPrinted>
  <dcterms:created xsi:type="dcterms:W3CDTF">2019-06-07T23:23:48Z</dcterms:created>
  <dcterms:modified xsi:type="dcterms:W3CDTF">2023-04-05T00:23:27Z</dcterms:modified>
</cp:coreProperties>
</file>