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3" r:id="rId5"/>
    <p:sldId id="264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663E4B-CD3C-454E-ACD3-1B329A5331D0}" v="2" dt="2022-10-25T21:36:17.5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4T23:27:40.50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1 696 24575,'0'4'0,"0"0"0,0 0 0,0 0 0,1 0 0,0-1 0,-1 1 0,1 0 0,1 0 0,-1-1 0,1 1 0,-1-1 0,1 1 0,0-1 0,0 0 0,1 0 0,-1 0 0,0 0 0,1 0 0,0 0 0,0-1 0,0 1 0,0-1 0,0 0 0,7 4 0,5 1 0,0 0 0,0-1 0,0-1 0,25 6 0,-19-6 0,34 14 0,-48-16 0,0 0 0,0 1 0,-1 0 0,0 0 0,0 1 0,0-1 0,0 1 0,9 11 0,0 3 0,-10-12 0,0 0 0,0 0 0,1-1 0,11 10 0,-15-15 0,0 1 0,1-1 0,-1 0 0,0 1 0,1-1 0,-1 0 0,1-1 0,-1 1 0,1 0 0,-1-1 0,1 1 0,-1-1 0,1 0 0,0 0 0,-1 0 0,1 0 0,-1 0 0,1-1 0,-1 1 0,4-2 0,0 0 0,1-1 0,-1 0 0,1 0 0,-1 0 0,0-1 0,0 0 0,0 0 0,-1-1 0,10-8 0,2-7 0,21-28 0,-23 28 0,263-375 0,-190 267 0,-42 58 0,47-95 0,-89 157-170,1 0-1,1 0 0,-1 0 1,1 1-1,0 0 0,1 0 1,12-10-1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4T23:27:40.50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69 762 24575,'0'4'0,"0"0"0,0 0 0,0 0 0,1 0 0,0-1 0,-1 1 0,1 0 0,1 0 0,-1-1 0,1 1 0,-1-1 0,1 1 0,0-1 0,0 0 0,1 0 0,-1 0 0,0 0 0,1 0 0,0 0 0,0-1 0,0 1 0,0-1 0,0 0 0,7 4 0,5 1 0,0 0 0,0-1 0,0-1 0,25 6 0,-19-6 0,34 14 0,-48-16 0,0 0 0,0 1 0,-1 0 0,0 0 0,0 1 0,0-1 0,0 1 0,9 11 0,0 3 0,-10-12 0,0 0 0,0 0 0,1-1 0,11 10 0,-15-15 0,0 1 0,1-1 0,-1 0 0,0 1 0,1-1 0,-1 0 0,1-1 0,-1 1 0,1 0 0,-1-1 0,1 1 0,-1-1 0,1 0 0,0 0 0,-1 0 0,1 0 0,-1 0 0,1-1 0,-1 1 0,4-2 0,0 0 0,1-1 0,-1 0 0,1 0 0,-1 0 0,0-1 0,0 0 0,0 0 0,-1-1 0,10-8 0,2-7 0,21-28 0,-23 28 0,263-375 0,-190 267 0,-42 58 0,47-95 0,-89 157-170,1 0-1,1 0 0,-1 0 1,1 1-1,0 0 0,1 0 1,12-10-1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4T23:27:40.50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69 762 24575,'0'4'0,"0"0"0,0 0 0,0 0 0,1 0 0,0-1 0,-1 1 0,1 0 0,1 0 0,-1-1 0,1 1 0,-1-1 0,1 1 0,0-1 0,0 0 0,1 0 0,-1 0 0,0 0 0,1 0 0,0 0 0,0-1 0,0 1 0,0-1 0,0 0 0,7 4 0,5 1 0,0 0 0,0-1 0,0-1 0,25 6 0,-19-6 0,34 14 0,-48-16 0,0 0 0,0 1 0,-1 0 0,0 0 0,0 1 0,0-1 0,0 1 0,9 11 0,0 3 0,-10-12 0,0 0 0,0 0 0,1-1 0,11 10 0,-15-15 0,0 1 0,1-1 0,-1 0 0,0 1 0,1-1 0,-1 0 0,1-1 0,-1 1 0,1 0 0,-1-1 0,1 1 0,-1-1 0,1 0 0,0 0 0,-1 0 0,1 0 0,-1 0 0,1-1 0,-1 1 0,4-2 0,0 0 0,1-1 0,-1 0 0,1 0 0,-1 0 0,0-1 0,0 0 0,0 0 0,-1-1 0,10-8 0,2-7 0,21-28 0,-23 28 0,263-375 0,-190 267 0,-42 58 0,47-95 0,-89 157-170,1 0-1,1 0 0,-1 0 1,1 1-1,0 0 0,1 0 1,12-10-1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4T23:27:40.50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69 762 24575,'0'4'0,"0"0"0,0 0 0,0 0 0,1 0 0,0-1 0,-1 1 0,1 0 0,1 0 0,-1-1 0,1 1 0,-1-1 0,1 1 0,0-1 0,0 0 0,1 0 0,-1 0 0,0 0 0,1 0 0,0 0 0,0-1 0,0 1 0,0-1 0,0 0 0,7 4 0,5 1 0,0 0 0,0-1 0,0-1 0,25 6 0,-19-6 0,34 14 0,-48-16 0,0 0 0,0 1 0,-1 0 0,0 0 0,0 1 0,0-1 0,0 1 0,9 11 0,0 3 0,-10-12 0,0 0 0,0 0 0,1-1 0,11 10 0,-15-15 0,0 1 0,1-1 0,-1 0 0,0 1 0,1-1 0,-1 0 0,1-1 0,-1 1 0,1 0 0,-1-1 0,1 1 0,-1-1 0,1 0 0,0 0 0,-1 0 0,1 0 0,-1 0 0,1-1 0,-1 1 0,4-2 0,0 0 0,1-1 0,-1 0 0,1 0 0,-1 0 0,0-1 0,0 0 0,0 0 0,-1-1 0,10-8 0,2-7 0,21-28 0,-23 28 0,263-375 0,-190 267 0,-42 58 0,47-95 0,-89 157-170,1 0-1,1 0 0,-1 0 1,1 1-1,0 0 0,1 0 1,12-10-1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952C8-6E73-40B8-80F4-D819FC8B8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C6DB8-7894-9EB0-4248-E0F11173A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8C2FC-8334-64D4-2BBA-292AFE0CE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C2F5-53CA-4DD6-A698-F20D0ADCEF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ED39E-C7E9-7E54-ED8E-542335CB8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E6838-2E1C-49D5-DBBC-79D113B46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046D-44F6-4ABC-82BF-87053E67A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4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090C0-EA2A-424C-35A9-5A0D69B04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0603B-2A22-CB34-75D4-D031EDDDB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C34F5-5F9F-60C4-0C1A-CB0E7E375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C2F5-53CA-4DD6-A698-F20D0ADCEF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418AD-2C16-9A1A-F88C-C05293835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7F3AE-59E1-F5F4-46B4-36C3A6E76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046D-44F6-4ABC-82BF-87053E67A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05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BA887-5C4D-CCA6-577C-8190CD4CC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196B8-3577-886B-68B7-974E4611D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F2013-036B-C145-A9F9-171120347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C2F5-53CA-4DD6-A698-F20D0ADCEF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2AE92-B6F8-7BC5-E1EB-B0C06DB5A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8B594-BA0C-348C-E61C-5251FD6A0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046D-44F6-4ABC-82BF-87053E67A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73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42453-6723-04B0-3A88-0E9841112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E26F7-403B-FDE6-314D-9D996BB530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C76055-917A-CE1E-6522-D32B6E366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9367E4-FE1D-E94B-9FFD-CD3C6E5DE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C2F5-53CA-4DD6-A698-F20D0ADCEF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9D788-9399-B679-0008-B11132904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C4FB77-04E7-B46B-2989-AAE43CB65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046D-44F6-4ABC-82BF-87053E67A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88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28AEE-00C7-990A-5860-B8DAEE526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4C47C6-856A-20C7-78EE-4B3CF6A90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0C6E2-B6FC-B07D-A974-8865196FFF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0DE6B3-7773-2BA9-596B-B41CC6471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4E803E-B156-4266-C5B7-21775EFF3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BB50F6-20B4-DE64-57A9-2D390CB0D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C2F5-53CA-4DD6-A698-F20D0ADCEF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90DFCE-025A-DC9A-88DE-380883774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109EAE-14D1-E8B8-3C26-213AAB25D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046D-44F6-4ABC-82BF-87053E67A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730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96407-DD07-8D50-1ED1-9AF70ADDF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72682C-FC56-8BF1-E0EF-70B2B7252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C2F5-53CA-4DD6-A698-F20D0ADCEF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386CED-352F-BE25-6532-0BCFC8345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6F242E-CDF3-9E16-4B0F-2C4546D23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046D-44F6-4ABC-82BF-87053E67A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04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77097E-F39C-38F3-0302-567F35979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C2F5-53CA-4DD6-A698-F20D0ADCEF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B3B8B7-E736-AC1C-810C-110B46C00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B75558-9CA1-7000-3E26-E292F6FEB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046D-44F6-4ABC-82BF-87053E67A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16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28075-AD5F-95F9-400B-1170F5BF9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AC70C-F30E-1118-0146-A8C26E85D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3657E-77A0-7963-93F3-59DF63CE7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CC8DA-7BAD-1E44-AA9B-D8162A9C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C2F5-53CA-4DD6-A698-F20D0ADCEF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3C65D-4E7D-8ED1-5377-6A9F93F04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DF1ECC-0819-103E-EBA0-16E5F31D3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046D-44F6-4ABC-82BF-87053E67A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17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8FF1C-41F3-31DF-09AB-4753ECCC4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1E37F1-20A7-CBDC-DDD1-D52CD27A6D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48420-8105-649A-E1E9-07ADBAFB2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84C893-11AB-9CF3-ACE1-B455645A2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C2F5-53CA-4DD6-A698-F20D0ADCEF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09C6E1-6359-A6E2-5F2A-802379111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E38B7-FA07-9A4D-2220-56BF4CA7B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046D-44F6-4ABC-82BF-87053E67A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984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F1A47-A4E2-B52B-3B83-4FB99AD2E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658F82-F560-2A9A-BFFA-DDBA55EF4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5BD5-562C-A56B-E8F9-02A230798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C2F5-53CA-4DD6-A698-F20D0ADCEF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A7134-454A-3265-0ABD-1D8272FB9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AD9CA-14B1-17DC-DB0E-CF2B6F22D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046D-44F6-4ABC-82BF-87053E67A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9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DD7989-BDB3-5ED8-FD96-CBF31E50D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B3C879-6BA9-83EF-AE8A-D91B96D7DF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275C2-A4F2-E81A-7FC4-635A0039D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C2F5-53CA-4DD6-A698-F20D0ADCEF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06018-D867-4195-4CFC-37E2E2D52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EDB5C-EC0B-92B7-EF2D-656BBF9C5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046D-44F6-4ABC-82BF-87053E67A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509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765E97-52DD-CAE9-917C-0E88C513C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A3CA0-A99A-2156-604C-EF2820B5A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CCCC3-E250-7721-DB5B-5079C03B7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4C2F5-53CA-4DD6-A698-F20D0ADCEF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A6AC0-F919-A2DF-5470-042656A2BA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485B9-190F-E7FB-C0B0-4658F9F22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9046D-44F6-4ABC-82BF-87053E67A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3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rin.plue@tu.or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156D4-51CE-7F65-6899-B48DA6D129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49400"/>
            <a:ext cx="5821680" cy="3759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Update on the Formation of the Priest River Watershed Group</a:t>
            </a:r>
            <a:br>
              <a:rPr lang="en-US" b="1" dirty="0"/>
            </a:br>
            <a:r>
              <a:rPr lang="en-US" sz="3600" b="1" dirty="0"/>
              <a:t>October 2022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5C8A7A-E622-EAC2-D4E8-C8B3A36DA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9520" y="5100319"/>
            <a:ext cx="3606800" cy="1274445"/>
          </a:xfrm>
        </p:spPr>
        <p:txBody>
          <a:bodyPr>
            <a:normAutofit/>
          </a:bodyPr>
          <a:lstStyle/>
          <a:p>
            <a:r>
              <a:rPr lang="en-US" sz="3600" dirty="0"/>
              <a:t>Erin Plue</a:t>
            </a:r>
          </a:p>
          <a:p>
            <a:r>
              <a:rPr lang="en-US" sz="3600" dirty="0"/>
              <a:t>Trout Unlimited</a:t>
            </a:r>
          </a:p>
        </p:txBody>
      </p:sp>
    </p:spTree>
    <p:extLst>
      <p:ext uri="{BB962C8B-B14F-4D97-AF65-F5344CB8AC3E}">
        <p14:creationId xmlns:p14="http://schemas.microsoft.com/office/powerpoint/2010/main" val="1220262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D1768-C593-A529-0922-C54C56AFD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6"/>
            <a:ext cx="658649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What’s the goal of the PRWG?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B2CAA-8567-7F19-4CC5-5136F5420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0" y="2225040"/>
            <a:ext cx="6586489" cy="4531360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400" dirty="0"/>
              <a:t>Bring together diverse stakeholders from around the Priest Basin</a:t>
            </a:r>
          </a:p>
          <a:p>
            <a:r>
              <a:rPr lang="en-US" sz="2400" dirty="0"/>
              <a:t>Agree to mission and operating procedures</a:t>
            </a:r>
          </a:p>
          <a:p>
            <a:r>
              <a:rPr lang="en-US" sz="2400" dirty="0"/>
              <a:t>Learn about the basin and what we don’t know but want to know.</a:t>
            </a:r>
          </a:p>
          <a:p>
            <a:r>
              <a:rPr lang="en-US" sz="2400" dirty="0"/>
              <a:t>Identify the challenges and outcomes desired for the Priest River</a:t>
            </a:r>
          </a:p>
          <a:p>
            <a:r>
              <a:rPr lang="en-US" sz="2400" dirty="0"/>
              <a:t>Identify projects in the Lower PR &amp; tributaries.</a:t>
            </a:r>
          </a:p>
          <a:p>
            <a:r>
              <a:rPr lang="en-US" sz="2400" dirty="0"/>
              <a:t>Develop a “Strategic Plan” for restoration of and access to the Priest River.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6CF555A-18C0-6ECC-567C-DC727732A1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7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83536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7FD79E-43A7-5582-21FC-639956415F08}"/>
              </a:ext>
            </a:extLst>
          </p:cNvPr>
          <p:cNvSpPr txBox="1"/>
          <p:nvPr/>
        </p:nvSpPr>
        <p:spPr>
          <a:xfrm>
            <a:off x="614680" y="4248666"/>
            <a:ext cx="4384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Process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5E5F8F-E113-CC5E-2905-8ECB55D638C8}"/>
              </a:ext>
            </a:extLst>
          </p:cNvPr>
          <p:cNvSpPr txBox="1"/>
          <p:nvPr/>
        </p:nvSpPr>
        <p:spPr>
          <a:xfrm>
            <a:off x="5709920" y="151179"/>
            <a:ext cx="623824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Discussed internally at TU –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Fall 2021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Solicited engagement from governmental entities –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Winter 21/22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Identified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secured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funding opportunities and developed grant proposals –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spring 2022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a “Situation Assessment” by third party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Summer 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Hire a professional facilitator (funding dependent)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 meetings –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Fall 2022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06508B6-B873-A021-66FE-611535E60F0A}"/>
                  </a:ext>
                </a:extLst>
              </p14:cNvPr>
              <p14:cNvContentPartPr/>
              <p14:nvPr/>
            </p14:nvContentPartPr>
            <p14:xfrm>
              <a:off x="5774103" y="116687"/>
              <a:ext cx="397440" cy="347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06508B6-B873-A021-66FE-611535E60F0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56463" y="98687"/>
                <a:ext cx="43308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46E52B3-299E-8B69-90D0-E1BA5F996366}"/>
                  </a:ext>
                </a:extLst>
              </p14:cNvPr>
              <p14:cNvContentPartPr/>
              <p14:nvPr/>
            </p14:nvContentPartPr>
            <p14:xfrm>
              <a:off x="5793889" y="878923"/>
              <a:ext cx="396875" cy="347663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46E52B3-299E-8B69-90D0-E1BA5F99636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75915" y="860891"/>
                <a:ext cx="432464" cy="3833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8931F9C-AFA6-A225-447F-7B744FB0175A}"/>
                  </a:ext>
                </a:extLst>
              </p14:cNvPr>
              <p14:cNvContentPartPr/>
              <p14:nvPr/>
            </p14:nvContentPartPr>
            <p14:xfrm>
              <a:off x="5802514" y="2141193"/>
              <a:ext cx="396875" cy="347663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8931F9C-AFA6-A225-447F-7B744FB017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84540" y="2123161"/>
                <a:ext cx="432464" cy="3833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EB2615C-EFCE-61FB-82B1-A1B072AEC8A0}"/>
                  </a:ext>
                </a:extLst>
              </p14:cNvPr>
              <p14:cNvContentPartPr/>
              <p14:nvPr/>
            </p14:nvContentPartPr>
            <p14:xfrm>
              <a:off x="5802514" y="3389543"/>
              <a:ext cx="396875" cy="347663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EB2615C-EFCE-61FB-82B1-A1B072AEC8A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84540" y="3371511"/>
                <a:ext cx="432464" cy="38336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2478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86728-EBD0-A770-1392-D50170E07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99" y="242957"/>
            <a:ext cx="3505495" cy="119888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Situation Assessment</a:t>
            </a:r>
            <a:b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A1A844C-3669-1A97-44AC-B1E54C38D3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2758" y="1859280"/>
            <a:ext cx="4246179" cy="4678154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Completed during summer 2022</a:t>
            </a:r>
          </a:p>
          <a:p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Assessment of social perspectives in the Priest Basin (not a scientific or natural resource assessment)</a:t>
            </a:r>
          </a:p>
          <a:p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Involved interviewing 26  community, public agency or private entity individuals AND summarizing their perspectives and concerns.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8D7DE1B-011A-DB6B-BA45-42258556F3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05862" y="1696820"/>
            <a:ext cx="6019331" cy="346111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29232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C120F-D125-BB7D-8B08-AC469549F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1" y="261404"/>
            <a:ext cx="6586491" cy="10523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 dirty="0"/>
              <a:t>Going Forward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7E924D-DBE3-BE84-818D-569E1D906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65431" y="1872594"/>
            <a:ext cx="6586489" cy="414212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 dirty="0"/>
              <a:t>Funding for about 2.5 years of facilitated meetings, field trips and outreach.</a:t>
            </a:r>
          </a:p>
          <a:p>
            <a:r>
              <a:rPr lang="en-US" sz="3600" dirty="0"/>
              <a:t>Hire and contract with facilitator</a:t>
            </a:r>
          </a:p>
          <a:p>
            <a:r>
              <a:rPr lang="en-US" sz="3600" dirty="0"/>
              <a:t>Set meeting date for first meeting – end of November/early December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6" name="Content Placeholder 5" descr="A close up of a tire&#10;&#10;Description automatically generated with low confidence">
            <a:extLst>
              <a:ext uri="{FF2B5EF4-FFF2-40B4-BE49-F238E27FC236}">
                <a16:creationId xmlns:a16="http://schemas.microsoft.com/office/drawing/2014/main" id="{EBE507D8-17EC-5079-B89B-C4262C3C25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5"/>
          <a:stretch/>
        </p:blipFill>
        <p:spPr>
          <a:xfrm rot="5400000">
            <a:off x="-1111204" y="1111204"/>
            <a:ext cx="6858000" cy="463559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03807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B5F5C-E4A0-FEBA-BEFB-600BD64C6A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2331" y="258061"/>
            <a:ext cx="6737131" cy="329198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900" b="1" dirty="0"/>
              <a:t>Thank you! 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Want to learn more?</a:t>
            </a:r>
            <a:br>
              <a:rPr lang="en-US" sz="3600" dirty="0"/>
            </a:br>
            <a:r>
              <a:rPr lang="en-US" sz="3600" dirty="0"/>
              <a:t>Sign up on list or email me.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67A82D-F63D-E3A0-82F6-57F73F268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4379" y="5209420"/>
            <a:ext cx="4382813" cy="1516500"/>
          </a:xfrm>
          <a:solidFill>
            <a:schemeClr val="bg2">
              <a:lumMod val="25000"/>
              <a:alpha val="50000"/>
            </a:schemeClr>
          </a:solidFill>
        </p:spPr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Erin Plue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Trout Unlimited</a:t>
            </a:r>
          </a:p>
          <a:p>
            <a:r>
              <a:rPr lang="en-US" sz="2800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Erin.plue@tu.org</a:t>
            </a:r>
            <a:endParaRPr lang="en-US" sz="28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402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250</Words>
  <Application>Microsoft Office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Update on the Formation of the Priest River Watershed Group October 2022</vt:lpstr>
      <vt:lpstr>What’s the goal of the PRWG? </vt:lpstr>
      <vt:lpstr>PowerPoint Presentation</vt:lpstr>
      <vt:lpstr>Situation Assessment </vt:lpstr>
      <vt:lpstr>Going Forward</vt:lpstr>
      <vt:lpstr> Thank you!   Want to learn more? Sign up on list or email me.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on the Formation of the Priest River Watershed Group October 2022</dc:title>
  <dc:creator>Erin Plue</dc:creator>
  <cp:lastModifiedBy>Molly McCahon</cp:lastModifiedBy>
  <cp:revision>2</cp:revision>
  <dcterms:created xsi:type="dcterms:W3CDTF">2022-10-24T23:24:45Z</dcterms:created>
  <dcterms:modified xsi:type="dcterms:W3CDTF">2022-10-25T22:48:20Z</dcterms:modified>
</cp:coreProperties>
</file>