
<file path=[Content_Types].xml><?xml version="1.0" encoding="utf-8"?>
<Types xmlns="http://schemas.openxmlformats.org/package/2006/content-types">
  <Default Extension="jpeg" ContentType="image/jpeg"/>
  <Default Extension="jpg" ContentType="image/jpeg"/>
  <Default Extension="MOV" ContentType="video/quicktime"/>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56" r:id="rId3"/>
    <p:sldId id="260" r:id="rId4"/>
    <p:sldId id="264" r:id="rId5"/>
    <p:sldId id="259" r:id="rId6"/>
    <p:sldId id="257" r:id="rId7"/>
    <p:sldId id="262" r:id="rId8"/>
    <p:sldId id="261" r:id="rId9"/>
    <p:sldId id="265" r:id="rId10"/>
    <p:sldId id="266"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6" d="100"/>
          <a:sy n="86" d="100"/>
        </p:scale>
        <p:origin x="738"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B4F47310-58A3-4F40-8D59-DC243336EB1A}" type="datetimeFigureOut">
              <a:rPr lang="en-US" smtClean="0"/>
              <a:t>10/25/2022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57AF67-B1FA-462F-9BF0-2D27A62A592B}" type="slidenum">
              <a:rPr lang="en-US" smtClean="0"/>
              <a:t>‹#›</a:t>
            </a:fld>
            <a:endParaRPr lang="en-US"/>
          </a:p>
        </p:txBody>
      </p:sp>
    </p:spTree>
    <p:extLst>
      <p:ext uri="{BB962C8B-B14F-4D97-AF65-F5344CB8AC3E}">
        <p14:creationId xmlns:p14="http://schemas.microsoft.com/office/powerpoint/2010/main" val="13583114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4F47310-58A3-4F40-8D59-DC243336EB1A}" type="datetimeFigureOut">
              <a:rPr lang="en-US" smtClean="0"/>
              <a:t>10/25/2022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57AF67-B1FA-462F-9BF0-2D27A62A592B}" type="slidenum">
              <a:rPr lang="en-US" smtClean="0"/>
              <a:t>‹#›</a:t>
            </a:fld>
            <a:endParaRPr lang="en-US"/>
          </a:p>
        </p:txBody>
      </p:sp>
    </p:spTree>
    <p:extLst>
      <p:ext uri="{BB962C8B-B14F-4D97-AF65-F5344CB8AC3E}">
        <p14:creationId xmlns:p14="http://schemas.microsoft.com/office/powerpoint/2010/main" val="28419133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4F47310-58A3-4F40-8D59-DC243336EB1A}" type="datetimeFigureOut">
              <a:rPr lang="en-US" smtClean="0"/>
              <a:t>10/25/2022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57AF67-B1FA-462F-9BF0-2D27A62A592B}" type="slidenum">
              <a:rPr lang="en-US" smtClean="0"/>
              <a:t>‹#›</a:t>
            </a:fld>
            <a:endParaRPr lang="en-US"/>
          </a:p>
        </p:txBody>
      </p:sp>
    </p:spTree>
    <p:extLst>
      <p:ext uri="{BB962C8B-B14F-4D97-AF65-F5344CB8AC3E}">
        <p14:creationId xmlns:p14="http://schemas.microsoft.com/office/powerpoint/2010/main" val="15530338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4F47310-58A3-4F40-8D59-DC243336EB1A}" type="datetimeFigureOut">
              <a:rPr lang="en-US" smtClean="0"/>
              <a:t>10/25/2022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57AF67-B1FA-462F-9BF0-2D27A62A592B}" type="slidenum">
              <a:rPr lang="en-US" smtClean="0"/>
              <a:t>‹#›</a:t>
            </a:fld>
            <a:endParaRPr lang="en-US"/>
          </a:p>
        </p:txBody>
      </p:sp>
    </p:spTree>
    <p:extLst>
      <p:ext uri="{BB962C8B-B14F-4D97-AF65-F5344CB8AC3E}">
        <p14:creationId xmlns:p14="http://schemas.microsoft.com/office/powerpoint/2010/main" val="33745568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4F47310-58A3-4F40-8D59-DC243336EB1A}" type="datetimeFigureOut">
              <a:rPr lang="en-US" smtClean="0"/>
              <a:t>10/25/2022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E57AF67-B1FA-462F-9BF0-2D27A62A592B}" type="slidenum">
              <a:rPr lang="en-US" smtClean="0"/>
              <a:t>‹#›</a:t>
            </a:fld>
            <a:endParaRPr lang="en-US"/>
          </a:p>
        </p:txBody>
      </p:sp>
    </p:spTree>
    <p:extLst>
      <p:ext uri="{BB962C8B-B14F-4D97-AF65-F5344CB8AC3E}">
        <p14:creationId xmlns:p14="http://schemas.microsoft.com/office/powerpoint/2010/main" val="13828733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4F47310-58A3-4F40-8D59-DC243336EB1A}" type="datetimeFigureOut">
              <a:rPr lang="en-US" smtClean="0"/>
              <a:t>10/25/2022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E57AF67-B1FA-462F-9BF0-2D27A62A592B}" type="slidenum">
              <a:rPr lang="en-US" smtClean="0"/>
              <a:t>‹#›</a:t>
            </a:fld>
            <a:endParaRPr lang="en-US"/>
          </a:p>
        </p:txBody>
      </p:sp>
    </p:spTree>
    <p:extLst>
      <p:ext uri="{BB962C8B-B14F-4D97-AF65-F5344CB8AC3E}">
        <p14:creationId xmlns:p14="http://schemas.microsoft.com/office/powerpoint/2010/main" val="24074375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F47310-58A3-4F40-8D59-DC243336EB1A}" type="datetimeFigureOut">
              <a:rPr lang="en-US" smtClean="0"/>
              <a:t>10/25/2022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E57AF67-B1FA-462F-9BF0-2D27A62A592B}" type="slidenum">
              <a:rPr lang="en-US" smtClean="0"/>
              <a:t>‹#›</a:t>
            </a:fld>
            <a:endParaRPr lang="en-US"/>
          </a:p>
        </p:txBody>
      </p:sp>
    </p:spTree>
    <p:extLst>
      <p:ext uri="{BB962C8B-B14F-4D97-AF65-F5344CB8AC3E}">
        <p14:creationId xmlns:p14="http://schemas.microsoft.com/office/powerpoint/2010/main" val="38898466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4F47310-58A3-4F40-8D59-DC243336EB1A}" type="datetimeFigureOut">
              <a:rPr lang="en-US" smtClean="0"/>
              <a:t>10/25/2022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57AF67-B1FA-462F-9BF0-2D27A62A592B}" type="slidenum">
              <a:rPr lang="en-US" smtClean="0"/>
              <a:t>‹#›</a:t>
            </a:fld>
            <a:endParaRPr lang="en-US"/>
          </a:p>
        </p:txBody>
      </p:sp>
    </p:spTree>
    <p:extLst>
      <p:ext uri="{BB962C8B-B14F-4D97-AF65-F5344CB8AC3E}">
        <p14:creationId xmlns:p14="http://schemas.microsoft.com/office/powerpoint/2010/main" val="699647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4F47310-58A3-4F40-8D59-DC243336EB1A}" type="datetimeFigureOut">
              <a:rPr lang="en-US" smtClean="0"/>
              <a:t>10/25/2022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57AF67-B1FA-462F-9BF0-2D27A62A592B}" type="slidenum">
              <a:rPr lang="en-US" smtClean="0"/>
              <a:t>‹#›</a:t>
            </a:fld>
            <a:endParaRPr lang="en-US"/>
          </a:p>
        </p:txBody>
      </p:sp>
    </p:spTree>
    <p:extLst>
      <p:ext uri="{BB962C8B-B14F-4D97-AF65-F5344CB8AC3E}">
        <p14:creationId xmlns:p14="http://schemas.microsoft.com/office/powerpoint/2010/main" val="12867858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4F47310-58A3-4F40-8D59-DC243336EB1A}" type="datetimeFigureOut">
              <a:rPr lang="en-US" smtClean="0"/>
              <a:t>10/25/2022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57AF67-B1FA-462F-9BF0-2D27A62A592B}" type="slidenum">
              <a:rPr lang="en-US" smtClean="0"/>
              <a:t>‹#›</a:t>
            </a:fld>
            <a:endParaRPr lang="en-US"/>
          </a:p>
        </p:txBody>
      </p:sp>
    </p:spTree>
    <p:extLst>
      <p:ext uri="{BB962C8B-B14F-4D97-AF65-F5344CB8AC3E}">
        <p14:creationId xmlns:p14="http://schemas.microsoft.com/office/powerpoint/2010/main" val="9771402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4F47310-58A3-4F40-8D59-DC243336EB1A}" type="datetimeFigureOut">
              <a:rPr lang="en-US" smtClean="0"/>
              <a:t>10/25/2022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57AF67-B1FA-462F-9BF0-2D27A62A592B}" type="slidenum">
              <a:rPr lang="en-US" smtClean="0"/>
              <a:t>‹#›</a:t>
            </a:fld>
            <a:endParaRPr lang="en-US"/>
          </a:p>
        </p:txBody>
      </p:sp>
    </p:spTree>
    <p:extLst>
      <p:ext uri="{BB962C8B-B14F-4D97-AF65-F5344CB8AC3E}">
        <p14:creationId xmlns:p14="http://schemas.microsoft.com/office/powerpoint/2010/main" val="21843191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F47310-58A3-4F40-8D59-DC243336EB1A}" type="datetimeFigureOut">
              <a:rPr lang="en-US" smtClean="0"/>
              <a:t>10/25/2022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E57AF67-B1FA-462F-9BF0-2D27A62A592B}" type="slidenum">
              <a:rPr lang="en-US" smtClean="0"/>
              <a:t>‹#›</a:t>
            </a:fld>
            <a:endParaRPr lang="en-US"/>
          </a:p>
        </p:txBody>
      </p:sp>
    </p:spTree>
    <p:extLst>
      <p:ext uri="{BB962C8B-B14F-4D97-AF65-F5344CB8AC3E}">
        <p14:creationId xmlns:p14="http://schemas.microsoft.com/office/powerpoint/2010/main" val="41229623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6.jpg"/><Relationship Id="rId2" Type="http://schemas.openxmlformats.org/officeDocument/2006/relationships/video" Target="../media/media1.MOV"/><Relationship Id="rId1" Type="http://schemas.microsoft.com/office/2007/relationships/media" Target="../media/media1.MOV"/><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1131" y="0"/>
            <a:ext cx="10287001" cy="6858000"/>
          </a:xfrm>
          <a:prstGeom prst="rect">
            <a:avLst/>
          </a:prstGeom>
        </p:spPr>
      </p:pic>
      <p:sp>
        <p:nvSpPr>
          <p:cNvPr id="4" name="TextBox 3"/>
          <p:cNvSpPr txBox="1"/>
          <p:nvPr/>
        </p:nvSpPr>
        <p:spPr>
          <a:xfrm>
            <a:off x="5359232" y="6581001"/>
            <a:ext cx="5268397" cy="553998"/>
          </a:xfrm>
          <a:prstGeom prst="rect">
            <a:avLst/>
          </a:prstGeom>
          <a:noFill/>
        </p:spPr>
        <p:txBody>
          <a:bodyPr wrap="square" rtlCol="0">
            <a:spAutoFit/>
          </a:bodyPr>
          <a:lstStyle/>
          <a:p>
            <a:r>
              <a:rPr lang="en-US" sz="1200" b="0" i="0" dirty="0">
                <a:effectLst/>
                <a:latin typeface="proxima-nova"/>
              </a:rPr>
              <a:t>(snapping turtle) Wendy </a:t>
            </a:r>
            <a:r>
              <a:rPr lang="en-US" sz="1200" b="0" i="0" dirty="0" err="1">
                <a:effectLst/>
                <a:latin typeface="proxima-nova"/>
              </a:rPr>
              <a:t>VanDyk</a:t>
            </a:r>
            <a:r>
              <a:rPr lang="en-US" sz="1200" b="0" i="0" dirty="0">
                <a:effectLst/>
                <a:latin typeface="proxima-nova"/>
              </a:rPr>
              <a:t> Evans, Bugwood.org</a:t>
            </a:r>
            <a:endParaRPr lang="en-US" sz="1200" dirty="0"/>
          </a:p>
          <a:p>
            <a:endParaRPr lang="en-US" dirty="0"/>
          </a:p>
        </p:txBody>
      </p:sp>
    </p:spTree>
    <p:extLst>
      <p:ext uri="{BB962C8B-B14F-4D97-AF65-F5344CB8AC3E}">
        <p14:creationId xmlns:p14="http://schemas.microsoft.com/office/powerpoint/2010/main" val="5442858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3645489" y="25005"/>
            <a:ext cx="4886892" cy="6827731"/>
          </a:xfrm>
          <a:prstGeom prst="rect">
            <a:avLst/>
          </a:prstGeom>
        </p:spPr>
      </p:pic>
    </p:spTree>
    <p:extLst>
      <p:ext uri="{BB962C8B-B14F-4D97-AF65-F5344CB8AC3E}">
        <p14:creationId xmlns:p14="http://schemas.microsoft.com/office/powerpoint/2010/main" val="8428652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Snapping Turtle">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8334375" y="0"/>
            <a:ext cx="3857625" cy="6858000"/>
          </a:xfrm>
          <a:prstGeom prst="rect">
            <a:avLst/>
          </a:prstGeom>
        </p:spPr>
      </p:pic>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577" y="0"/>
            <a:ext cx="3859161" cy="6858000"/>
          </a:xfrm>
          <a:prstGeom prst="rect">
            <a:avLst/>
          </a:prstGeom>
        </p:spPr>
      </p:pic>
      <p:pic>
        <p:nvPicPr>
          <p:cNvPr id="5" name="Picture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62664" y="0"/>
            <a:ext cx="2667000" cy="3562350"/>
          </a:xfrm>
          <a:prstGeom prst="rect">
            <a:avLst/>
          </a:prstGeom>
        </p:spPr>
      </p:pic>
      <p:pic>
        <p:nvPicPr>
          <p:cNvPr id="6" name="Picture 5"/>
          <p:cNvPicPr>
            <a:picLocks noChangeAspect="1"/>
          </p:cNvPicPr>
          <p:nvPr/>
        </p:nvPicPr>
        <p:blipFill rotWithShape="1">
          <a:blip r:embed="rId7">
            <a:extLst>
              <a:ext uri="{28A0092B-C50C-407E-A947-70E740481C1C}">
                <a14:useLocalDpi xmlns:a14="http://schemas.microsoft.com/office/drawing/2010/main" val="0"/>
              </a:ext>
            </a:extLst>
          </a:blip>
          <a:srcRect l="28299" t="21188" r="28866" b="40825"/>
          <a:stretch/>
        </p:blipFill>
        <p:spPr>
          <a:xfrm>
            <a:off x="4885295" y="4148105"/>
            <a:ext cx="1980191" cy="2325363"/>
          </a:xfrm>
          <a:prstGeom prst="rect">
            <a:avLst/>
          </a:prstGeom>
        </p:spPr>
      </p:pic>
      <p:sp>
        <p:nvSpPr>
          <p:cNvPr id="7" name="TextBox 6"/>
          <p:cNvSpPr txBox="1"/>
          <p:nvPr/>
        </p:nvSpPr>
        <p:spPr>
          <a:xfrm>
            <a:off x="4700598" y="6581001"/>
            <a:ext cx="3977119" cy="276999"/>
          </a:xfrm>
          <a:prstGeom prst="rect">
            <a:avLst/>
          </a:prstGeom>
          <a:noFill/>
        </p:spPr>
        <p:txBody>
          <a:bodyPr wrap="square" rtlCol="0">
            <a:spAutoFit/>
          </a:bodyPr>
          <a:lstStyle/>
          <a:p>
            <a:r>
              <a:rPr lang="en-US" sz="1200" dirty="0"/>
              <a:t>Marian Cummings and Tiffany Camp</a:t>
            </a:r>
          </a:p>
        </p:txBody>
      </p:sp>
    </p:spTree>
    <p:extLst>
      <p:ext uri="{BB962C8B-B14F-4D97-AF65-F5344CB8AC3E}">
        <p14:creationId xmlns:p14="http://schemas.microsoft.com/office/powerpoint/2010/main" val="239850913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90601" y="584775"/>
            <a:ext cx="9805336" cy="6273225"/>
          </a:xfrm>
          <a:prstGeom prst="rect">
            <a:avLst/>
          </a:prstGeom>
        </p:spPr>
      </p:pic>
      <p:sp>
        <p:nvSpPr>
          <p:cNvPr id="3" name="TextBox 2"/>
          <p:cNvSpPr txBox="1"/>
          <p:nvPr/>
        </p:nvSpPr>
        <p:spPr>
          <a:xfrm>
            <a:off x="1538131" y="0"/>
            <a:ext cx="9110277" cy="584775"/>
          </a:xfrm>
          <a:prstGeom prst="rect">
            <a:avLst/>
          </a:prstGeom>
          <a:noFill/>
        </p:spPr>
        <p:txBody>
          <a:bodyPr wrap="square" rtlCol="0">
            <a:spAutoFit/>
          </a:bodyPr>
          <a:lstStyle/>
          <a:p>
            <a:pPr algn="ctr"/>
            <a:r>
              <a:rPr lang="en-US" sz="3200" dirty="0"/>
              <a:t>Painted Turtle (Native species)</a:t>
            </a:r>
          </a:p>
        </p:txBody>
      </p:sp>
    </p:spTree>
    <p:extLst>
      <p:ext uri="{BB962C8B-B14F-4D97-AF65-F5344CB8AC3E}">
        <p14:creationId xmlns:p14="http://schemas.microsoft.com/office/powerpoint/2010/main" val="17303994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829621"/>
            <a:ext cx="12168329" cy="4892949"/>
          </a:xfrm>
          <a:prstGeom prst="rect">
            <a:avLst/>
          </a:prstGeom>
        </p:spPr>
      </p:pic>
    </p:spTree>
    <p:extLst>
      <p:ext uri="{BB962C8B-B14F-4D97-AF65-F5344CB8AC3E}">
        <p14:creationId xmlns:p14="http://schemas.microsoft.com/office/powerpoint/2010/main" val="23101400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523603" y="2599872"/>
            <a:ext cx="9144793" cy="1658256"/>
          </a:xfrm>
          <a:prstGeom prst="rect">
            <a:avLst/>
          </a:prstGeom>
        </p:spPr>
      </p:pic>
      <p:pic>
        <p:nvPicPr>
          <p:cNvPr id="5" name="Picture 4"/>
          <p:cNvPicPr>
            <a:picLocks noChangeAspect="1"/>
          </p:cNvPicPr>
          <p:nvPr/>
        </p:nvPicPr>
        <p:blipFill>
          <a:blip r:embed="rId3"/>
          <a:stretch>
            <a:fillRect/>
          </a:stretch>
        </p:blipFill>
        <p:spPr>
          <a:xfrm>
            <a:off x="24022" y="277540"/>
            <a:ext cx="12167978" cy="5765472"/>
          </a:xfrm>
          <a:prstGeom prst="rect">
            <a:avLst/>
          </a:prstGeom>
        </p:spPr>
      </p:pic>
    </p:spTree>
    <p:extLst>
      <p:ext uri="{BB962C8B-B14F-4D97-AF65-F5344CB8AC3E}">
        <p14:creationId xmlns:p14="http://schemas.microsoft.com/office/powerpoint/2010/main" val="4773729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The Idaho Invasive Species Act</a:t>
            </a:r>
            <a:br>
              <a:rPr lang="en-US" dirty="0"/>
            </a:br>
            <a:r>
              <a:rPr lang="en-US" sz="3100" u="sng" dirty="0">
                <a:solidFill>
                  <a:srgbClr val="00B0F0"/>
                </a:solidFill>
              </a:rPr>
              <a:t>https://legislature.idaho.gov/statutesrules/idstat/Title22/T22CH19/</a:t>
            </a:r>
          </a:p>
        </p:txBody>
      </p:sp>
      <p:sp>
        <p:nvSpPr>
          <p:cNvPr id="3" name="Content Placeholder 2"/>
          <p:cNvSpPr>
            <a:spLocks noGrp="1"/>
          </p:cNvSpPr>
          <p:nvPr>
            <p:ph idx="1"/>
          </p:nvPr>
        </p:nvSpPr>
        <p:spPr/>
        <p:txBody>
          <a:bodyPr>
            <a:normAutofit lnSpcReduction="10000"/>
          </a:bodyPr>
          <a:lstStyle/>
          <a:p>
            <a:r>
              <a:rPr lang="en-US" sz="3200" dirty="0"/>
              <a:t>To address the concerns about the increasing threat of invasive species by providing policy direction, planning and authority to combat invasive species infestations throughout the state and to prevent the introduction of new species that may be harmful.</a:t>
            </a:r>
          </a:p>
          <a:p>
            <a:r>
              <a:rPr lang="en-US" sz="3200" dirty="0"/>
              <a:t>Prevention, early detection, rapid response and eradication are the most effective and least costly strategies against invasive species.</a:t>
            </a:r>
          </a:p>
          <a:p>
            <a:r>
              <a:rPr lang="en-US" sz="3200" dirty="0"/>
              <a:t>Allows for access, inspection, treating, destroying, etc. of any invasive species on public or private property in this state.  </a:t>
            </a:r>
          </a:p>
          <a:p>
            <a:pPr marL="0" indent="0">
              <a:buNone/>
            </a:pPr>
            <a:endParaRPr lang="en-US" dirty="0"/>
          </a:p>
          <a:p>
            <a:endParaRPr lang="en-US" dirty="0"/>
          </a:p>
        </p:txBody>
      </p:sp>
    </p:spTree>
    <p:extLst>
      <p:ext uri="{BB962C8B-B14F-4D97-AF65-F5344CB8AC3E}">
        <p14:creationId xmlns:p14="http://schemas.microsoft.com/office/powerpoint/2010/main" val="21743239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88390"/>
          </a:xfrm>
        </p:spPr>
        <p:txBody>
          <a:bodyPr/>
          <a:lstStyle/>
          <a:p>
            <a:r>
              <a:rPr lang="en-US" b="1" dirty="0"/>
              <a:t>Why are they an issue?</a:t>
            </a:r>
          </a:p>
        </p:txBody>
      </p:sp>
      <p:sp>
        <p:nvSpPr>
          <p:cNvPr id="3" name="Content Placeholder 2"/>
          <p:cNvSpPr>
            <a:spLocks noGrp="1"/>
          </p:cNvSpPr>
          <p:nvPr>
            <p:ph idx="1"/>
          </p:nvPr>
        </p:nvSpPr>
        <p:spPr>
          <a:xfrm>
            <a:off x="838200" y="1410962"/>
            <a:ext cx="10515600" cy="4766001"/>
          </a:xfrm>
        </p:spPr>
        <p:txBody>
          <a:bodyPr>
            <a:normAutofit/>
          </a:bodyPr>
          <a:lstStyle/>
          <a:p>
            <a:r>
              <a:rPr lang="en-US" sz="3200" dirty="0"/>
              <a:t>Not here originally, likely introduced through the pet trade</a:t>
            </a:r>
          </a:p>
          <a:p>
            <a:r>
              <a:rPr lang="en-US" sz="3200" dirty="0"/>
              <a:t>Will eat virtually anything they can fit in their mouth: amphibians, reptiles, waterfowl, fish and other native species</a:t>
            </a:r>
          </a:p>
          <a:p>
            <a:r>
              <a:rPr lang="en-US" sz="3200" dirty="0"/>
              <a:t>Outcompete and displace native species </a:t>
            </a:r>
          </a:p>
          <a:p>
            <a:r>
              <a:rPr lang="en-US" sz="3200" dirty="0"/>
              <a:t>Potentially aggressive and dangerous to humans and pets</a:t>
            </a:r>
          </a:p>
          <a:p>
            <a:r>
              <a:rPr lang="en-US" sz="3200" dirty="0"/>
              <a:t>Could cause more issues if allowed to spread</a:t>
            </a:r>
          </a:p>
          <a:p>
            <a:pPr marL="0" indent="0">
              <a:buNone/>
            </a:pPr>
            <a:endParaRPr lang="en-US" dirty="0"/>
          </a:p>
          <a:p>
            <a:endParaRPr lang="en-US" dirty="0"/>
          </a:p>
          <a:p>
            <a:endParaRPr lang="en-US" dirty="0"/>
          </a:p>
          <a:p>
            <a:pPr marL="0" indent="0">
              <a:buNone/>
            </a:pPr>
            <a:endParaRPr lang="en-US" dirty="0"/>
          </a:p>
        </p:txBody>
      </p:sp>
    </p:spTree>
    <p:extLst>
      <p:ext uri="{BB962C8B-B14F-4D97-AF65-F5344CB8AC3E}">
        <p14:creationId xmlns:p14="http://schemas.microsoft.com/office/powerpoint/2010/main" val="17324721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Removal Methods</a:t>
            </a:r>
          </a:p>
        </p:txBody>
      </p:sp>
      <p:sp>
        <p:nvSpPr>
          <p:cNvPr id="8" name="Content Placeholder 7"/>
          <p:cNvSpPr>
            <a:spLocks noGrp="1"/>
          </p:cNvSpPr>
          <p:nvPr>
            <p:ph sz="half" idx="1"/>
          </p:nvPr>
        </p:nvSpPr>
        <p:spPr>
          <a:xfrm>
            <a:off x="838200" y="1526019"/>
            <a:ext cx="4639896" cy="4902490"/>
          </a:xfrm>
        </p:spPr>
        <p:txBody>
          <a:bodyPr>
            <a:normAutofit/>
          </a:bodyPr>
          <a:lstStyle/>
          <a:p>
            <a:r>
              <a:rPr lang="en-US" sz="3200" dirty="0"/>
              <a:t>Public/local Reporting</a:t>
            </a:r>
          </a:p>
          <a:p>
            <a:r>
              <a:rPr lang="en-US" sz="3200" dirty="0"/>
              <a:t>Catch by hand </a:t>
            </a:r>
          </a:p>
          <a:p>
            <a:r>
              <a:rPr lang="en-US" sz="3200" dirty="0"/>
              <a:t>Trapping </a:t>
            </a:r>
          </a:p>
          <a:p>
            <a:r>
              <a:rPr lang="en-US" sz="3200" dirty="0"/>
              <a:t>Draining of ponds to locate and remove</a:t>
            </a:r>
          </a:p>
          <a:p>
            <a:r>
              <a:rPr lang="en-US" sz="3200" dirty="0"/>
              <a:t>Unprotected wildlife: can be caught/removed by public</a:t>
            </a:r>
          </a:p>
          <a:p>
            <a:r>
              <a:rPr lang="en-US" sz="3200" dirty="0"/>
              <a:t>Possible other methods</a:t>
            </a:r>
          </a:p>
          <a:p>
            <a:pPr marL="0" indent="0">
              <a:buNone/>
            </a:pPr>
            <a:endParaRPr lang="en-US" sz="3200" dirty="0"/>
          </a:p>
        </p:txBody>
      </p:sp>
      <p:pic>
        <p:nvPicPr>
          <p:cNvPr id="2050" name="Picture 2" descr="https://cdn11.bigcommerce.com/s-upcqwyrrdy/images/stencil/1280x1280/attribute_rule_images/24110_source_1635883755.jpg"/>
          <p:cNvPicPr>
            <a:picLocks noGrp="1" noChangeAspect="1" noChangeArrowheads="1"/>
          </p:cNvPicPr>
          <p:nvPr>
            <p:ph sz="half" idx="2"/>
          </p:nvPr>
        </p:nvPicPr>
        <p:blipFill rotWithShape="1">
          <a:blip r:embed="rId2">
            <a:extLst>
              <a:ext uri="{28A0092B-C50C-407E-A947-70E740481C1C}">
                <a14:useLocalDpi xmlns:a14="http://schemas.microsoft.com/office/drawing/2010/main" val="0"/>
              </a:ext>
            </a:extLst>
          </a:blip>
          <a:srcRect t="22618" b="19906"/>
          <a:stretch/>
        </p:blipFill>
        <p:spPr bwMode="auto">
          <a:xfrm>
            <a:off x="5632793" y="0"/>
            <a:ext cx="5721007" cy="328820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p:cNvPicPr>
            <a:picLocks noChangeAspect="1"/>
          </p:cNvPicPr>
          <p:nvPr/>
        </p:nvPicPr>
        <p:blipFill rotWithShape="1">
          <a:blip r:embed="rId3" cstate="print">
            <a:extLst>
              <a:ext uri="{28A0092B-C50C-407E-A947-70E740481C1C}">
                <a14:useLocalDpi xmlns:a14="http://schemas.microsoft.com/office/drawing/2010/main" val="0"/>
              </a:ext>
            </a:extLst>
          </a:blip>
          <a:srcRect l="-794" t="16175" r="794" b="15895"/>
          <a:stretch/>
        </p:blipFill>
        <p:spPr>
          <a:xfrm>
            <a:off x="6187159" y="3288207"/>
            <a:ext cx="5011944" cy="3404638"/>
          </a:xfrm>
          <a:prstGeom prst="rect">
            <a:avLst/>
          </a:prstGeom>
        </p:spPr>
      </p:pic>
    </p:spTree>
    <p:extLst>
      <p:ext uri="{BB962C8B-B14F-4D97-AF65-F5344CB8AC3E}">
        <p14:creationId xmlns:p14="http://schemas.microsoft.com/office/powerpoint/2010/main" val="11080810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Please Report Turtle Sightings</a:t>
            </a:r>
          </a:p>
        </p:txBody>
      </p:sp>
      <p:sp>
        <p:nvSpPr>
          <p:cNvPr id="5" name="Content Placeholder 4"/>
          <p:cNvSpPr>
            <a:spLocks noGrp="1"/>
          </p:cNvSpPr>
          <p:nvPr>
            <p:ph idx="1"/>
          </p:nvPr>
        </p:nvSpPr>
        <p:spPr/>
        <p:txBody>
          <a:bodyPr>
            <a:normAutofit/>
          </a:bodyPr>
          <a:lstStyle/>
          <a:p>
            <a:r>
              <a:rPr lang="en-US" sz="3200" dirty="0"/>
              <a:t>Idaho Department of Fish and Game</a:t>
            </a:r>
          </a:p>
          <a:p>
            <a:pPr lvl="1"/>
            <a:r>
              <a:rPr lang="en-US" sz="2800" dirty="0"/>
              <a:t>Coeur d’Alene Office: 208-769-1414</a:t>
            </a:r>
          </a:p>
          <a:p>
            <a:pPr lvl="1"/>
            <a:r>
              <a:rPr lang="en-US" sz="2800" dirty="0"/>
              <a:t>Casey McCormack: 208-770-3789 </a:t>
            </a:r>
            <a:r>
              <a:rPr lang="en-US" sz="2800" u="sng" dirty="0">
                <a:solidFill>
                  <a:srgbClr val="00B0F0"/>
                </a:solidFill>
              </a:rPr>
              <a:t>casey.mccormack@idfg.idaho.gov</a:t>
            </a:r>
          </a:p>
          <a:p>
            <a:pPr marL="457200" lvl="1" indent="0">
              <a:buNone/>
            </a:pPr>
            <a:endParaRPr lang="en-US" sz="2800" dirty="0"/>
          </a:p>
          <a:p>
            <a:r>
              <a:rPr lang="en-US" sz="3200" dirty="0"/>
              <a:t>Idaho Invasive Species Hotline [toll-free]: 1-877-336-8676.</a:t>
            </a:r>
          </a:p>
        </p:txBody>
      </p:sp>
    </p:spTree>
    <p:extLst>
      <p:ext uri="{BB962C8B-B14F-4D97-AF65-F5344CB8AC3E}">
        <p14:creationId xmlns:p14="http://schemas.microsoft.com/office/powerpoint/2010/main" val="138740783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178</TotalTime>
  <Words>256</Words>
  <Application>Microsoft Office PowerPoint</Application>
  <PresentationFormat>Widescreen</PresentationFormat>
  <Paragraphs>28</Paragraphs>
  <Slides>10</Slides>
  <Notes>0</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Calibri Light</vt:lpstr>
      <vt:lpstr>proxima-nova</vt:lpstr>
      <vt:lpstr>Office Theme</vt:lpstr>
      <vt:lpstr>PowerPoint Presentation</vt:lpstr>
      <vt:lpstr>PowerPoint Presentation</vt:lpstr>
      <vt:lpstr>PowerPoint Presentation</vt:lpstr>
      <vt:lpstr>PowerPoint Presentation</vt:lpstr>
      <vt:lpstr>PowerPoint Presentation</vt:lpstr>
      <vt:lpstr>PowerPoint Presentation</vt:lpstr>
      <vt:lpstr>The Idaho Invasive Species Act https://legislature.idaho.gov/statutesrules/idstat/Title22/T22CH19/</vt:lpstr>
      <vt:lpstr>Why are they an issue?</vt:lpstr>
      <vt:lpstr>Removal Methods</vt:lpstr>
      <vt:lpstr>Please Report Turtle Sightings</vt:lpstr>
    </vt:vector>
  </TitlesOfParts>
  <Company>Department of Fish and Game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McCormack,Casey</dc:creator>
  <cp:lastModifiedBy>Molly McCahon</cp:lastModifiedBy>
  <cp:revision>15</cp:revision>
  <dcterms:created xsi:type="dcterms:W3CDTF">2022-08-26T19:47:27Z</dcterms:created>
  <dcterms:modified xsi:type="dcterms:W3CDTF">2022-10-25T16:10:51Z</dcterms:modified>
</cp:coreProperties>
</file>