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35913-0065-3805-5960-087A8E274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D72F44-1DB9-2457-0F6F-1974BA2E9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3DB95-6553-0A81-6375-BBF1303B4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7F7C6-F2FD-7900-2C25-D859BFCD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D6998-1AF4-63A8-4887-8C96D0EEC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34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37E21-920A-7645-D3C9-7DB4D059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4ED21-08F4-946A-A645-761AF3FD0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D0EAF-DF8E-B80B-F115-BC9109026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C957B-56D6-68D0-149E-955F51610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ED72-5DC5-7177-9A03-7C2C1CA74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2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A0DD8-B1BC-57A8-A1D6-91D16A8F9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37DD6-B8A4-0701-6994-F9912696C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9CEFB-0496-062F-B0FA-1197F591F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E667E-E735-FD9A-B5B9-1EC4CBC93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C9F71-3900-E5DC-BD4E-8FEFCDEF8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76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9C0AF-C27D-61A6-A688-C412FEE3B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4F6E9-5C12-8107-7B7E-99D7CAD47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B35D5-8E78-B384-7B30-FC52229D2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7B08C-32E1-D345-A23F-8BB07C1C5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5C348-5504-B9EF-7315-C4BE0FA9E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E2D29-E374-DE88-1141-FD53AD77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9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CCB41-CD12-5258-FAF4-F842B2E45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105FB-C63F-2041-F1C2-971E378D2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1DBFAA-AFDA-ECE6-292D-86A570E8D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F0061-BAEF-7AAD-91CC-F74F6A735D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65A622-A7B3-8C21-4162-6C5EC6DBF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DF803D-5FD8-DF23-9D5C-95C4F24D7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0F3532-9E85-02F1-2F6F-E5EF49D92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72764D-82E4-6E62-DEFE-91AB5C453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68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FA960-00FA-EFD2-F077-4E065196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FFB615-D054-9CA2-511E-1836FAFFA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42F190-2217-536A-2068-20737188D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1E155-8073-90AC-0EE3-FBF230CE4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3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004648-2A80-2B17-8C67-47619C429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04B833-C087-ABF4-1A85-A7CFDA681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35CBE-5291-2074-58CD-2B8D17929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85761-59E6-D3D5-BC7F-5A91307E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90F1C-9846-5342-1612-8D7FE7C24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803D8-4077-A3F1-D877-D95BC3CBA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C1A5A-EC74-50A8-E624-07440D4DD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F8AF7-7454-C96E-03C2-CECAAA430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4B344-8159-2CD1-620D-A7768B52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99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8A9D1-C295-2AE9-D3FB-40678F0AA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F7C61C-57E6-1832-59ED-66A409FA1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98939-FC34-EDD0-F9F2-BB36FF8EA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BC8156-6C27-AB09-8099-BB87E5A55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97CBC-5E0E-2C21-060F-F974C6FD9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D94E2-C278-B31C-5A3B-389A68CEA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B3D53-789B-9BBE-8882-93BCEF696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EA3A8-BB31-4689-EB22-D4A90EEBF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2AF3A-E6CB-C49F-394C-EDA263B68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92AB5-72C4-E426-BAD4-F6C0E8B18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C2855-3BDB-5852-CB6D-436F076B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53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BAECF5-922D-64F7-0C98-2B0AF42979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FF1900-D194-D34B-24CE-A643F4AD0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31049-60F6-EB29-CFA1-0ABB7AE9F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23AF6-7F6D-3EEC-6C33-3E566B2E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7A842-BE80-C311-B702-42E6712AC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424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17B22-0E47-7CFE-0502-84202442F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826D4-23FB-C04C-3997-54E1041C0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54148-DAF6-8EDC-12DB-CFB1ACE2D6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719D6-13FA-4C42-9C09-6B4FC512FF71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36EC5-FC3A-3F5D-A050-F137F8085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CCBAA-EA1E-3067-C075-0FBAA08FB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3AB7A-03F9-467F-B791-5F5F7C468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0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rotect-us.mimecast.com/s/JGIbCYEmY5U6BgvKU0IDiv?domain=nrcs.usda.go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528906-325D-911F-19BD-A5DBB18D8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778" y="657226"/>
            <a:ext cx="3714741" cy="5038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Priest Lake Outlet Dam, Operations Update October 2022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Michelle Richman,</a:t>
            </a:r>
            <a:br>
              <a:rPr 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Idaho Department of Water Resources</a:t>
            </a:r>
          </a:p>
        </p:txBody>
      </p:sp>
      <p:pic>
        <p:nvPicPr>
          <p:cNvPr id="3" name="Picture 2" descr="A bridge over a river&#10;&#10;Description automatically generated with low confidence">
            <a:extLst>
              <a:ext uri="{FF2B5EF4-FFF2-40B4-BE49-F238E27FC236}">
                <a16:creationId xmlns:a16="http://schemas.microsoft.com/office/drawing/2014/main" id="{A9E4EDB2-6918-E55E-3A4D-F24B0ECB82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3" r="16573"/>
          <a:stretch/>
        </p:blipFill>
        <p:spPr>
          <a:xfrm>
            <a:off x="1001337" y="566916"/>
            <a:ext cx="5866433" cy="572416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17861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126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45034-93EE-38F3-4422-26D8AA645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sz="4800" dirty="0" err="1"/>
              <a:t>Snotel</a:t>
            </a:r>
            <a:r>
              <a:rPr lang="en-US" sz="4800" dirty="0"/>
              <a:t> Sites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971166D1-7486-543A-160D-4604D5E18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r>
              <a:rPr lang="en-US" sz="3200" dirty="0"/>
              <a:t>Hidden Lake and Bunchgrass Meadow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4356D7-B47C-846F-205F-3CA833E25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810" y="0"/>
            <a:ext cx="7217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19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45034-93EE-38F3-4422-26D8AA645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sz="4800" dirty="0" err="1"/>
              <a:t>Snotel</a:t>
            </a:r>
            <a:r>
              <a:rPr lang="en-US" sz="4800" dirty="0"/>
              <a:t> Sites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971166D1-7486-543A-160D-4604D5E18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year broke the </a:t>
            </a:r>
            <a:r>
              <a:rPr lang="en-US" sz="32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record for the latest peak snowpack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the 39 years that Bunchgrass has been recording data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762354-6830-9035-44B2-F1DB9113F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810" y="0"/>
            <a:ext cx="7217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78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45A26-DB0B-891C-5F8F-FCC12FA1D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Priest Lake at Outlet 2021-2022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D083F875-869C-7B47-7CD8-7FB53821F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0042" y="1825625"/>
            <a:ext cx="8031916" cy="4351338"/>
          </a:xfrm>
        </p:spPr>
      </p:pic>
    </p:spTree>
    <p:extLst>
      <p:ext uri="{BB962C8B-B14F-4D97-AF65-F5344CB8AC3E}">
        <p14:creationId xmlns:p14="http://schemas.microsoft.com/office/powerpoint/2010/main" val="1007416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415A9A-9393-0445-679C-167095FD1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2C2C2C"/>
                </a:solidFill>
              </a:rPr>
              <a:t>Priest Lake at Outlet Compared to Last Year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14C675-3028-997C-0AAC-E4DC3BD427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16" r="19483" b="1"/>
          <a:stretch/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89513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2FF9F-1B5A-9FBE-1F51-7F85CF70F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77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99FD83-C9FF-D042-5E08-49C75A38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5512312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Memorial Day Weekend ahead of Peak!!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862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5374B-D6A4-46E2-E1DB-DBAD1B3DE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Peak Lake Level - 2018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F79040-E036-52E4-7965-D15F09754F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4184" y="1825625"/>
            <a:ext cx="8423632" cy="4351338"/>
          </a:xfrm>
        </p:spPr>
      </p:pic>
    </p:spTree>
    <p:extLst>
      <p:ext uri="{BB962C8B-B14F-4D97-AF65-F5344CB8AC3E}">
        <p14:creationId xmlns:p14="http://schemas.microsoft.com/office/powerpoint/2010/main" val="3766915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75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Tw Cen MT</vt:lpstr>
      <vt:lpstr>Office Theme</vt:lpstr>
      <vt:lpstr>Priest Lake Outlet Dam, Operations Update October 2022  Michelle Richman, Idaho Department of Water Resources</vt:lpstr>
      <vt:lpstr>Snotel Sites</vt:lpstr>
      <vt:lpstr>Snotel Sites</vt:lpstr>
      <vt:lpstr>Priest Lake at Outlet 2021-2022</vt:lpstr>
      <vt:lpstr>Priest Lake at Outlet Compared to Last Year</vt:lpstr>
      <vt:lpstr>Memorial Day Weekend ahead of Peak!!</vt:lpstr>
      <vt:lpstr>Historical Peak Lake Level - 2018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Richman, Michelle</dc:creator>
  <cp:lastModifiedBy>Molly McCahon</cp:lastModifiedBy>
  <cp:revision>9</cp:revision>
  <dcterms:created xsi:type="dcterms:W3CDTF">2022-10-24T20:01:28Z</dcterms:created>
  <dcterms:modified xsi:type="dcterms:W3CDTF">2022-10-25T19:05:15Z</dcterms:modified>
</cp:coreProperties>
</file>