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274" r:id="rId3"/>
    <p:sldId id="283" r:id="rId4"/>
    <p:sldId id="264" r:id="rId5"/>
    <p:sldId id="290" r:id="rId6"/>
    <p:sldId id="289" r:id="rId7"/>
    <p:sldId id="276" r:id="rId8"/>
    <p:sldId id="287" r:id="rId9"/>
    <p:sldId id="282" r:id="rId10"/>
    <p:sldId id="270" r:id="rId11"/>
    <p:sldId id="293" r:id="rId12"/>
    <p:sldId id="292" r:id="rId13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558ED5"/>
    <a:srgbClr val="6699FF"/>
    <a:srgbClr val="73B0E7"/>
    <a:srgbClr val="005CE6"/>
    <a:srgbClr val="4C7CE6"/>
    <a:srgbClr val="336699"/>
    <a:srgbClr val="FFFFCC"/>
    <a:srgbClr val="3AF643"/>
    <a:srgbClr val="EE42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9" autoAdjust="0"/>
    <p:restoredTop sz="91657" autoAdjust="0"/>
  </p:normalViewPr>
  <p:slideViewPr>
    <p:cSldViewPr>
      <p:cViewPr varScale="1">
        <p:scale>
          <a:sx n="81" d="100"/>
          <a:sy n="81" d="100"/>
        </p:scale>
        <p:origin x="165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0" baseline="0" dirty="0">
                <a:effectLst/>
              </a:rPr>
              <a:t>May - September Priest Lake Discharge Volume:  May 1 Forecast vs. 1992-2021</a:t>
            </a:r>
            <a:endParaRPr lang="en-US" sz="16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402854330708661"/>
          <c:y val="0.1041085495788683"/>
          <c:w val="0.86625459317585296"/>
          <c:h val="0.66015141747632411"/>
        </c:manualLayout>
      </c:layout>
      <c:barChart>
        <c:barDir val="col"/>
        <c:grouping val="clustered"/>
        <c:varyColors val="0"/>
        <c:ser>
          <c:idx val="5"/>
          <c:order val="0"/>
          <c:tx>
            <c:strRef>
              <c:f>'Summary May-Sept '!$C$1</c:f>
              <c:strCache>
                <c:ptCount val="1"/>
                <c:pt idx="0">
                  <c:v>Priest Lake Outflow*</c:v>
                </c:pt>
              </c:strCache>
            </c:strRef>
          </c:tx>
          <c:spPr>
            <a:solidFill>
              <a:srgbClr val="0070C0"/>
            </a:solidFill>
            <a:ln w="15875">
              <a:solidFill>
                <a:srgbClr val="0070C0"/>
              </a:solidFill>
            </a:ln>
            <a:effectLst/>
          </c:spPr>
          <c:invertIfNegative val="0"/>
          <c:cat>
            <c:strRef>
              <c:f>'Summary May-Sept '!$A$8:$A$42</c:f>
              <c:strCache>
                <c:ptCount val="35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2022 - 90%</c:v>
                </c:pt>
                <c:pt idx="31">
                  <c:v>2022 - 70%</c:v>
                </c:pt>
                <c:pt idx="32">
                  <c:v>2022 - 50%</c:v>
                </c:pt>
                <c:pt idx="33">
                  <c:v>2022 - 30%</c:v>
                </c:pt>
                <c:pt idx="34">
                  <c:v>2022 - 10%</c:v>
                </c:pt>
              </c:strCache>
            </c:strRef>
          </c:cat>
          <c:val>
            <c:numRef>
              <c:f>'Summary May-Sept '!$C$8:$C$42</c:f>
              <c:numCache>
                <c:formatCode>#,##0</c:formatCode>
                <c:ptCount val="35"/>
                <c:pt idx="0">
                  <c:v>221138.43150000001</c:v>
                </c:pt>
                <c:pt idx="1">
                  <c:v>394617.32500000001</c:v>
                </c:pt>
                <c:pt idx="2">
                  <c:v>327945.93949999998</c:v>
                </c:pt>
                <c:pt idx="3">
                  <c:v>458267.84</c:v>
                </c:pt>
                <c:pt idx="4">
                  <c:v>552168.71349999995</c:v>
                </c:pt>
                <c:pt idx="5">
                  <c:v>936739.61100000003</c:v>
                </c:pt>
                <c:pt idx="6">
                  <c:v>568074.4</c:v>
                </c:pt>
                <c:pt idx="7">
                  <c:v>801355.81850000005</c:v>
                </c:pt>
                <c:pt idx="8">
                  <c:v>541360.62199999997</c:v>
                </c:pt>
                <c:pt idx="9">
                  <c:v>285504.99</c:v>
                </c:pt>
                <c:pt idx="10">
                  <c:v>568994.94234999991</c:v>
                </c:pt>
                <c:pt idx="11">
                  <c:v>370807.58935000002</c:v>
                </c:pt>
                <c:pt idx="12">
                  <c:v>389561.3835</c:v>
                </c:pt>
                <c:pt idx="13">
                  <c:v>320031.7745</c:v>
                </c:pt>
                <c:pt idx="14">
                  <c:v>616133.01820000005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1D-40A6-9339-EE8A6A16D3F9}"/>
            </c:ext>
          </c:extLst>
        </c:ser>
        <c:ser>
          <c:idx val="6"/>
          <c:order val="1"/>
          <c:tx>
            <c:strRef>
              <c:f>'Summary May-Sept '!$D$1</c:f>
              <c:strCache>
                <c:ptCount val="1"/>
                <c:pt idx="0">
                  <c:v>Interpolated from USGS Gage 12395000</c:v>
                </c:pt>
              </c:strCache>
            </c:strRef>
          </c:tx>
          <c:spPr>
            <a:solidFill>
              <a:srgbClr val="0070C0"/>
            </a:solidFill>
            <a:ln w="15875">
              <a:solidFill>
                <a:srgbClr val="0070C0"/>
              </a:solidFill>
            </a:ln>
            <a:effectLst/>
          </c:spPr>
          <c:invertIfNegative val="0"/>
          <c:cat>
            <c:strRef>
              <c:f>'Summary May-Sept '!$A$8:$A$42</c:f>
              <c:strCache>
                <c:ptCount val="35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2022 - 90%</c:v>
                </c:pt>
                <c:pt idx="31">
                  <c:v>2022 - 70%</c:v>
                </c:pt>
                <c:pt idx="32">
                  <c:v>2022 - 50%</c:v>
                </c:pt>
                <c:pt idx="33">
                  <c:v>2022 - 30%</c:v>
                </c:pt>
                <c:pt idx="34">
                  <c:v>2022 - 10%</c:v>
                </c:pt>
              </c:strCache>
            </c:strRef>
          </c:cat>
          <c:val>
            <c:numRef>
              <c:f>'Summary May-Sept '!$D$8:$D$42</c:f>
              <c:numCache>
                <c:formatCode>General</c:formatCode>
                <c:ptCount val="35"/>
                <c:pt idx="15" formatCode="#,##0">
                  <c:v>347949.76837219996</c:v>
                </c:pt>
                <c:pt idx="16" formatCode="#,##0">
                  <c:v>588170.08713740006</c:v>
                </c:pt>
                <c:pt idx="17" formatCode="#,##0">
                  <c:v>392659.69033279998</c:v>
                </c:pt>
                <c:pt idx="18" formatCode="#,##0">
                  <c:v>503280.34458499996</c:v>
                </c:pt>
                <c:pt idx="19" formatCode="#,##0">
                  <c:v>779334.59815219999</c:v>
                </c:pt>
                <c:pt idx="20" formatCode="#,##0">
                  <c:v>822831.90104060003</c:v>
                </c:pt>
                <c:pt idx="21" formatCode="#,##0">
                  <c:v>530739.67897820007</c:v>
                </c:pt>
                <c:pt idx="22" formatCode="#,##0">
                  <c:v>539010.15753800003</c:v>
                </c:pt>
                <c:pt idx="23" formatCode="#,##0">
                  <c:v>143582.60690419999</c:v>
                </c:pt>
                <c:pt idx="24" formatCode="#,##0">
                  <c:v>328938.72061940003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1D-40A6-9339-EE8A6A16D3F9}"/>
            </c:ext>
          </c:extLst>
        </c:ser>
        <c:ser>
          <c:idx val="7"/>
          <c:order val="2"/>
          <c:tx>
            <c:strRef>
              <c:f>'Summary May-Sept '!$B$1</c:f>
              <c:strCache>
                <c:ptCount val="1"/>
                <c:pt idx="0">
                  <c:v>USGS Gage 12393501</c:v>
                </c:pt>
              </c:strCache>
            </c:strRef>
          </c:tx>
          <c:spPr>
            <a:solidFill>
              <a:srgbClr val="0070C0"/>
            </a:solidFill>
            <a:ln w="15875">
              <a:solidFill>
                <a:srgbClr val="0070C0"/>
              </a:solidFill>
            </a:ln>
            <a:effectLst/>
          </c:spPr>
          <c:invertIfNegative val="0"/>
          <c:cat>
            <c:strRef>
              <c:f>'Summary May-Sept '!$A$8:$A$42</c:f>
              <c:strCache>
                <c:ptCount val="35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2022 - 90%</c:v>
                </c:pt>
                <c:pt idx="31">
                  <c:v>2022 - 70%</c:v>
                </c:pt>
                <c:pt idx="32">
                  <c:v>2022 - 50%</c:v>
                </c:pt>
                <c:pt idx="33">
                  <c:v>2022 - 30%</c:v>
                </c:pt>
                <c:pt idx="34">
                  <c:v>2022 - 10%</c:v>
                </c:pt>
              </c:strCache>
            </c:strRef>
          </c:cat>
          <c:val>
            <c:numRef>
              <c:f>'Summary May-Sept '!$B$8:$B$42</c:f>
              <c:numCache>
                <c:formatCode>General</c:formatCode>
                <c:ptCount val="35"/>
                <c:pt idx="25" formatCode="#,##0">
                  <c:v>513808.61690000002</c:v>
                </c:pt>
                <c:pt idx="26" formatCode="#,##0">
                  <c:v>580391.73665000009</c:v>
                </c:pt>
                <c:pt idx="27" formatCode="#,##0">
                  <c:v>246441.34594999999</c:v>
                </c:pt>
                <c:pt idx="28" formatCode="#,##0">
                  <c:v>552337.31099999999</c:v>
                </c:pt>
                <c:pt idx="29" formatCode="#,##0">
                  <c:v>218648.74230000001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1D-40A6-9339-EE8A6A16D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80"/>
        <c:axId val="662329688"/>
        <c:axId val="662330472"/>
      </c:barChart>
      <c:barChart>
        <c:barDir val="col"/>
        <c:grouping val="clustered"/>
        <c:varyColors val="0"/>
        <c:ser>
          <c:idx val="8"/>
          <c:order val="3"/>
          <c:tx>
            <c:strRef>
              <c:f>'Summary May-Sept '!$F$2</c:f>
              <c:strCache>
                <c:ptCount val="1"/>
                <c:pt idx="0">
                  <c:v>2022 Forecast (exceedance probability)</c:v>
                </c:pt>
              </c:strCache>
            </c:strRef>
          </c:tx>
          <c:spPr>
            <a:pattFill prst="wdUpDiag">
              <a:fgClr>
                <a:srgbClr val="00B050"/>
              </a:fgClr>
              <a:bgClr>
                <a:schemeClr val="bg1"/>
              </a:bgClr>
            </a:pattFill>
            <a:ln w="15875">
              <a:solidFill>
                <a:srgbClr val="00B050"/>
              </a:solidFill>
            </a:ln>
            <a:effectLst/>
          </c:spPr>
          <c:invertIfNegative val="0"/>
          <c:cat>
            <c:strRef>
              <c:f>'Summary May-Sept '!$A$8:$A$42</c:f>
              <c:strCache>
                <c:ptCount val="35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2022 - 90%</c:v>
                </c:pt>
                <c:pt idx="31">
                  <c:v>2022 - 70%</c:v>
                </c:pt>
                <c:pt idx="32">
                  <c:v>2022 - 50%</c:v>
                </c:pt>
                <c:pt idx="33">
                  <c:v>2022 - 30%</c:v>
                </c:pt>
                <c:pt idx="34">
                  <c:v>2022 - 10%</c:v>
                </c:pt>
              </c:strCache>
            </c:strRef>
          </c:cat>
          <c:val>
            <c:numRef>
              <c:f>'Summary May-Sept '!$F$8:$F$42</c:f>
              <c:numCache>
                <c:formatCode>General</c:formatCode>
                <c:ptCount val="35"/>
                <c:pt idx="30" formatCode="#,##0">
                  <c:v>385000</c:v>
                </c:pt>
                <c:pt idx="31" formatCode="#,##0">
                  <c:v>458000</c:v>
                </c:pt>
                <c:pt idx="32" formatCode="#,##0">
                  <c:v>506000</c:v>
                </c:pt>
                <c:pt idx="33" formatCode="#,##0">
                  <c:v>555000</c:v>
                </c:pt>
                <c:pt idx="34" formatCode="#,##0">
                  <c:v>623000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1D-40A6-9339-EE8A6A16D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80"/>
        <c:axId val="662330864"/>
        <c:axId val="662331648"/>
      </c:barChart>
      <c:lineChart>
        <c:grouping val="standard"/>
        <c:varyColors val="0"/>
        <c:ser>
          <c:idx val="0"/>
          <c:order val="4"/>
          <c:tx>
            <c:strRef>
              <c:f>'Summary May-Sept '!$E$1</c:f>
              <c:strCache>
                <c:ptCount val="1"/>
                <c:pt idx="0">
                  <c:v>30-year Avg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'Summary May-Sept '!$A$8:$A$42</c:f>
              <c:strCache>
                <c:ptCount val="35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2022 - 90%</c:v>
                </c:pt>
                <c:pt idx="31">
                  <c:v>2022 - 70%</c:v>
                </c:pt>
                <c:pt idx="32">
                  <c:v>2022 - 50%</c:v>
                </c:pt>
                <c:pt idx="33">
                  <c:v>2022 - 30%</c:v>
                </c:pt>
                <c:pt idx="34">
                  <c:v>2022 - 10%</c:v>
                </c:pt>
              </c:strCache>
            </c:strRef>
          </c:cat>
          <c:val>
            <c:numRef>
              <c:f>'Summary May-Sept '!$E$8:$E$42</c:f>
              <c:numCache>
                <c:formatCode>#,##0</c:formatCode>
                <c:ptCount val="35"/>
                <c:pt idx="0">
                  <c:v>481360.92351200001</c:v>
                </c:pt>
                <c:pt idx="1">
                  <c:v>481360.92351200001</c:v>
                </c:pt>
                <c:pt idx="2">
                  <c:v>481360.92351200001</c:v>
                </c:pt>
                <c:pt idx="3">
                  <c:v>481360.92351200001</c:v>
                </c:pt>
                <c:pt idx="4">
                  <c:v>481360.92351200001</c:v>
                </c:pt>
                <c:pt idx="5">
                  <c:v>481360.92351200001</c:v>
                </c:pt>
                <c:pt idx="6">
                  <c:v>481360.92351200001</c:v>
                </c:pt>
                <c:pt idx="7">
                  <c:v>481360.92351200001</c:v>
                </c:pt>
                <c:pt idx="8">
                  <c:v>481360.92351200001</c:v>
                </c:pt>
                <c:pt idx="9">
                  <c:v>481360.92351200001</c:v>
                </c:pt>
                <c:pt idx="10">
                  <c:v>481360.92351200001</c:v>
                </c:pt>
                <c:pt idx="11">
                  <c:v>481360.92351200001</c:v>
                </c:pt>
                <c:pt idx="12">
                  <c:v>481360.92351200001</c:v>
                </c:pt>
                <c:pt idx="13">
                  <c:v>481360.92351200001</c:v>
                </c:pt>
                <c:pt idx="14">
                  <c:v>481360.92351200001</c:v>
                </c:pt>
                <c:pt idx="15">
                  <c:v>481360.92351200001</c:v>
                </c:pt>
                <c:pt idx="16">
                  <c:v>481360.92351200001</c:v>
                </c:pt>
                <c:pt idx="17">
                  <c:v>481360.92351200001</c:v>
                </c:pt>
                <c:pt idx="18">
                  <c:v>481360.92351200001</c:v>
                </c:pt>
                <c:pt idx="19">
                  <c:v>481360.92351200001</c:v>
                </c:pt>
                <c:pt idx="20">
                  <c:v>481360.92351200001</c:v>
                </c:pt>
                <c:pt idx="21">
                  <c:v>481360.92351200001</c:v>
                </c:pt>
                <c:pt idx="22">
                  <c:v>481360.92351200001</c:v>
                </c:pt>
                <c:pt idx="23">
                  <c:v>481360.92351200001</c:v>
                </c:pt>
                <c:pt idx="24">
                  <c:v>481360.92351200001</c:v>
                </c:pt>
                <c:pt idx="25">
                  <c:v>481360.92351200001</c:v>
                </c:pt>
                <c:pt idx="26">
                  <c:v>481360.92351200001</c:v>
                </c:pt>
                <c:pt idx="27">
                  <c:v>481360.92351200001</c:v>
                </c:pt>
                <c:pt idx="28">
                  <c:v>481360.92351200001</c:v>
                </c:pt>
                <c:pt idx="29">
                  <c:v>481360.92351200001</c:v>
                </c:pt>
                <c:pt idx="30">
                  <c:v>481360.92351200001</c:v>
                </c:pt>
                <c:pt idx="31">
                  <c:v>481360.92351200001</c:v>
                </c:pt>
                <c:pt idx="32">
                  <c:v>481360.92351200001</c:v>
                </c:pt>
                <c:pt idx="33">
                  <c:v>481360.92351200001</c:v>
                </c:pt>
                <c:pt idx="34">
                  <c:v>481360.92351200001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21D-40A6-9339-EE8A6A16D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2329688"/>
        <c:axId val="662330472"/>
      </c:lineChart>
      <c:catAx>
        <c:axId val="662329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0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330472"/>
        <c:crosses val="autoZero"/>
        <c:auto val="1"/>
        <c:lblAlgn val="ctr"/>
        <c:lblOffset val="100"/>
        <c:noMultiLvlLbl val="0"/>
      </c:catAx>
      <c:valAx>
        <c:axId val="66233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Discharge (AF)</a:t>
                </a:r>
              </a:p>
            </c:rich>
          </c:tx>
          <c:layout>
            <c:manualLayout>
              <c:xMode val="edge"/>
              <c:yMode val="edge"/>
              <c:x val="8.3729221347331583E-3"/>
              <c:y val="0.341640381575110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329688"/>
        <c:crosses val="autoZero"/>
        <c:crossBetween val="between"/>
      </c:valAx>
      <c:valAx>
        <c:axId val="662331648"/>
        <c:scaling>
          <c:orientation val="minMax"/>
          <c:max val="1000000"/>
        </c:scaling>
        <c:delete val="1"/>
        <c:axPos val="r"/>
        <c:numFmt formatCode="General" sourceLinked="1"/>
        <c:majorTickMark val="out"/>
        <c:minorTickMark val="none"/>
        <c:tickLblPos val="nextTo"/>
        <c:crossAx val="662330864"/>
        <c:crosses val="max"/>
        <c:crossBetween val="between"/>
      </c:valAx>
      <c:catAx>
        <c:axId val="6623308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62331648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bg1">
              <a:lumMod val="50000"/>
            </a:schemeClr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5.8650481189851259E-3"/>
          <c:y val="0.89147000813494803"/>
          <c:w val="0.97876354470842675"/>
          <c:h val="9.14734616506269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Bunchgrass Meadow SNOTEL Site (376) &amp;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Priest River Outflow near Coolin Streamgage Station (12393501)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0482429950075036E-2"/>
          <c:y val="0.13655482430367849"/>
          <c:w val="0.83993705969806864"/>
          <c:h val="0.65976142907509694"/>
        </c:manualLayout>
      </c:layout>
      <c:lineChart>
        <c:grouping val="standard"/>
        <c:varyColors val="0"/>
        <c:ser>
          <c:idx val="4"/>
          <c:order val="4"/>
          <c:tx>
            <c:v>Streamflow (cfs)</c:v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Sheet1!$A$8:$A$372</c:f>
              <c:numCache>
                <c:formatCode>m/d/yyyy</c:formatCode>
                <c:ptCount val="365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  <c:pt idx="92">
                  <c:v>44562</c:v>
                </c:pt>
                <c:pt idx="93">
                  <c:v>44563</c:v>
                </c:pt>
                <c:pt idx="94">
                  <c:v>44564</c:v>
                </c:pt>
                <c:pt idx="95">
                  <c:v>44565</c:v>
                </c:pt>
                <c:pt idx="96">
                  <c:v>44566</c:v>
                </c:pt>
                <c:pt idx="97">
                  <c:v>44567</c:v>
                </c:pt>
                <c:pt idx="98">
                  <c:v>44568</c:v>
                </c:pt>
                <c:pt idx="99">
                  <c:v>44569</c:v>
                </c:pt>
                <c:pt idx="100">
                  <c:v>44570</c:v>
                </c:pt>
                <c:pt idx="101">
                  <c:v>44571</c:v>
                </c:pt>
                <c:pt idx="102">
                  <c:v>44572</c:v>
                </c:pt>
                <c:pt idx="103">
                  <c:v>44573</c:v>
                </c:pt>
                <c:pt idx="104">
                  <c:v>44574</c:v>
                </c:pt>
                <c:pt idx="105">
                  <c:v>44575</c:v>
                </c:pt>
                <c:pt idx="106">
                  <c:v>44576</c:v>
                </c:pt>
                <c:pt idx="107">
                  <c:v>44577</c:v>
                </c:pt>
                <c:pt idx="108">
                  <c:v>44578</c:v>
                </c:pt>
                <c:pt idx="109">
                  <c:v>44579</c:v>
                </c:pt>
                <c:pt idx="110">
                  <c:v>44580</c:v>
                </c:pt>
                <c:pt idx="111">
                  <c:v>44581</c:v>
                </c:pt>
                <c:pt idx="112">
                  <c:v>44582</c:v>
                </c:pt>
                <c:pt idx="113">
                  <c:v>44583</c:v>
                </c:pt>
                <c:pt idx="114">
                  <c:v>44584</c:v>
                </c:pt>
                <c:pt idx="115">
                  <c:v>44585</c:v>
                </c:pt>
                <c:pt idx="116">
                  <c:v>44586</c:v>
                </c:pt>
                <c:pt idx="117">
                  <c:v>44587</c:v>
                </c:pt>
                <c:pt idx="118">
                  <c:v>44588</c:v>
                </c:pt>
                <c:pt idx="119">
                  <c:v>44589</c:v>
                </c:pt>
                <c:pt idx="120">
                  <c:v>44590</c:v>
                </c:pt>
                <c:pt idx="121">
                  <c:v>44591</c:v>
                </c:pt>
                <c:pt idx="122">
                  <c:v>44592</c:v>
                </c:pt>
                <c:pt idx="123">
                  <c:v>44593</c:v>
                </c:pt>
                <c:pt idx="124">
                  <c:v>44594</c:v>
                </c:pt>
                <c:pt idx="125">
                  <c:v>44595</c:v>
                </c:pt>
                <c:pt idx="126">
                  <c:v>44596</c:v>
                </c:pt>
                <c:pt idx="127">
                  <c:v>44597</c:v>
                </c:pt>
                <c:pt idx="128">
                  <c:v>44598</c:v>
                </c:pt>
                <c:pt idx="129">
                  <c:v>44599</c:v>
                </c:pt>
                <c:pt idx="130">
                  <c:v>44600</c:v>
                </c:pt>
                <c:pt idx="131">
                  <c:v>44601</c:v>
                </c:pt>
                <c:pt idx="132">
                  <c:v>44602</c:v>
                </c:pt>
                <c:pt idx="133">
                  <c:v>44603</c:v>
                </c:pt>
                <c:pt idx="134">
                  <c:v>44604</c:v>
                </c:pt>
                <c:pt idx="135">
                  <c:v>44605</c:v>
                </c:pt>
                <c:pt idx="136">
                  <c:v>44606</c:v>
                </c:pt>
                <c:pt idx="137">
                  <c:v>44607</c:v>
                </c:pt>
                <c:pt idx="138">
                  <c:v>44608</c:v>
                </c:pt>
                <c:pt idx="139">
                  <c:v>44609</c:v>
                </c:pt>
                <c:pt idx="140">
                  <c:v>44610</c:v>
                </c:pt>
                <c:pt idx="141">
                  <c:v>44611</c:v>
                </c:pt>
                <c:pt idx="142">
                  <c:v>44612</c:v>
                </c:pt>
                <c:pt idx="143">
                  <c:v>44613</c:v>
                </c:pt>
                <c:pt idx="144">
                  <c:v>44614</c:v>
                </c:pt>
                <c:pt idx="145">
                  <c:v>44615</c:v>
                </c:pt>
                <c:pt idx="146">
                  <c:v>44616</c:v>
                </c:pt>
                <c:pt idx="147">
                  <c:v>44617</c:v>
                </c:pt>
                <c:pt idx="148">
                  <c:v>44618</c:v>
                </c:pt>
                <c:pt idx="149">
                  <c:v>44619</c:v>
                </c:pt>
                <c:pt idx="150">
                  <c:v>44620</c:v>
                </c:pt>
                <c:pt idx="151">
                  <c:v>44621</c:v>
                </c:pt>
                <c:pt idx="152">
                  <c:v>44622</c:v>
                </c:pt>
                <c:pt idx="153">
                  <c:v>44623</c:v>
                </c:pt>
                <c:pt idx="154">
                  <c:v>44624</c:v>
                </c:pt>
                <c:pt idx="155">
                  <c:v>44625</c:v>
                </c:pt>
                <c:pt idx="156">
                  <c:v>44626</c:v>
                </c:pt>
                <c:pt idx="157">
                  <c:v>44627</c:v>
                </c:pt>
                <c:pt idx="158">
                  <c:v>44628</c:v>
                </c:pt>
                <c:pt idx="159">
                  <c:v>44629</c:v>
                </c:pt>
                <c:pt idx="160">
                  <c:v>44630</c:v>
                </c:pt>
                <c:pt idx="161">
                  <c:v>44631</c:v>
                </c:pt>
                <c:pt idx="162">
                  <c:v>44632</c:v>
                </c:pt>
                <c:pt idx="163">
                  <c:v>44633</c:v>
                </c:pt>
                <c:pt idx="164">
                  <c:v>44634</c:v>
                </c:pt>
                <c:pt idx="165">
                  <c:v>44635</c:v>
                </c:pt>
                <c:pt idx="166">
                  <c:v>44636</c:v>
                </c:pt>
                <c:pt idx="167">
                  <c:v>44637</c:v>
                </c:pt>
                <c:pt idx="168">
                  <c:v>44638</c:v>
                </c:pt>
                <c:pt idx="169">
                  <c:v>44639</c:v>
                </c:pt>
                <c:pt idx="170">
                  <c:v>44640</c:v>
                </c:pt>
                <c:pt idx="171">
                  <c:v>44641</c:v>
                </c:pt>
                <c:pt idx="172">
                  <c:v>44642</c:v>
                </c:pt>
                <c:pt idx="173">
                  <c:v>44643</c:v>
                </c:pt>
                <c:pt idx="174">
                  <c:v>44644</c:v>
                </c:pt>
                <c:pt idx="175">
                  <c:v>44645</c:v>
                </c:pt>
                <c:pt idx="176">
                  <c:v>44646</c:v>
                </c:pt>
                <c:pt idx="177">
                  <c:v>44647</c:v>
                </c:pt>
                <c:pt idx="178">
                  <c:v>44648</c:v>
                </c:pt>
                <c:pt idx="179">
                  <c:v>44649</c:v>
                </c:pt>
                <c:pt idx="180">
                  <c:v>44650</c:v>
                </c:pt>
                <c:pt idx="181">
                  <c:v>44651</c:v>
                </c:pt>
                <c:pt idx="182">
                  <c:v>44652</c:v>
                </c:pt>
                <c:pt idx="183">
                  <c:v>44653</c:v>
                </c:pt>
                <c:pt idx="184">
                  <c:v>44654</c:v>
                </c:pt>
                <c:pt idx="185">
                  <c:v>44655</c:v>
                </c:pt>
                <c:pt idx="186">
                  <c:v>44656</c:v>
                </c:pt>
                <c:pt idx="187">
                  <c:v>44657</c:v>
                </c:pt>
                <c:pt idx="188">
                  <c:v>44658</c:v>
                </c:pt>
                <c:pt idx="189">
                  <c:v>44659</c:v>
                </c:pt>
                <c:pt idx="190">
                  <c:v>44660</c:v>
                </c:pt>
                <c:pt idx="191">
                  <c:v>44661</c:v>
                </c:pt>
                <c:pt idx="192">
                  <c:v>44662</c:v>
                </c:pt>
                <c:pt idx="193">
                  <c:v>44663</c:v>
                </c:pt>
                <c:pt idx="194">
                  <c:v>44664</c:v>
                </c:pt>
                <c:pt idx="195">
                  <c:v>44665</c:v>
                </c:pt>
                <c:pt idx="196">
                  <c:v>44666</c:v>
                </c:pt>
                <c:pt idx="197">
                  <c:v>44667</c:v>
                </c:pt>
                <c:pt idx="198">
                  <c:v>44668</c:v>
                </c:pt>
                <c:pt idx="199">
                  <c:v>44669</c:v>
                </c:pt>
                <c:pt idx="200">
                  <c:v>44670</c:v>
                </c:pt>
                <c:pt idx="201">
                  <c:v>44671</c:v>
                </c:pt>
                <c:pt idx="202">
                  <c:v>44672</c:v>
                </c:pt>
                <c:pt idx="203">
                  <c:v>44673</c:v>
                </c:pt>
                <c:pt idx="204">
                  <c:v>44674</c:v>
                </c:pt>
                <c:pt idx="205">
                  <c:v>44675</c:v>
                </c:pt>
                <c:pt idx="206">
                  <c:v>44676</c:v>
                </c:pt>
                <c:pt idx="207">
                  <c:v>44677</c:v>
                </c:pt>
                <c:pt idx="208">
                  <c:v>44678</c:v>
                </c:pt>
                <c:pt idx="209">
                  <c:v>44679</c:v>
                </c:pt>
                <c:pt idx="210">
                  <c:v>44680</c:v>
                </c:pt>
                <c:pt idx="211">
                  <c:v>44681</c:v>
                </c:pt>
                <c:pt idx="212">
                  <c:v>44682</c:v>
                </c:pt>
                <c:pt idx="213">
                  <c:v>44683</c:v>
                </c:pt>
                <c:pt idx="214">
                  <c:v>44684</c:v>
                </c:pt>
                <c:pt idx="215">
                  <c:v>44685</c:v>
                </c:pt>
                <c:pt idx="216">
                  <c:v>44686</c:v>
                </c:pt>
                <c:pt idx="217">
                  <c:v>44687</c:v>
                </c:pt>
                <c:pt idx="218">
                  <c:v>44688</c:v>
                </c:pt>
                <c:pt idx="219">
                  <c:v>44689</c:v>
                </c:pt>
                <c:pt idx="220">
                  <c:v>44690</c:v>
                </c:pt>
                <c:pt idx="221">
                  <c:v>44691</c:v>
                </c:pt>
                <c:pt idx="222">
                  <c:v>44692</c:v>
                </c:pt>
                <c:pt idx="223">
                  <c:v>44693</c:v>
                </c:pt>
                <c:pt idx="224">
                  <c:v>44694</c:v>
                </c:pt>
                <c:pt idx="225">
                  <c:v>44695</c:v>
                </c:pt>
                <c:pt idx="226">
                  <c:v>44696</c:v>
                </c:pt>
                <c:pt idx="227">
                  <c:v>44697</c:v>
                </c:pt>
                <c:pt idx="228">
                  <c:v>44698</c:v>
                </c:pt>
                <c:pt idx="229">
                  <c:v>44699</c:v>
                </c:pt>
                <c:pt idx="230">
                  <c:v>44700</c:v>
                </c:pt>
                <c:pt idx="231">
                  <c:v>44701</c:v>
                </c:pt>
                <c:pt idx="232">
                  <c:v>44702</c:v>
                </c:pt>
                <c:pt idx="233">
                  <c:v>44703</c:v>
                </c:pt>
                <c:pt idx="234">
                  <c:v>44704</c:v>
                </c:pt>
                <c:pt idx="235">
                  <c:v>44705</c:v>
                </c:pt>
                <c:pt idx="236">
                  <c:v>44706</c:v>
                </c:pt>
                <c:pt idx="237">
                  <c:v>44707</c:v>
                </c:pt>
                <c:pt idx="238">
                  <c:v>44708</c:v>
                </c:pt>
                <c:pt idx="239">
                  <c:v>44709</c:v>
                </c:pt>
                <c:pt idx="240">
                  <c:v>44710</c:v>
                </c:pt>
                <c:pt idx="241">
                  <c:v>44711</c:v>
                </c:pt>
                <c:pt idx="242">
                  <c:v>44712</c:v>
                </c:pt>
                <c:pt idx="243">
                  <c:v>44713</c:v>
                </c:pt>
                <c:pt idx="244">
                  <c:v>44714</c:v>
                </c:pt>
                <c:pt idx="245">
                  <c:v>44715</c:v>
                </c:pt>
                <c:pt idx="246">
                  <c:v>44716</c:v>
                </c:pt>
                <c:pt idx="247">
                  <c:v>44717</c:v>
                </c:pt>
                <c:pt idx="248">
                  <c:v>44718</c:v>
                </c:pt>
                <c:pt idx="249">
                  <c:v>44719</c:v>
                </c:pt>
                <c:pt idx="250">
                  <c:v>44720</c:v>
                </c:pt>
                <c:pt idx="251">
                  <c:v>44721</c:v>
                </c:pt>
                <c:pt idx="252">
                  <c:v>44722</c:v>
                </c:pt>
                <c:pt idx="253">
                  <c:v>44723</c:v>
                </c:pt>
                <c:pt idx="254">
                  <c:v>44724</c:v>
                </c:pt>
                <c:pt idx="255">
                  <c:v>44725</c:v>
                </c:pt>
                <c:pt idx="256">
                  <c:v>44726</c:v>
                </c:pt>
                <c:pt idx="257">
                  <c:v>44727</c:v>
                </c:pt>
                <c:pt idx="258">
                  <c:v>44728</c:v>
                </c:pt>
                <c:pt idx="259">
                  <c:v>44729</c:v>
                </c:pt>
                <c:pt idx="260">
                  <c:v>44730</c:v>
                </c:pt>
                <c:pt idx="261">
                  <c:v>44731</c:v>
                </c:pt>
                <c:pt idx="262">
                  <c:v>44732</c:v>
                </c:pt>
                <c:pt idx="263">
                  <c:v>44733</c:v>
                </c:pt>
                <c:pt idx="264">
                  <c:v>44734</c:v>
                </c:pt>
                <c:pt idx="265">
                  <c:v>44735</c:v>
                </c:pt>
                <c:pt idx="266">
                  <c:v>44736</c:v>
                </c:pt>
                <c:pt idx="267">
                  <c:v>44737</c:v>
                </c:pt>
                <c:pt idx="268">
                  <c:v>44738</c:v>
                </c:pt>
                <c:pt idx="269">
                  <c:v>44739</c:v>
                </c:pt>
                <c:pt idx="270">
                  <c:v>44740</c:v>
                </c:pt>
                <c:pt idx="271">
                  <c:v>44741</c:v>
                </c:pt>
                <c:pt idx="272">
                  <c:v>44742</c:v>
                </c:pt>
                <c:pt idx="273">
                  <c:v>44743</c:v>
                </c:pt>
                <c:pt idx="274">
                  <c:v>44744</c:v>
                </c:pt>
                <c:pt idx="275">
                  <c:v>44745</c:v>
                </c:pt>
                <c:pt idx="276">
                  <c:v>44746</c:v>
                </c:pt>
                <c:pt idx="277">
                  <c:v>44747</c:v>
                </c:pt>
                <c:pt idx="278">
                  <c:v>44748</c:v>
                </c:pt>
                <c:pt idx="279">
                  <c:v>44749</c:v>
                </c:pt>
                <c:pt idx="280">
                  <c:v>44750</c:v>
                </c:pt>
                <c:pt idx="281">
                  <c:v>44751</c:v>
                </c:pt>
                <c:pt idx="282">
                  <c:v>44752</c:v>
                </c:pt>
                <c:pt idx="283">
                  <c:v>44753</c:v>
                </c:pt>
                <c:pt idx="284">
                  <c:v>44754</c:v>
                </c:pt>
                <c:pt idx="285">
                  <c:v>44755</c:v>
                </c:pt>
                <c:pt idx="286">
                  <c:v>44756</c:v>
                </c:pt>
                <c:pt idx="287">
                  <c:v>44757</c:v>
                </c:pt>
                <c:pt idx="288">
                  <c:v>44758</c:v>
                </c:pt>
                <c:pt idx="289">
                  <c:v>44759</c:v>
                </c:pt>
                <c:pt idx="290">
                  <c:v>44760</c:v>
                </c:pt>
                <c:pt idx="291">
                  <c:v>44761</c:v>
                </c:pt>
                <c:pt idx="292">
                  <c:v>44762</c:v>
                </c:pt>
                <c:pt idx="293">
                  <c:v>44763</c:v>
                </c:pt>
                <c:pt idx="294">
                  <c:v>44764</c:v>
                </c:pt>
                <c:pt idx="295">
                  <c:v>44765</c:v>
                </c:pt>
                <c:pt idx="296">
                  <c:v>44766</c:v>
                </c:pt>
                <c:pt idx="297">
                  <c:v>44767</c:v>
                </c:pt>
                <c:pt idx="298">
                  <c:v>44768</c:v>
                </c:pt>
                <c:pt idx="299">
                  <c:v>44769</c:v>
                </c:pt>
                <c:pt idx="300">
                  <c:v>44770</c:v>
                </c:pt>
                <c:pt idx="301">
                  <c:v>44771</c:v>
                </c:pt>
                <c:pt idx="302">
                  <c:v>44772</c:v>
                </c:pt>
                <c:pt idx="303">
                  <c:v>44773</c:v>
                </c:pt>
                <c:pt idx="304">
                  <c:v>44774</c:v>
                </c:pt>
                <c:pt idx="305">
                  <c:v>44775</c:v>
                </c:pt>
                <c:pt idx="306">
                  <c:v>44776</c:v>
                </c:pt>
                <c:pt idx="307">
                  <c:v>44777</c:v>
                </c:pt>
                <c:pt idx="308">
                  <c:v>44778</c:v>
                </c:pt>
                <c:pt idx="309">
                  <c:v>44779</c:v>
                </c:pt>
                <c:pt idx="310">
                  <c:v>44780</c:v>
                </c:pt>
                <c:pt idx="311">
                  <c:v>44781</c:v>
                </c:pt>
                <c:pt idx="312">
                  <c:v>44782</c:v>
                </c:pt>
                <c:pt idx="313">
                  <c:v>44783</c:v>
                </c:pt>
                <c:pt idx="314">
                  <c:v>44784</c:v>
                </c:pt>
                <c:pt idx="315">
                  <c:v>44785</c:v>
                </c:pt>
                <c:pt idx="316">
                  <c:v>44786</c:v>
                </c:pt>
                <c:pt idx="317">
                  <c:v>44787</c:v>
                </c:pt>
                <c:pt idx="318">
                  <c:v>44788</c:v>
                </c:pt>
                <c:pt idx="319">
                  <c:v>44789</c:v>
                </c:pt>
                <c:pt idx="320">
                  <c:v>44790</c:v>
                </c:pt>
                <c:pt idx="321">
                  <c:v>44791</c:v>
                </c:pt>
                <c:pt idx="322">
                  <c:v>44792</c:v>
                </c:pt>
                <c:pt idx="323">
                  <c:v>44793</c:v>
                </c:pt>
                <c:pt idx="324">
                  <c:v>44794</c:v>
                </c:pt>
                <c:pt idx="325">
                  <c:v>44795</c:v>
                </c:pt>
                <c:pt idx="326">
                  <c:v>44796</c:v>
                </c:pt>
                <c:pt idx="327">
                  <c:v>44797</c:v>
                </c:pt>
                <c:pt idx="328">
                  <c:v>44798</c:v>
                </c:pt>
                <c:pt idx="329">
                  <c:v>44799</c:v>
                </c:pt>
                <c:pt idx="330">
                  <c:v>44800</c:v>
                </c:pt>
                <c:pt idx="331">
                  <c:v>44801</c:v>
                </c:pt>
                <c:pt idx="332">
                  <c:v>44802</c:v>
                </c:pt>
                <c:pt idx="333">
                  <c:v>44803</c:v>
                </c:pt>
                <c:pt idx="334">
                  <c:v>44804</c:v>
                </c:pt>
                <c:pt idx="335">
                  <c:v>44805</c:v>
                </c:pt>
                <c:pt idx="336">
                  <c:v>44806</c:v>
                </c:pt>
                <c:pt idx="337">
                  <c:v>44807</c:v>
                </c:pt>
                <c:pt idx="338">
                  <c:v>44808</c:v>
                </c:pt>
                <c:pt idx="339">
                  <c:v>44809</c:v>
                </c:pt>
                <c:pt idx="340">
                  <c:v>44810</c:v>
                </c:pt>
                <c:pt idx="341">
                  <c:v>44811</c:v>
                </c:pt>
                <c:pt idx="342">
                  <c:v>44812</c:v>
                </c:pt>
                <c:pt idx="343">
                  <c:v>44813</c:v>
                </c:pt>
                <c:pt idx="344">
                  <c:v>44814</c:v>
                </c:pt>
                <c:pt idx="345">
                  <c:v>44815</c:v>
                </c:pt>
                <c:pt idx="346">
                  <c:v>44816</c:v>
                </c:pt>
                <c:pt idx="347">
                  <c:v>44817</c:v>
                </c:pt>
                <c:pt idx="348">
                  <c:v>44818</c:v>
                </c:pt>
                <c:pt idx="349">
                  <c:v>44819</c:v>
                </c:pt>
                <c:pt idx="350">
                  <c:v>44820</c:v>
                </c:pt>
                <c:pt idx="351">
                  <c:v>44821</c:v>
                </c:pt>
                <c:pt idx="352">
                  <c:v>44822</c:v>
                </c:pt>
                <c:pt idx="353">
                  <c:v>44823</c:v>
                </c:pt>
                <c:pt idx="354">
                  <c:v>44824</c:v>
                </c:pt>
                <c:pt idx="355">
                  <c:v>44825</c:v>
                </c:pt>
                <c:pt idx="356">
                  <c:v>44826</c:v>
                </c:pt>
                <c:pt idx="357">
                  <c:v>44827</c:v>
                </c:pt>
                <c:pt idx="358">
                  <c:v>44828</c:v>
                </c:pt>
                <c:pt idx="359">
                  <c:v>44829</c:v>
                </c:pt>
                <c:pt idx="360">
                  <c:v>44830</c:v>
                </c:pt>
                <c:pt idx="361">
                  <c:v>44831</c:v>
                </c:pt>
                <c:pt idx="362">
                  <c:v>44832</c:v>
                </c:pt>
                <c:pt idx="363">
                  <c:v>44833</c:v>
                </c:pt>
                <c:pt idx="364">
                  <c:v>44834</c:v>
                </c:pt>
              </c:numCache>
            </c:numRef>
          </c:cat>
          <c:val>
            <c:numRef>
              <c:f>Sheet1!$F$8:$F$373</c:f>
              <c:numCache>
                <c:formatCode>General</c:formatCode>
                <c:ptCount val="366"/>
                <c:pt idx="0">
                  <c:v>794</c:v>
                </c:pt>
                <c:pt idx="1">
                  <c:v>1080</c:v>
                </c:pt>
                <c:pt idx="2">
                  <c:v>1460</c:v>
                </c:pt>
                <c:pt idx="3">
                  <c:v>1830</c:v>
                </c:pt>
                <c:pt idx="4">
                  <c:v>2130</c:v>
                </c:pt>
                <c:pt idx="5">
                  <c:v>2320</c:v>
                </c:pt>
                <c:pt idx="6">
                  <c:v>2390</c:v>
                </c:pt>
                <c:pt idx="7">
                  <c:v>2320</c:v>
                </c:pt>
                <c:pt idx="8">
                  <c:v>2130</c:v>
                </c:pt>
                <c:pt idx="9">
                  <c:v>1960</c:v>
                </c:pt>
                <c:pt idx="10">
                  <c:v>1810</c:v>
                </c:pt>
                <c:pt idx="11">
                  <c:v>1670</c:v>
                </c:pt>
                <c:pt idx="12">
                  <c:v>1550</c:v>
                </c:pt>
                <c:pt idx="13">
                  <c:v>1430</c:v>
                </c:pt>
                <c:pt idx="14">
                  <c:v>1350</c:v>
                </c:pt>
                <c:pt idx="15">
                  <c:v>1270</c:v>
                </c:pt>
                <c:pt idx="16">
                  <c:v>1190</c:v>
                </c:pt>
                <c:pt idx="17">
                  <c:v>1120</c:v>
                </c:pt>
                <c:pt idx="18">
                  <c:v>1050</c:v>
                </c:pt>
                <c:pt idx="19">
                  <c:v>989</c:v>
                </c:pt>
                <c:pt idx="20">
                  <c:v>946</c:v>
                </c:pt>
                <c:pt idx="21">
                  <c:v>899</c:v>
                </c:pt>
                <c:pt idx="22">
                  <c:v>862</c:v>
                </c:pt>
                <c:pt idx="23">
                  <c:v>846</c:v>
                </c:pt>
                <c:pt idx="24">
                  <c:v>837</c:v>
                </c:pt>
                <c:pt idx="25">
                  <c:v>812</c:v>
                </c:pt>
                <c:pt idx="26">
                  <c:v>788</c:v>
                </c:pt>
                <c:pt idx="27">
                  <c:v>794</c:v>
                </c:pt>
                <c:pt idx="28">
                  <c:v>889</c:v>
                </c:pt>
                <c:pt idx="29">
                  <c:v>949</c:v>
                </c:pt>
                <c:pt idx="30">
                  <c:v>946</c:v>
                </c:pt>
                <c:pt idx="31">
                  <c:v>899</c:v>
                </c:pt>
                <c:pt idx="32">
                  <c:v>895</c:v>
                </c:pt>
                <c:pt idx="33">
                  <c:v>884</c:v>
                </c:pt>
                <c:pt idx="34">
                  <c:v>874</c:v>
                </c:pt>
                <c:pt idx="35">
                  <c:v>879</c:v>
                </c:pt>
                <c:pt idx="36">
                  <c:v>891</c:v>
                </c:pt>
                <c:pt idx="37">
                  <c:v>879</c:v>
                </c:pt>
                <c:pt idx="38">
                  <c:v>863</c:v>
                </c:pt>
                <c:pt idx="39">
                  <c:v>864</c:v>
                </c:pt>
                <c:pt idx="40">
                  <c:v>848</c:v>
                </c:pt>
                <c:pt idx="41">
                  <c:v>830</c:v>
                </c:pt>
                <c:pt idx="42">
                  <c:v>810</c:v>
                </c:pt>
                <c:pt idx="43">
                  <c:v>824</c:v>
                </c:pt>
                <c:pt idx="44">
                  <c:v>866</c:v>
                </c:pt>
                <c:pt idx="45">
                  <c:v>911</c:v>
                </c:pt>
                <c:pt idx="46">
                  <c:v>966</c:v>
                </c:pt>
                <c:pt idx="47">
                  <c:v>999</c:v>
                </c:pt>
                <c:pt idx="48">
                  <c:v>1020</c:v>
                </c:pt>
                <c:pt idx="49">
                  <c:v>1040</c:v>
                </c:pt>
                <c:pt idx="50">
                  <c:v>1040</c:v>
                </c:pt>
                <c:pt idx="51">
                  <c:v>1030</c:v>
                </c:pt>
                <c:pt idx="52">
                  <c:v>1010</c:v>
                </c:pt>
                <c:pt idx="53">
                  <c:v>993</c:v>
                </c:pt>
                <c:pt idx="54">
                  <c:v>969</c:v>
                </c:pt>
                <c:pt idx="55">
                  <c:v>964</c:v>
                </c:pt>
                <c:pt idx="56">
                  <c:v>961</c:v>
                </c:pt>
                <c:pt idx="57">
                  <c:v>951</c:v>
                </c:pt>
                <c:pt idx="58">
                  <c:v>986</c:v>
                </c:pt>
                <c:pt idx="59">
                  <c:v>995</c:v>
                </c:pt>
                <c:pt idx="60">
                  <c:v>1020</c:v>
                </c:pt>
                <c:pt idx="61">
                  <c:v>1080</c:v>
                </c:pt>
                <c:pt idx="62">
                  <c:v>1170</c:v>
                </c:pt>
                <c:pt idx="63">
                  <c:v>1250</c:v>
                </c:pt>
                <c:pt idx="64">
                  <c:v>1310</c:v>
                </c:pt>
                <c:pt idx="65">
                  <c:v>1340</c:v>
                </c:pt>
                <c:pt idx="66">
                  <c:v>1350</c:v>
                </c:pt>
                <c:pt idx="67">
                  <c:v>1350</c:v>
                </c:pt>
                <c:pt idx="68">
                  <c:v>1340</c:v>
                </c:pt>
                <c:pt idx="69">
                  <c:v>1330</c:v>
                </c:pt>
                <c:pt idx="70">
                  <c:v>1310</c:v>
                </c:pt>
                <c:pt idx="71">
                  <c:v>1310</c:v>
                </c:pt>
                <c:pt idx="72">
                  <c:v>1300</c:v>
                </c:pt>
                <c:pt idx="73">
                  <c:v>1290</c:v>
                </c:pt>
                <c:pt idx="74">
                  <c:v>1270</c:v>
                </c:pt>
                <c:pt idx="75">
                  <c:v>1240</c:v>
                </c:pt>
                <c:pt idx="76">
                  <c:v>1220</c:v>
                </c:pt>
                <c:pt idx="77">
                  <c:v>1200</c:v>
                </c:pt>
                <c:pt idx="78">
                  <c:v>1190</c:v>
                </c:pt>
                <c:pt idx="79">
                  <c:v>1180</c:v>
                </c:pt>
                <c:pt idx="80">
                  <c:v>1150</c:v>
                </c:pt>
                <c:pt idx="81">
                  <c:v>1120</c:v>
                </c:pt>
                <c:pt idx="82">
                  <c:v>1120</c:v>
                </c:pt>
                <c:pt idx="83">
                  <c:v>1110</c:v>
                </c:pt>
                <c:pt idx="84">
                  <c:v>1100</c:v>
                </c:pt>
                <c:pt idx="85">
                  <c:v>1090</c:v>
                </c:pt>
                <c:pt idx="86">
                  <c:v>1070</c:v>
                </c:pt>
                <c:pt idx="87">
                  <c:v>1040</c:v>
                </c:pt>
                <c:pt idx="88">
                  <c:v>1010</c:v>
                </c:pt>
                <c:pt idx="89">
                  <c:v>976</c:v>
                </c:pt>
                <c:pt idx="90">
                  <c:v>944</c:v>
                </c:pt>
                <c:pt idx="91">
                  <c:v>914</c:v>
                </c:pt>
                <c:pt idx="92">
                  <c:v>883</c:v>
                </c:pt>
                <c:pt idx="93">
                  <c:v>856</c:v>
                </c:pt>
                <c:pt idx="94">
                  <c:v>850</c:v>
                </c:pt>
                <c:pt idx="95">
                  <c:v>840</c:v>
                </c:pt>
                <c:pt idx="96">
                  <c:v>822</c:v>
                </c:pt>
                <c:pt idx="97">
                  <c:v>821</c:v>
                </c:pt>
                <c:pt idx="98">
                  <c:v>849</c:v>
                </c:pt>
                <c:pt idx="99">
                  <c:v>841</c:v>
                </c:pt>
                <c:pt idx="100">
                  <c:v>822</c:v>
                </c:pt>
                <c:pt idx="101">
                  <c:v>802</c:v>
                </c:pt>
                <c:pt idx="102">
                  <c:v>793</c:v>
                </c:pt>
                <c:pt idx="103">
                  <c:v>810</c:v>
                </c:pt>
                <c:pt idx="104">
                  <c:v>800</c:v>
                </c:pt>
                <c:pt idx="105">
                  <c:v>783</c:v>
                </c:pt>
                <c:pt idx="106">
                  <c:v>768</c:v>
                </c:pt>
                <c:pt idx="107">
                  <c:v>753</c:v>
                </c:pt>
                <c:pt idx="108">
                  <c:v>738</c:v>
                </c:pt>
                <c:pt idx="109">
                  <c:v>723</c:v>
                </c:pt>
                <c:pt idx="110">
                  <c:v>709</c:v>
                </c:pt>
                <c:pt idx="111">
                  <c:v>718</c:v>
                </c:pt>
                <c:pt idx="112">
                  <c:v>713</c:v>
                </c:pt>
                <c:pt idx="113">
                  <c:v>699</c:v>
                </c:pt>
                <c:pt idx="114">
                  <c:v>685</c:v>
                </c:pt>
                <c:pt idx="115">
                  <c:v>669</c:v>
                </c:pt>
                <c:pt idx="116">
                  <c:v>655</c:v>
                </c:pt>
                <c:pt idx="117">
                  <c:v>642</c:v>
                </c:pt>
                <c:pt idx="118">
                  <c:v>627</c:v>
                </c:pt>
                <c:pt idx="119">
                  <c:v>610</c:v>
                </c:pt>
                <c:pt idx="120">
                  <c:v>599</c:v>
                </c:pt>
                <c:pt idx="121">
                  <c:v>591</c:v>
                </c:pt>
                <c:pt idx="122">
                  <c:v>587</c:v>
                </c:pt>
                <c:pt idx="123">
                  <c:v>579</c:v>
                </c:pt>
                <c:pt idx="124">
                  <c:v>566</c:v>
                </c:pt>
                <c:pt idx="125">
                  <c:v>556</c:v>
                </c:pt>
                <c:pt idx="126">
                  <c:v>550</c:v>
                </c:pt>
                <c:pt idx="127">
                  <c:v>545</c:v>
                </c:pt>
                <c:pt idx="128">
                  <c:v>538</c:v>
                </c:pt>
                <c:pt idx="129">
                  <c:v>529</c:v>
                </c:pt>
                <c:pt idx="130">
                  <c:v>521</c:v>
                </c:pt>
                <c:pt idx="131">
                  <c:v>513</c:v>
                </c:pt>
                <c:pt idx="132">
                  <c:v>505</c:v>
                </c:pt>
                <c:pt idx="133">
                  <c:v>498</c:v>
                </c:pt>
                <c:pt idx="134">
                  <c:v>490</c:v>
                </c:pt>
                <c:pt idx="135">
                  <c:v>483</c:v>
                </c:pt>
                <c:pt idx="136">
                  <c:v>482</c:v>
                </c:pt>
                <c:pt idx="137">
                  <c:v>482</c:v>
                </c:pt>
                <c:pt idx="138">
                  <c:v>476</c:v>
                </c:pt>
                <c:pt idx="139">
                  <c:v>471</c:v>
                </c:pt>
                <c:pt idx="140">
                  <c:v>466</c:v>
                </c:pt>
                <c:pt idx="141">
                  <c:v>461</c:v>
                </c:pt>
                <c:pt idx="142">
                  <c:v>459</c:v>
                </c:pt>
                <c:pt idx="143">
                  <c:v>458</c:v>
                </c:pt>
                <c:pt idx="144">
                  <c:v>313</c:v>
                </c:pt>
                <c:pt idx="145">
                  <c:v>322</c:v>
                </c:pt>
                <c:pt idx="146">
                  <c:v>436</c:v>
                </c:pt>
                <c:pt idx="147">
                  <c:v>432</c:v>
                </c:pt>
                <c:pt idx="148">
                  <c:v>425</c:v>
                </c:pt>
                <c:pt idx="149">
                  <c:v>428</c:v>
                </c:pt>
                <c:pt idx="150">
                  <c:v>475</c:v>
                </c:pt>
                <c:pt idx="151">
                  <c:v>501</c:v>
                </c:pt>
                <c:pt idx="152">
                  <c:v>504</c:v>
                </c:pt>
                <c:pt idx="153">
                  <c:v>526</c:v>
                </c:pt>
                <c:pt idx="154">
                  <c:v>545</c:v>
                </c:pt>
                <c:pt idx="155">
                  <c:v>549</c:v>
                </c:pt>
                <c:pt idx="156">
                  <c:v>549</c:v>
                </c:pt>
                <c:pt idx="157">
                  <c:v>551</c:v>
                </c:pt>
                <c:pt idx="158">
                  <c:v>550</c:v>
                </c:pt>
                <c:pt idx="159">
                  <c:v>543</c:v>
                </c:pt>
                <c:pt idx="160">
                  <c:v>540</c:v>
                </c:pt>
                <c:pt idx="161">
                  <c:v>539</c:v>
                </c:pt>
                <c:pt idx="162">
                  <c:v>542</c:v>
                </c:pt>
                <c:pt idx="163">
                  <c:v>543</c:v>
                </c:pt>
                <c:pt idx="164">
                  <c:v>550</c:v>
                </c:pt>
                <c:pt idx="165">
                  <c:v>589</c:v>
                </c:pt>
                <c:pt idx="166">
                  <c:v>608</c:v>
                </c:pt>
                <c:pt idx="167">
                  <c:v>613</c:v>
                </c:pt>
                <c:pt idx="168">
                  <c:v>618</c:v>
                </c:pt>
                <c:pt idx="169">
                  <c:v>625</c:v>
                </c:pt>
                <c:pt idx="170">
                  <c:v>639</c:v>
                </c:pt>
                <c:pt idx="171">
                  <c:v>645</c:v>
                </c:pt>
                <c:pt idx="172">
                  <c:v>658</c:v>
                </c:pt>
                <c:pt idx="173">
                  <c:v>679</c:v>
                </c:pt>
                <c:pt idx="174">
                  <c:v>680</c:v>
                </c:pt>
                <c:pt idx="175">
                  <c:v>699</c:v>
                </c:pt>
                <c:pt idx="176">
                  <c:v>720</c:v>
                </c:pt>
                <c:pt idx="177">
                  <c:v>738</c:v>
                </c:pt>
                <c:pt idx="178">
                  <c:v>765</c:v>
                </c:pt>
                <c:pt idx="179">
                  <c:v>804</c:v>
                </c:pt>
                <c:pt idx="180">
                  <c:v>857</c:v>
                </c:pt>
                <c:pt idx="181">
                  <c:v>911</c:v>
                </c:pt>
                <c:pt idx="182">
                  <c:v>954</c:v>
                </c:pt>
                <c:pt idx="183">
                  <c:v>1000</c:v>
                </c:pt>
                <c:pt idx="184">
                  <c:v>1040</c:v>
                </c:pt>
                <c:pt idx="185">
                  <c:v>1110</c:v>
                </c:pt>
                <c:pt idx="186">
                  <c:v>1140</c:v>
                </c:pt>
                <c:pt idx="187">
                  <c:v>1160</c:v>
                </c:pt>
                <c:pt idx="188">
                  <c:v>1170</c:v>
                </c:pt>
                <c:pt idx="189">
                  <c:v>1170</c:v>
                </c:pt>
                <c:pt idx="190">
                  <c:v>1180</c:v>
                </c:pt>
                <c:pt idx="191">
                  <c:v>1190</c:v>
                </c:pt>
                <c:pt idx="192">
                  <c:v>1200</c:v>
                </c:pt>
                <c:pt idx="193">
                  <c:v>1190</c:v>
                </c:pt>
                <c:pt idx="194">
                  <c:v>1170</c:v>
                </c:pt>
                <c:pt idx="195">
                  <c:v>1160</c:v>
                </c:pt>
                <c:pt idx="196">
                  <c:v>1140</c:v>
                </c:pt>
                <c:pt idx="197">
                  <c:v>1130</c:v>
                </c:pt>
                <c:pt idx="198">
                  <c:v>1120</c:v>
                </c:pt>
                <c:pt idx="199">
                  <c:v>1110</c:v>
                </c:pt>
                <c:pt idx="200">
                  <c:v>1120</c:v>
                </c:pt>
                <c:pt idx="201">
                  <c:v>1120</c:v>
                </c:pt>
                <c:pt idx="202">
                  <c:v>1120</c:v>
                </c:pt>
                <c:pt idx="203">
                  <c:v>1120</c:v>
                </c:pt>
                <c:pt idx="204">
                  <c:v>1120</c:v>
                </c:pt>
                <c:pt idx="205">
                  <c:v>1120</c:v>
                </c:pt>
                <c:pt idx="206">
                  <c:v>1130</c:v>
                </c:pt>
                <c:pt idx="207">
                  <c:v>1200</c:v>
                </c:pt>
                <c:pt idx="208">
                  <c:v>1270</c:v>
                </c:pt>
                <c:pt idx="209">
                  <c:v>1300</c:v>
                </c:pt>
                <c:pt idx="210">
                  <c:v>1330</c:v>
                </c:pt>
                <c:pt idx="211">
                  <c:v>1370</c:v>
                </c:pt>
                <c:pt idx="212">
                  <c:v>1390</c:v>
                </c:pt>
                <c:pt idx="213">
                  <c:v>1420</c:v>
                </c:pt>
                <c:pt idx="214">
                  <c:v>1440</c:v>
                </c:pt>
                <c:pt idx="215">
                  <c:v>1530</c:v>
                </c:pt>
                <c:pt idx="216">
                  <c:v>1700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3-4048-B597-41FFC59D27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2397800"/>
        <c:axId val="632400152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Sheet1!$E$7</c15:sqref>
                        </c15:formulaRef>
                      </c:ext>
                    </c:extLst>
                    <c:strCache>
                      <c:ptCount val="1"/>
                      <c:pt idx="0">
                        <c:v>Average Precipitation Accumulation (1981-2010) (in) Start of Day Values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Sheet1!$A$8:$A$372</c15:sqref>
                        </c15:formulaRef>
                      </c:ext>
                    </c:extLst>
                    <c:numCache>
                      <c:formatCode>m/d/yyyy</c:formatCode>
                      <c:ptCount val="365"/>
                      <c:pt idx="0">
                        <c:v>44470</c:v>
                      </c:pt>
                      <c:pt idx="1">
                        <c:v>44471</c:v>
                      </c:pt>
                      <c:pt idx="2">
                        <c:v>44472</c:v>
                      </c:pt>
                      <c:pt idx="3">
                        <c:v>44473</c:v>
                      </c:pt>
                      <c:pt idx="4">
                        <c:v>44474</c:v>
                      </c:pt>
                      <c:pt idx="5">
                        <c:v>44475</c:v>
                      </c:pt>
                      <c:pt idx="6">
                        <c:v>44476</c:v>
                      </c:pt>
                      <c:pt idx="7">
                        <c:v>44477</c:v>
                      </c:pt>
                      <c:pt idx="8">
                        <c:v>44478</c:v>
                      </c:pt>
                      <c:pt idx="9">
                        <c:v>44479</c:v>
                      </c:pt>
                      <c:pt idx="10">
                        <c:v>44480</c:v>
                      </c:pt>
                      <c:pt idx="11">
                        <c:v>44481</c:v>
                      </c:pt>
                      <c:pt idx="12">
                        <c:v>44482</c:v>
                      </c:pt>
                      <c:pt idx="13">
                        <c:v>44483</c:v>
                      </c:pt>
                      <c:pt idx="14">
                        <c:v>44484</c:v>
                      </c:pt>
                      <c:pt idx="15">
                        <c:v>44485</c:v>
                      </c:pt>
                      <c:pt idx="16">
                        <c:v>44486</c:v>
                      </c:pt>
                      <c:pt idx="17">
                        <c:v>44487</c:v>
                      </c:pt>
                      <c:pt idx="18">
                        <c:v>44488</c:v>
                      </c:pt>
                      <c:pt idx="19">
                        <c:v>44489</c:v>
                      </c:pt>
                      <c:pt idx="20">
                        <c:v>44490</c:v>
                      </c:pt>
                      <c:pt idx="21">
                        <c:v>44491</c:v>
                      </c:pt>
                      <c:pt idx="22">
                        <c:v>44492</c:v>
                      </c:pt>
                      <c:pt idx="23">
                        <c:v>44493</c:v>
                      </c:pt>
                      <c:pt idx="24">
                        <c:v>44494</c:v>
                      </c:pt>
                      <c:pt idx="25">
                        <c:v>44495</c:v>
                      </c:pt>
                      <c:pt idx="26">
                        <c:v>44496</c:v>
                      </c:pt>
                      <c:pt idx="27">
                        <c:v>44497</c:v>
                      </c:pt>
                      <c:pt idx="28">
                        <c:v>44498</c:v>
                      </c:pt>
                      <c:pt idx="29">
                        <c:v>44499</c:v>
                      </c:pt>
                      <c:pt idx="30">
                        <c:v>44500</c:v>
                      </c:pt>
                      <c:pt idx="31">
                        <c:v>44501</c:v>
                      </c:pt>
                      <c:pt idx="32">
                        <c:v>44502</c:v>
                      </c:pt>
                      <c:pt idx="33">
                        <c:v>44503</c:v>
                      </c:pt>
                      <c:pt idx="34">
                        <c:v>44504</c:v>
                      </c:pt>
                      <c:pt idx="35">
                        <c:v>44505</c:v>
                      </c:pt>
                      <c:pt idx="36">
                        <c:v>44506</c:v>
                      </c:pt>
                      <c:pt idx="37">
                        <c:v>44507</c:v>
                      </c:pt>
                      <c:pt idx="38">
                        <c:v>44508</c:v>
                      </c:pt>
                      <c:pt idx="39">
                        <c:v>44509</c:v>
                      </c:pt>
                      <c:pt idx="40">
                        <c:v>44510</c:v>
                      </c:pt>
                      <c:pt idx="41">
                        <c:v>44511</c:v>
                      </c:pt>
                      <c:pt idx="42">
                        <c:v>44512</c:v>
                      </c:pt>
                      <c:pt idx="43">
                        <c:v>44513</c:v>
                      </c:pt>
                      <c:pt idx="44">
                        <c:v>44514</c:v>
                      </c:pt>
                      <c:pt idx="45">
                        <c:v>44515</c:v>
                      </c:pt>
                      <c:pt idx="46">
                        <c:v>44516</c:v>
                      </c:pt>
                      <c:pt idx="47">
                        <c:v>44517</c:v>
                      </c:pt>
                      <c:pt idx="48">
                        <c:v>44518</c:v>
                      </c:pt>
                      <c:pt idx="49">
                        <c:v>44519</c:v>
                      </c:pt>
                      <c:pt idx="50">
                        <c:v>44520</c:v>
                      </c:pt>
                      <c:pt idx="51">
                        <c:v>44521</c:v>
                      </c:pt>
                      <c:pt idx="52">
                        <c:v>44522</c:v>
                      </c:pt>
                      <c:pt idx="53">
                        <c:v>44523</c:v>
                      </c:pt>
                      <c:pt idx="54">
                        <c:v>44524</c:v>
                      </c:pt>
                      <c:pt idx="55">
                        <c:v>44525</c:v>
                      </c:pt>
                      <c:pt idx="56">
                        <c:v>44526</c:v>
                      </c:pt>
                      <c:pt idx="57">
                        <c:v>44527</c:v>
                      </c:pt>
                      <c:pt idx="58">
                        <c:v>44528</c:v>
                      </c:pt>
                      <c:pt idx="59">
                        <c:v>44529</c:v>
                      </c:pt>
                      <c:pt idx="60">
                        <c:v>44530</c:v>
                      </c:pt>
                      <c:pt idx="61">
                        <c:v>44531</c:v>
                      </c:pt>
                      <c:pt idx="62">
                        <c:v>44532</c:v>
                      </c:pt>
                      <c:pt idx="63">
                        <c:v>44533</c:v>
                      </c:pt>
                      <c:pt idx="64">
                        <c:v>44534</c:v>
                      </c:pt>
                      <c:pt idx="65">
                        <c:v>44535</c:v>
                      </c:pt>
                      <c:pt idx="66">
                        <c:v>44536</c:v>
                      </c:pt>
                      <c:pt idx="67">
                        <c:v>44537</c:v>
                      </c:pt>
                      <c:pt idx="68">
                        <c:v>44538</c:v>
                      </c:pt>
                      <c:pt idx="69">
                        <c:v>44539</c:v>
                      </c:pt>
                      <c:pt idx="70">
                        <c:v>44540</c:v>
                      </c:pt>
                      <c:pt idx="71">
                        <c:v>44541</c:v>
                      </c:pt>
                      <c:pt idx="72">
                        <c:v>44542</c:v>
                      </c:pt>
                      <c:pt idx="73">
                        <c:v>44543</c:v>
                      </c:pt>
                      <c:pt idx="74">
                        <c:v>44544</c:v>
                      </c:pt>
                      <c:pt idx="75">
                        <c:v>44545</c:v>
                      </c:pt>
                      <c:pt idx="76">
                        <c:v>44546</c:v>
                      </c:pt>
                      <c:pt idx="77">
                        <c:v>44547</c:v>
                      </c:pt>
                      <c:pt idx="78">
                        <c:v>44548</c:v>
                      </c:pt>
                      <c:pt idx="79">
                        <c:v>44549</c:v>
                      </c:pt>
                      <c:pt idx="80">
                        <c:v>44550</c:v>
                      </c:pt>
                      <c:pt idx="81">
                        <c:v>44551</c:v>
                      </c:pt>
                      <c:pt idx="82">
                        <c:v>44552</c:v>
                      </c:pt>
                      <c:pt idx="83">
                        <c:v>44553</c:v>
                      </c:pt>
                      <c:pt idx="84">
                        <c:v>44554</c:v>
                      </c:pt>
                      <c:pt idx="85">
                        <c:v>44555</c:v>
                      </c:pt>
                      <c:pt idx="86">
                        <c:v>44556</c:v>
                      </c:pt>
                      <c:pt idx="87">
                        <c:v>44557</c:v>
                      </c:pt>
                      <c:pt idx="88">
                        <c:v>44558</c:v>
                      </c:pt>
                      <c:pt idx="89">
                        <c:v>44559</c:v>
                      </c:pt>
                      <c:pt idx="90">
                        <c:v>44560</c:v>
                      </c:pt>
                      <c:pt idx="91">
                        <c:v>44561</c:v>
                      </c:pt>
                      <c:pt idx="92">
                        <c:v>44562</c:v>
                      </c:pt>
                      <c:pt idx="93">
                        <c:v>44563</c:v>
                      </c:pt>
                      <c:pt idx="94">
                        <c:v>44564</c:v>
                      </c:pt>
                      <c:pt idx="95">
                        <c:v>44565</c:v>
                      </c:pt>
                      <c:pt idx="96">
                        <c:v>44566</c:v>
                      </c:pt>
                      <c:pt idx="97">
                        <c:v>44567</c:v>
                      </c:pt>
                      <c:pt idx="98">
                        <c:v>44568</c:v>
                      </c:pt>
                      <c:pt idx="99">
                        <c:v>44569</c:v>
                      </c:pt>
                      <c:pt idx="100">
                        <c:v>44570</c:v>
                      </c:pt>
                      <c:pt idx="101">
                        <c:v>44571</c:v>
                      </c:pt>
                      <c:pt idx="102">
                        <c:v>44572</c:v>
                      </c:pt>
                      <c:pt idx="103">
                        <c:v>44573</c:v>
                      </c:pt>
                      <c:pt idx="104">
                        <c:v>44574</c:v>
                      </c:pt>
                      <c:pt idx="105">
                        <c:v>44575</c:v>
                      </c:pt>
                      <c:pt idx="106">
                        <c:v>44576</c:v>
                      </c:pt>
                      <c:pt idx="107">
                        <c:v>44577</c:v>
                      </c:pt>
                      <c:pt idx="108">
                        <c:v>44578</c:v>
                      </c:pt>
                      <c:pt idx="109">
                        <c:v>44579</c:v>
                      </c:pt>
                      <c:pt idx="110">
                        <c:v>44580</c:v>
                      </c:pt>
                      <c:pt idx="111">
                        <c:v>44581</c:v>
                      </c:pt>
                      <c:pt idx="112">
                        <c:v>44582</c:v>
                      </c:pt>
                      <c:pt idx="113">
                        <c:v>44583</c:v>
                      </c:pt>
                      <c:pt idx="114">
                        <c:v>44584</c:v>
                      </c:pt>
                      <c:pt idx="115">
                        <c:v>44585</c:v>
                      </c:pt>
                      <c:pt idx="116">
                        <c:v>44586</c:v>
                      </c:pt>
                      <c:pt idx="117">
                        <c:v>44587</c:v>
                      </c:pt>
                      <c:pt idx="118">
                        <c:v>44588</c:v>
                      </c:pt>
                      <c:pt idx="119">
                        <c:v>44589</c:v>
                      </c:pt>
                      <c:pt idx="120">
                        <c:v>44590</c:v>
                      </c:pt>
                      <c:pt idx="121">
                        <c:v>44591</c:v>
                      </c:pt>
                      <c:pt idx="122">
                        <c:v>44592</c:v>
                      </c:pt>
                      <c:pt idx="123">
                        <c:v>44593</c:v>
                      </c:pt>
                      <c:pt idx="124">
                        <c:v>44594</c:v>
                      </c:pt>
                      <c:pt idx="125">
                        <c:v>44595</c:v>
                      </c:pt>
                      <c:pt idx="126">
                        <c:v>44596</c:v>
                      </c:pt>
                      <c:pt idx="127">
                        <c:v>44597</c:v>
                      </c:pt>
                      <c:pt idx="128">
                        <c:v>44598</c:v>
                      </c:pt>
                      <c:pt idx="129">
                        <c:v>44599</c:v>
                      </c:pt>
                      <c:pt idx="130">
                        <c:v>44600</c:v>
                      </c:pt>
                      <c:pt idx="131">
                        <c:v>44601</c:v>
                      </c:pt>
                      <c:pt idx="132">
                        <c:v>44602</c:v>
                      </c:pt>
                      <c:pt idx="133">
                        <c:v>44603</c:v>
                      </c:pt>
                      <c:pt idx="134">
                        <c:v>44604</c:v>
                      </c:pt>
                      <c:pt idx="135">
                        <c:v>44605</c:v>
                      </c:pt>
                      <c:pt idx="136">
                        <c:v>44606</c:v>
                      </c:pt>
                      <c:pt idx="137">
                        <c:v>44607</c:v>
                      </c:pt>
                      <c:pt idx="138">
                        <c:v>44608</c:v>
                      </c:pt>
                      <c:pt idx="139">
                        <c:v>44609</c:v>
                      </c:pt>
                      <c:pt idx="140">
                        <c:v>44610</c:v>
                      </c:pt>
                      <c:pt idx="141">
                        <c:v>44611</c:v>
                      </c:pt>
                      <c:pt idx="142">
                        <c:v>44612</c:v>
                      </c:pt>
                      <c:pt idx="143">
                        <c:v>44613</c:v>
                      </c:pt>
                      <c:pt idx="144">
                        <c:v>44614</c:v>
                      </c:pt>
                      <c:pt idx="145">
                        <c:v>44615</c:v>
                      </c:pt>
                      <c:pt idx="146">
                        <c:v>44616</c:v>
                      </c:pt>
                      <c:pt idx="147">
                        <c:v>44617</c:v>
                      </c:pt>
                      <c:pt idx="148">
                        <c:v>44618</c:v>
                      </c:pt>
                      <c:pt idx="149">
                        <c:v>44619</c:v>
                      </c:pt>
                      <c:pt idx="150">
                        <c:v>44620</c:v>
                      </c:pt>
                      <c:pt idx="151">
                        <c:v>44621</c:v>
                      </c:pt>
                      <c:pt idx="152">
                        <c:v>44622</c:v>
                      </c:pt>
                      <c:pt idx="153">
                        <c:v>44623</c:v>
                      </c:pt>
                      <c:pt idx="154">
                        <c:v>44624</c:v>
                      </c:pt>
                      <c:pt idx="155">
                        <c:v>44625</c:v>
                      </c:pt>
                      <c:pt idx="156">
                        <c:v>44626</c:v>
                      </c:pt>
                      <c:pt idx="157">
                        <c:v>44627</c:v>
                      </c:pt>
                      <c:pt idx="158">
                        <c:v>44628</c:v>
                      </c:pt>
                      <c:pt idx="159">
                        <c:v>44629</c:v>
                      </c:pt>
                      <c:pt idx="160">
                        <c:v>44630</c:v>
                      </c:pt>
                      <c:pt idx="161">
                        <c:v>44631</c:v>
                      </c:pt>
                      <c:pt idx="162">
                        <c:v>44632</c:v>
                      </c:pt>
                      <c:pt idx="163">
                        <c:v>44633</c:v>
                      </c:pt>
                      <c:pt idx="164">
                        <c:v>44634</c:v>
                      </c:pt>
                      <c:pt idx="165">
                        <c:v>44635</c:v>
                      </c:pt>
                      <c:pt idx="166">
                        <c:v>44636</c:v>
                      </c:pt>
                      <c:pt idx="167">
                        <c:v>44637</c:v>
                      </c:pt>
                      <c:pt idx="168">
                        <c:v>44638</c:v>
                      </c:pt>
                      <c:pt idx="169">
                        <c:v>44639</c:v>
                      </c:pt>
                      <c:pt idx="170">
                        <c:v>44640</c:v>
                      </c:pt>
                      <c:pt idx="171">
                        <c:v>44641</c:v>
                      </c:pt>
                      <c:pt idx="172">
                        <c:v>44642</c:v>
                      </c:pt>
                      <c:pt idx="173">
                        <c:v>44643</c:v>
                      </c:pt>
                      <c:pt idx="174">
                        <c:v>44644</c:v>
                      </c:pt>
                      <c:pt idx="175">
                        <c:v>44645</c:v>
                      </c:pt>
                      <c:pt idx="176">
                        <c:v>44646</c:v>
                      </c:pt>
                      <c:pt idx="177">
                        <c:v>44647</c:v>
                      </c:pt>
                      <c:pt idx="178">
                        <c:v>44648</c:v>
                      </c:pt>
                      <c:pt idx="179">
                        <c:v>44649</c:v>
                      </c:pt>
                      <c:pt idx="180">
                        <c:v>44650</c:v>
                      </c:pt>
                      <c:pt idx="181">
                        <c:v>44651</c:v>
                      </c:pt>
                      <c:pt idx="182">
                        <c:v>44652</c:v>
                      </c:pt>
                      <c:pt idx="183">
                        <c:v>44653</c:v>
                      </c:pt>
                      <c:pt idx="184">
                        <c:v>44654</c:v>
                      </c:pt>
                      <c:pt idx="185">
                        <c:v>44655</c:v>
                      </c:pt>
                      <c:pt idx="186">
                        <c:v>44656</c:v>
                      </c:pt>
                      <c:pt idx="187">
                        <c:v>44657</c:v>
                      </c:pt>
                      <c:pt idx="188">
                        <c:v>44658</c:v>
                      </c:pt>
                      <c:pt idx="189">
                        <c:v>44659</c:v>
                      </c:pt>
                      <c:pt idx="190">
                        <c:v>44660</c:v>
                      </c:pt>
                      <c:pt idx="191">
                        <c:v>44661</c:v>
                      </c:pt>
                      <c:pt idx="192">
                        <c:v>44662</c:v>
                      </c:pt>
                      <c:pt idx="193">
                        <c:v>44663</c:v>
                      </c:pt>
                      <c:pt idx="194">
                        <c:v>44664</c:v>
                      </c:pt>
                      <c:pt idx="195">
                        <c:v>44665</c:v>
                      </c:pt>
                      <c:pt idx="196">
                        <c:v>44666</c:v>
                      </c:pt>
                      <c:pt idx="197">
                        <c:v>44667</c:v>
                      </c:pt>
                      <c:pt idx="198">
                        <c:v>44668</c:v>
                      </c:pt>
                      <c:pt idx="199">
                        <c:v>44669</c:v>
                      </c:pt>
                      <c:pt idx="200">
                        <c:v>44670</c:v>
                      </c:pt>
                      <c:pt idx="201">
                        <c:v>44671</c:v>
                      </c:pt>
                      <c:pt idx="202">
                        <c:v>44672</c:v>
                      </c:pt>
                      <c:pt idx="203">
                        <c:v>44673</c:v>
                      </c:pt>
                      <c:pt idx="204">
                        <c:v>44674</c:v>
                      </c:pt>
                      <c:pt idx="205">
                        <c:v>44675</c:v>
                      </c:pt>
                      <c:pt idx="206">
                        <c:v>44676</c:v>
                      </c:pt>
                      <c:pt idx="207">
                        <c:v>44677</c:v>
                      </c:pt>
                      <c:pt idx="208">
                        <c:v>44678</c:v>
                      </c:pt>
                      <c:pt idx="209">
                        <c:v>44679</c:v>
                      </c:pt>
                      <c:pt idx="210">
                        <c:v>44680</c:v>
                      </c:pt>
                      <c:pt idx="211">
                        <c:v>44681</c:v>
                      </c:pt>
                      <c:pt idx="212">
                        <c:v>44682</c:v>
                      </c:pt>
                      <c:pt idx="213">
                        <c:v>44683</c:v>
                      </c:pt>
                      <c:pt idx="214">
                        <c:v>44684</c:v>
                      </c:pt>
                      <c:pt idx="215">
                        <c:v>44685</c:v>
                      </c:pt>
                      <c:pt idx="216">
                        <c:v>44686</c:v>
                      </c:pt>
                      <c:pt idx="217">
                        <c:v>44687</c:v>
                      </c:pt>
                      <c:pt idx="218">
                        <c:v>44688</c:v>
                      </c:pt>
                      <c:pt idx="219">
                        <c:v>44689</c:v>
                      </c:pt>
                      <c:pt idx="220">
                        <c:v>44690</c:v>
                      </c:pt>
                      <c:pt idx="221">
                        <c:v>44691</c:v>
                      </c:pt>
                      <c:pt idx="222">
                        <c:v>44692</c:v>
                      </c:pt>
                      <c:pt idx="223">
                        <c:v>44693</c:v>
                      </c:pt>
                      <c:pt idx="224">
                        <c:v>44694</c:v>
                      </c:pt>
                      <c:pt idx="225">
                        <c:v>44695</c:v>
                      </c:pt>
                      <c:pt idx="226">
                        <c:v>44696</c:v>
                      </c:pt>
                      <c:pt idx="227">
                        <c:v>44697</c:v>
                      </c:pt>
                      <c:pt idx="228">
                        <c:v>44698</c:v>
                      </c:pt>
                      <c:pt idx="229">
                        <c:v>44699</c:v>
                      </c:pt>
                      <c:pt idx="230">
                        <c:v>44700</c:v>
                      </c:pt>
                      <c:pt idx="231">
                        <c:v>44701</c:v>
                      </c:pt>
                      <c:pt idx="232">
                        <c:v>44702</c:v>
                      </c:pt>
                      <c:pt idx="233">
                        <c:v>44703</c:v>
                      </c:pt>
                      <c:pt idx="234">
                        <c:v>44704</c:v>
                      </c:pt>
                      <c:pt idx="235">
                        <c:v>44705</c:v>
                      </c:pt>
                      <c:pt idx="236">
                        <c:v>44706</c:v>
                      </c:pt>
                      <c:pt idx="237">
                        <c:v>44707</c:v>
                      </c:pt>
                      <c:pt idx="238">
                        <c:v>44708</c:v>
                      </c:pt>
                      <c:pt idx="239">
                        <c:v>44709</c:v>
                      </c:pt>
                      <c:pt idx="240">
                        <c:v>44710</c:v>
                      </c:pt>
                      <c:pt idx="241">
                        <c:v>44711</c:v>
                      </c:pt>
                      <c:pt idx="242">
                        <c:v>44712</c:v>
                      </c:pt>
                      <c:pt idx="243">
                        <c:v>44713</c:v>
                      </c:pt>
                      <c:pt idx="244">
                        <c:v>44714</c:v>
                      </c:pt>
                      <c:pt idx="245">
                        <c:v>44715</c:v>
                      </c:pt>
                      <c:pt idx="246">
                        <c:v>44716</c:v>
                      </c:pt>
                      <c:pt idx="247">
                        <c:v>44717</c:v>
                      </c:pt>
                      <c:pt idx="248">
                        <c:v>44718</c:v>
                      </c:pt>
                      <c:pt idx="249">
                        <c:v>44719</c:v>
                      </c:pt>
                      <c:pt idx="250">
                        <c:v>44720</c:v>
                      </c:pt>
                      <c:pt idx="251">
                        <c:v>44721</c:v>
                      </c:pt>
                      <c:pt idx="252">
                        <c:v>44722</c:v>
                      </c:pt>
                      <c:pt idx="253">
                        <c:v>44723</c:v>
                      </c:pt>
                      <c:pt idx="254">
                        <c:v>44724</c:v>
                      </c:pt>
                      <c:pt idx="255">
                        <c:v>44725</c:v>
                      </c:pt>
                      <c:pt idx="256">
                        <c:v>44726</c:v>
                      </c:pt>
                      <c:pt idx="257">
                        <c:v>44727</c:v>
                      </c:pt>
                      <c:pt idx="258">
                        <c:v>44728</c:v>
                      </c:pt>
                      <c:pt idx="259">
                        <c:v>44729</c:v>
                      </c:pt>
                      <c:pt idx="260">
                        <c:v>44730</c:v>
                      </c:pt>
                      <c:pt idx="261">
                        <c:v>44731</c:v>
                      </c:pt>
                      <c:pt idx="262">
                        <c:v>44732</c:v>
                      </c:pt>
                      <c:pt idx="263">
                        <c:v>44733</c:v>
                      </c:pt>
                      <c:pt idx="264">
                        <c:v>44734</c:v>
                      </c:pt>
                      <c:pt idx="265">
                        <c:v>44735</c:v>
                      </c:pt>
                      <c:pt idx="266">
                        <c:v>44736</c:v>
                      </c:pt>
                      <c:pt idx="267">
                        <c:v>44737</c:v>
                      </c:pt>
                      <c:pt idx="268">
                        <c:v>44738</c:v>
                      </c:pt>
                      <c:pt idx="269">
                        <c:v>44739</c:v>
                      </c:pt>
                      <c:pt idx="270">
                        <c:v>44740</c:v>
                      </c:pt>
                      <c:pt idx="271">
                        <c:v>44741</c:v>
                      </c:pt>
                      <c:pt idx="272">
                        <c:v>44742</c:v>
                      </c:pt>
                      <c:pt idx="273">
                        <c:v>44743</c:v>
                      </c:pt>
                      <c:pt idx="274">
                        <c:v>44744</c:v>
                      </c:pt>
                      <c:pt idx="275">
                        <c:v>44745</c:v>
                      </c:pt>
                      <c:pt idx="276">
                        <c:v>44746</c:v>
                      </c:pt>
                      <c:pt idx="277">
                        <c:v>44747</c:v>
                      </c:pt>
                      <c:pt idx="278">
                        <c:v>44748</c:v>
                      </c:pt>
                      <c:pt idx="279">
                        <c:v>44749</c:v>
                      </c:pt>
                      <c:pt idx="280">
                        <c:v>44750</c:v>
                      </c:pt>
                      <c:pt idx="281">
                        <c:v>44751</c:v>
                      </c:pt>
                      <c:pt idx="282">
                        <c:v>44752</c:v>
                      </c:pt>
                      <c:pt idx="283">
                        <c:v>44753</c:v>
                      </c:pt>
                      <c:pt idx="284">
                        <c:v>44754</c:v>
                      </c:pt>
                      <c:pt idx="285">
                        <c:v>44755</c:v>
                      </c:pt>
                      <c:pt idx="286">
                        <c:v>44756</c:v>
                      </c:pt>
                      <c:pt idx="287">
                        <c:v>44757</c:v>
                      </c:pt>
                      <c:pt idx="288">
                        <c:v>44758</c:v>
                      </c:pt>
                      <c:pt idx="289">
                        <c:v>44759</c:v>
                      </c:pt>
                      <c:pt idx="290">
                        <c:v>44760</c:v>
                      </c:pt>
                      <c:pt idx="291">
                        <c:v>44761</c:v>
                      </c:pt>
                      <c:pt idx="292">
                        <c:v>44762</c:v>
                      </c:pt>
                      <c:pt idx="293">
                        <c:v>44763</c:v>
                      </c:pt>
                      <c:pt idx="294">
                        <c:v>44764</c:v>
                      </c:pt>
                      <c:pt idx="295">
                        <c:v>44765</c:v>
                      </c:pt>
                      <c:pt idx="296">
                        <c:v>44766</c:v>
                      </c:pt>
                      <c:pt idx="297">
                        <c:v>44767</c:v>
                      </c:pt>
                      <c:pt idx="298">
                        <c:v>44768</c:v>
                      </c:pt>
                      <c:pt idx="299">
                        <c:v>44769</c:v>
                      </c:pt>
                      <c:pt idx="300">
                        <c:v>44770</c:v>
                      </c:pt>
                      <c:pt idx="301">
                        <c:v>44771</c:v>
                      </c:pt>
                      <c:pt idx="302">
                        <c:v>44772</c:v>
                      </c:pt>
                      <c:pt idx="303">
                        <c:v>44773</c:v>
                      </c:pt>
                      <c:pt idx="304">
                        <c:v>44774</c:v>
                      </c:pt>
                      <c:pt idx="305">
                        <c:v>44775</c:v>
                      </c:pt>
                      <c:pt idx="306">
                        <c:v>44776</c:v>
                      </c:pt>
                      <c:pt idx="307">
                        <c:v>44777</c:v>
                      </c:pt>
                      <c:pt idx="308">
                        <c:v>44778</c:v>
                      </c:pt>
                      <c:pt idx="309">
                        <c:v>44779</c:v>
                      </c:pt>
                      <c:pt idx="310">
                        <c:v>44780</c:v>
                      </c:pt>
                      <c:pt idx="311">
                        <c:v>44781</c:v>
                      </c:pt>
                      <c:pt idx="312">
                        <c:v>44782</c:v>
                      </c:pt>
                      <c:pt idx="313">
                        <c:v>44783</c:v>
                      </c:pt>
                      <c:pt idx="314">
                        <c:v>44784</c:v>
                      </c:pt>
                      <c:pt idx="315">
                        <c:v>44785</c:v>
                      </c:pt>
                      <c:pt idx="316">
                        <c:v>44786</c:v>
                      </c:pt>
                      <c:pt idx="317">
                        <c:v>44787</c:v>
                      </c:pt>
                      <c:pt idx="318">
                        <c:v>44788</c:v>
                      </c:pt>
                      <c:pt idx="319">
                        <c:v>44789</c:v>
                      </c:pt>
                      <c:pt idx="320">
                        <c:v>44790</c:v>
                      </c:pt>
                      <c:pt idx="321">
                        <c:v>44791</c:v>
                      </c:pt>
                      <c:pt idx="322">
                        <c:v>44792</c:v>
                      </c:pt>
                      <c:pt idx="323">
                        <c:v>44793</c:v>
                      </c:pt>
                      <c:pt idx="324">
                        <c:v>44794</c:v>
                      </c:pt>
                      <c:pt idx="325">
                        <c:v>44795</c:v>
                      </c:pt>
                      <c:pt idx="326">
                        <c:v>44796</c:v>
                      </c:pt>
                      <c:pt idx="327">
                        <c:v>44797</c:v>
                      </c:pt>
                      <c:pt idx="328">
                        <c:v>44798</c:v>
                      </c:pt>
                      <c:pt idx="329">
                        <c:v>44799</c:v>
                      </c:pt>
                      <c:pt idx="330">
                        <c:v>44800</c:v>
                      </c:pt>
                      <c:pt idx="331">
                        <c:v>44801</c:v>
                      </c:pt>
                      <c:pt idx="332">
                        <c:v>44802</c:v>
                      </c:pt>
                      <c:pt idx="333">
                        <c:v>44803</c:v>
                      </c:pt>
                      <c:pt idx="334">
                        <c:v>44804</c:v>
                      </c:pt>
                      <c:pt idx="335">
                        <c:v>44805</c:v>
                      </c:pt>
                      <c:pt idx="336">
                        <c:v>44806</c:v>
                      </c:pt>
                      <c:pt idx="337">
                        <c:v>44807</c:v>
                      </c:pt>
                      <c:pt idx="338">
                        <c:v>44808</c:v>
                      </c:pt>
                      <c:pt idx="339">
                        <c:v>44809</c:v>
                      </c:pt>
                      <c:pt idx="340">
                        <c:v>44810</c:v>
                      </c:pt>
                      <c:pt idx="341">
                        <c:v>44811</c:v>
                      </c:pt>
                      <c:pt idx="342">
                        <c:v>44812</c:v>
                      </c:pt>
                      <c:pt idx="343">
                        <c:v>44813</c:v>
                      </c:pt>
                      <c:pt idx="344">
                        <c:v>44814</c:v>
                      </c:pt>
                      <c:pt idx="345">
                        <c:v>44815</c:v>
                      </c:pt>
                      <c:pt idx="346">
                        <c:v>44816</c:v>
                      </c:pt>
                      <c:pt idx="347">
                        <c:v>44817</c:v>
                      </c:pt>
                      <c:pt idx="348">
                        <c:v>44818</c:v>
                      </c:pt>
                      <c:pt idx="349">
                        <c:v>44819</c:v>
                      </c:pt>
                      <c:pt idx="350">
                        <c:v>44820</c:v>
                      </c:pt>
                      <c:pt idx="351">
                        <c:v>44821</c:v>
                      </c:pt>
                      <c:pt idx="352">
                        <c:v>44822</c:v>
                      </c:pt>
                      <c:pt idx="353">
                        <c:v>44823</c:v>
                      </c:pt>
                      <c:pt idx="354">
                        <c:v>44824</c:v>
                      </c:pt>
                      <c:pt idx="355">
                        <c:v>44825</c:v>
                      </c:pt>
                      <c:pt idx="356">
                        <c:v>44826</c:v>
                      </c:pt>
                      <c:pt idx="357">
                        <c:v>44827</c:v>
                      </c:pt>
                      <c:pt idx="358">
                        <c:v>44828</c:v>
                      </c:pt>
                      <c:pt idx="359">
                        <c:v>44829</c:v>
                      </c:pt>
                      <c:pt idx="360">
                        <c:v>44830</c:v>
                      </c:pt>
                      <c:pt idx="361">
                        <c:v>44831</c:v>
                      </c:pt>
                      <c:pt idx="362">
                        <c:v>44832</c:v>
                      </c:pt>
                      <c:pt idx="363">
                        <c:v>44833</c:v>
                      </c:pt>
                      <c:pt idx="364">
                        <c:v>44834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Sheet1!$E$8:$E$372</c15:sqref>
                        </c15:formulaRef>
                      </c:ext>
                    </c:extLst>
                    <c:numCache>
                      <c:formatCode>General</c:formatCode>
                      <c:ptCount val="365"/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A5B3-4048-B597-41FFC59D27DF}"/>
                  </c:ext>
                </c:extLst>
              </c15:ser>
            </c15:filteredLineSeries>
          </c:ext>
        </c:extLst>
      </c:lineChart>
      <c:lineChart>
        <c:grouping val="standard"/>
        <c:varyColors val="0"/>
        <c:ser>
          <c:idx val="0"/>
          <c:order val="0"/>
          <c:tx>
            <c:strRef>
              <c:f>Sheet1!$B$7</c:f>
              <c:strCache>
                <c:ptCount val="1"/>
                <c:pt idx="0">
                  <c:v>Snow Water Equivalent (in)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03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9.1294072526564338E-2"/>
                      <c:h val="3.69634248358243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5B3-4048-B597-41FFC59D27DF}"/>
                </c:ext>
              </c:extLst>
            </c:dLbl>
            <c:dLbl>
              <c:idx val="211"/>
              <c:layout>
                <c:manualLayout>
                  <c:x val="2.4797532208788029E-2"/>
                  <c:y val="-3.0013384213154519E-2"/>
                </c:manualLayout>
              </c:layout>
              <c:tx>
                <c:rich>
                  <a:bodyPr/>
                  <a:lstStyle/>
                  <a:p>
                    <a:fld id="{1FD181FF-DBA6-462B-8CB8-A9C82E14D683}" type="VALUE">
                      <a:rPr lang="en-US" sz="1200" b="0"/>
                      <a:pPr/>
                      <a:t>[VALUE]</a:t>
                    </a:fld>
                    <a:r>
                      <a:rPr lang="en-US" sz="1200" b="0" dirty="0"/>
                      <a:t> Peak SWE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5B3-4048-B597-41FFC59D27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Sheet1!$A$8:$A$372</c:f>
              <c:numCache>
                <c:formatCode>m/d/yyyy</c:formatCode>
                <c:ptCount val="365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  <c:pt idx="92">
                  <c:v>44562</c:v>
                </c:pt>
                <c:pt idx="93">
                  <c:v>44563</c:v>
                </c:pt>
                <c:pt idx="94">
                  <c:v>44564</c:v>
                </c:pt>
                <c:pt idx="95">
                  <c:v>44565</c:v>
                </c:pt>
                <c:pt idx="96">
                  <c:v>44566</c:v>
                </c:pt>
                <c:pt idx="97">
                  <c:v>44567</c:v>
                </c:pt>
                <c:pt idx="98">
                  <c:v>44568</c:v>
                </c:pt>
                <c:pt idx="99">
                  <c:v>44569</c:v>
                </c:pt>
                <c:pt idx="100">
                  <c:v>44570</c:v>
                </c:pt>
                <c:pt idx="101">
                  <c:v>44571</c:v>
                </c:pt>
                <c:pt idx="102">
                  <c:v>44572</c:v>
                </c:pt>
                <c:pt idx="103">
                  <c:v>44573</c:v>
                </c:pt>
                <c:pt idx="104">
                  <c:v>44574</c:v>
                </c:pt>
                <c:pt idx="105">
                  <c:v>44575</c:v>
                </c:pt>
                <c:pt idx="106">
                  <c:v>44576</c:v>
                </c:pt>
                <c:pt idx="107">
                  <c:v>44577</c:v>
                </c:pt>
                <c:pt idx="108">
                  <c:v>44578</c:v>
                </c:pt>
                <c:pt idx="109">
                  <c:v>44579</c:v>
                </c:pt>
                <c:pt idx="110">
                  <c:v>44580</c:v>
                </c:pt>
                <c:pt idx="111">
                  <c:v>44581</c:v>
                </c:pt>
                <c:pt idx="112">
                  <c:v>44582</c:v>
                </c:pt>
                <c:pt idx="113">
                  <c:v>44583</c:v>
                </c:pt>
                <c:pt idx="114">
                  <c:v>44584</c:v>
                </c:pt>
                <c:pt idx="115">
                  <c:v>44585</c:v>
                </c:pt>
                <c:pt idx="116">
                  <c:v>44586</c:v>
                </c:pt>
                <c:pt idx="117">
                  <c:v>44587</c:v>
                </c:pt>
                <c:pt idx="118">
                  <c:v>44588</c:v>
                </c:pt>
                <c:pt idx="119">
                  <c:v>44589</c:v>
                </c:pt>
                <c:pt idx="120">
                  <c:v>44590</c:v>
                </c:pt>
                <c:pt idx="121">
                  <c:v>44591</c:v>
                </c:pt>
                <c:pt idx="122">
                  <c:v>44592</c:v>
                </c:pt>
                <c:pt idx="123">
                  <c:v>44593</c:v>
                </c:pt>
                <c:pt idx="124">
                  <c:v>44594</c:v>
                </c:pt>
                <c:pt idx="125">
                  <c:v>44595</c:v>
                </c:pt>
                <c:pt idx="126">
                  <c:v>44596</c:v>
                </c:pt>
                <c:pt idx="127">
                  <c:v>44597</c:v>
                </c:pt>
                <c:pt idx="128">
                  <c:v>44598</c:v>
                </c:pt>
                <c:pt idx="129">
                  <c:v>44599</c:v>
                </c:pt>
                <c:pt idx="130">
                  <c:v>44600</c:v>
                </c:pt>
                <c:pt idx="131">
                  <c:v>44601</c:v>
                </c:pt>
                <c:pt idx="132">
                  <c:v>44602</c:v>
                </c:pt>
                <c:pt idx="133">
                  <c:v>44603</c:v>
                </c:pt>
                <c:pt idx="134">
                  <c:v>44604</c:v>
                </c:pt>
                <c:pt idx="135">
                  <c:v>44605</c:v>
                </c:pt>
                <c:pt idx="136">
                  <c:v>44606</c:v>
                </c:pt>
                <c:pt idx="137">
                  <c:v>44607</c:v>
                </c:pt>
                <c:pt idx="138">
                  <c:v>44608</c:v>
                </c:pt>
                <c:pt idx="139">
                  <c:v>44609</c:v>
                </c:pt>
                <c:pt idx="140">
                  <c:v>44610</c:v>
                </c:pt>
                <c:pt idx="141">
                  <c:v>44611</c:v>
                </c:pt>
                <c:pt idx="142">
                  <c:v>44612</c:v>
                </c:pt>
                <c:pt idx="143">
                  <c:v>44613</c:v>
                </c:pt>
                <c:pt idx="144">
                  <c:v>44614</c:v>
                </c:pt>
                <c:pt idx="145">
                  <c:v>44615</c:v>
                </c:pt>
                <c:pt idx="146">
                  <c:v>44616</c:v>
                </c:pt>
                <c:pt idx="147">
                  <c:v>44617</c:v>
                </c:pt>
                <c:pt idx="148">
                  <c:v>44618</c:v>
                </c:pt>
                <c:pt idx="149">
                  <c:v>44619</c:v>
                </c:pt>
                <c:pt idx="150">
                  <c:v>44620</c:v>
                </c:pt>
                <c:pt idx="151">
                  <c:v>44621</c:v>
                </c:pt>
                <c:pt idx="152">
                  <c:v>44622</c:v>
                </c:pt>
                <c:pt idx="153">
                  <c:v>44623</c:v>
                </c:pt>
                <c:pt idx="154">
                  <c:v>44624</c:v>
                </c:pt>
                <c:pt idx="155">
                  <c:v>44625</c:v>
                </c:pt>
                <c:pt idx="156">
                  <c:v>44626</c:v>
                </c:pt>
                <c:pt idx="157">
                  <c:v>44627</c:v>
                </c:pt>
                <c:pt idx="158">
                  <c:v>44628</c:v>
                </c:pt>
                <c:pt idx="159">
                  <c:v>44629</c:v>
                </c:pt>
                <c:pt idx="160">
                  <c:v>44630</c:v>
                </c:pt>
                <c:pt idx="161">
                  <c:v>44631</c:v>
                </c:pt>
                <c:pt idx="162">
                  <c:v>44632</c:v>
                </c:pt>
                <c:pt idx="163">
                  <c:v>44633</c:v>
                </c:pt>
                <c:pt idx="164">
                  <c:v>44634</c:v>
                </c:pt>
                <c:pt idx="165">
                  <c:v>44635</c:v>
                </c:pt>
                <c:pt idx="166">
                  <c:v>44636</c:v>
                </c:pt>
                <c:pt idx="167">
                  <c:v>44637</c:v>
                </c:pt>
                <c:pt idx="168">
                  <c:v>44638</c:v>
                </c:pt>
                <c:pt idx="169">
                  <c:v>44639</c:v>
                </c:pt>
                <c:pt idx="170">
                  <c:v>44640</c:v>
                </c:pt>
                <c:pt idx="171">
                  <c:v>44641</c:v>
                </c:pt>
                <c:pt idx="172">
                  <c:v>44642</c:v>
                </c:pt>
                <c:pt idx="173">
                  <c:v>44643</c:v>
                </c:pt>
                <c:pt idx="174">
                  <c:v>44644</c:v>
                </c:pt>
                <c:pt idx="175">
                  <c:v>44645</c:v>
                </c:pt>
                <c:pt idx="176">
                  <c:v>44646</c:v>
                </c:pt>
                <c:pt idx="177">
                  <c:v>44647</c:v>
                </c:pt>
                <c:pt idx="178">
                  <c:v>44648</c:v>
                </c:pt>
                <c:pt idx="179">
                  <c:v>44649</c:v>
                </c:pt>
                <c:pt idx="180">
                  <c:v>44650</c:v>
                </c:pt>
                <c:pt idx="181">
                  <c:v>44651</c:v>
                </c:pt>
                <c:pt idx="182">
                  <c:v>44652</c:v>
                </c:pt>
                <c:pt idx="183">
                  <c:v>44653</c:v>
                </c:pt>
                <c:pt idx="184">
                  <c:v>44654</c:v>
                </c:pt>
                <c:pt idx="185">
                  <c:v>44655</c:v>
                </c:pt>
                <c:pt idx="186">
                  <c:v>44656</c:v>
                </c:pt>
                <c:pt idx="187">
                  <c:v>44657</c:v>
                </c:pt>
                <c:pt idx="188">
                  <c:v>44658</c:v>
                </c:pt>
                <c:pt idx="189">
                  <c:v>44659</c:v>
                </c:pt>
                <c:pt idx="190">
                  <c:v>44660</c:v>
                </c:pt>
                <c:pt idx="191">
                  <c:v>44661</c:v>
                </c:pt>
                <c:pt idx="192">
                  <c:v>44662</c:v>
                </c:pt>
                <c:pt idx="193">
                  <c:v>44663</c:v>
                </c:pt>
                <c:pt idx="194">
                  <c:v>44664</c:v>
                </c:pt>
                <c:pt idx="195">
                  <c:v>44665</c:v>
                </c:pt>
                <c:pt idx="196">
                  <c:v>44666</c:v>
                </c:pt>
                <c:pt idx="197">
                  <c:v>44667</c:v>
                </c:pt>
                <c:pt idx="198">
                  <c:v>44668</c:v>
                </c:pt>
                <c:pt idx="199">
                  <c:v>44669</c:v>
                </c:pt>
                <c:pt idx="200">
                  <c:v>44670</c:v>
                </c:pt>
                <c:pt idx="201">
                  <c:v>44671</c:v>
                </c:pt>
                <c:pt idx="202">
                  <c:v>44672</c:v>
                </c:pt>
                <c:pt idx="203">
                  <c:v>44673</c:v>
                </c:pt>
                <c:pt idx="204">
                  <c:v>44674</c:v>
                </c:pt>
                <c:pt idx="205">
                  <c:v>44675</c:v>
                </c:pt>
                <c:pt idx="206">
                  <c:v>44676</c:v>
                </c:pt>
                <c:pt idx="207">
                  <c:v>44677</c:v>
                </c:pt>
                <c:pt idx="208">
                  <c:v>44678</c:v>
                </c:pt>
                <c:pt idx="209">
                  <c:v>44679</c:v>
                </c:pt>
                <c:pt idx="210">
                  <c:v>44680</c:v>
                </c:pt>
                <c:pt idx="211">
                  <c:v>44681</c:v>
                </c:pt>
                <c:pt idx="212">
                  <c:v>44682</c:v>
                </c:pt>
                <c:pt idx="213">
                  <c:v>44683</c:v>
                </c:pt>
                <c:pt idx="214">
                  <c:v>44684</c:v>
                </c:pt>
                <c:pt idx="215">
                  <c:v>44685</c:v>
                </c:pt>
                <c:pt idx="216">
                  <c:v>44686</c:v>
                </c:pt>
                <c:pt idx="217">
                  <c:v>44687</c:v>
                </c:pt>
                <c:pt idx="218">
                  <c:v>44688</c:v>
                </c:pt>
                <c:pt idx="219">
                  <c:v>44689</c:v>
                </c:pt>
                <c:pt idx="220">
                  <c:v>44690</c:v>
                </c:pt>
                <c:pt idx="221">
                  <c:v>44691</c:v>
                </c:pt>
                <c:pt idx="222">
                  <c:v>44692</c:v>
                </c:pt>
                <c:pt idx="223">
                  <c:v>44693</c:v>
                </c:pt>
                <c:pt idx="224">
                  <c:v>44694</c:v>
                </c:pt>
                <c:pt idx="225">
                  <c:v>44695</c:v>
                </c:pt>
                <c:pt idx="226">
                  <c:v>44696</c:v>
                </c:pt>
                <c:pt idx="227">
                  <c:v>44697</c:v>
                </c:pt>
                <c:pt idx="228">
                  <c:v>44698</c:v>
                </c:pt>
                <c:pt idx="229">
                  <c:v>44699</c:v>
                </c:pt>
                <c:pt idx="230">
                  <c:v>44700</c:v>
                </c:pt>
                <c:pt idx="231">
                  <c:v>44701</c:v>
                </c:pt>
                <c:pt idx="232">
                  <c:v>44702</c:v>
                </c:pt>
                <c:pt idx="233">
                  <c:v>44703</c:v>
                </c:pt>
                <c:pt idx="234">
                  <c:v>44704</c:v>
                </c:pt>
                <c:pt idx="235">
                  <c:v>44705</c:v>
                </c:pt>
                <c:pt idx="236">
                  <c:v>44706</c:v>
                </c:pt>
                <c:pt idx="237">
                  <c:v>44707</c:v>
                </c:pt>
                <c:pt idx="238">
                  <c:v>44708</c:v>
                </c:pt>
                <c:pt idx="239">
                  <c:v>44709</c:v>
                </c:pt>
                <c:pt idx="240">
                  <c:v>44710</c:v>
                </c:pt>
                <c:pt idx="241">
                  <c:v>44711</c:v>
                </c:pt>
                <c:pt idx="242">
                  <c:v>44712</c:v>
                </c:pt>
                <c:pt idx="243">
                  <c:v>44713</c:v>
                </c:pt>
                <c:pt idx="244">
                  <c:v>44714</c:v>
                </c:pt>
                <c:pt idx="245">
                  <c:v>44715</c:v>
                </c:pt>
                <c:pt idx="246">
                  <c:v>44716</c:v>
                </c:pt>
                <c:pt idx="247">
                  <c:v>44717</c:v>
                </c:pt>
                <c:pt idx="248">
                  <c:v>44718</c:v>
                </c:pt>
                <c:pt idx="249">
                  <c:v>44719</c:v>
                </c:pt>
                <c:pt idx="250">
                  <c:v>44720</c:v>
                </c:pt>
                <c:pt idx="251">
                  <c:v>44721</c:v>
                </c:pt>
                <c:pt idx="252">
                  <c:v>44722</c:v>
                </c:pt>
                <c:pt idx="253">
                  <c:v>44723</c:v>
                </c:pt>
                <c:pt idx="254">
                  <c:v>44724</c:v>
                </c:pt>
                <c:pt idx="255">
                  <c:v>44725</c:v>
                </c:pt>
                <c:pt idx="256">
                  <c:v>44726</c:v>
                </c:pt>
                <c:pt idx="257">
                  <c:v>44727</c:v>
                </c:pt>
                <c:pt idx="258">
                  <c:v>44728</c:v>
                </c:pt>
                <c:pt idx="259">
                  <c:v>44729</c:v>
                </c:pt>
                <c:pt idx="260">
                  <c:v>44730</c:v>
                </c:pt>
                <c:pt idx="261">
                  <c:v>44731</c:v>
                </c:pt>
                <c:pt idx="262">
                  <c:v>44732</c:v>
                </c:pt>
                <c:pt idx="263">
                  <c:v>44733</c:v>
                </c:pt>
                <c:pt idx="264">
                  <c:v>44734</c:v>
                </c:pt>
                <c:pt idx="265">
                  <c:v>44735</c:v>
                </c:pt>
                <c:pt idx="266">
                  <c:v>44736</c:v>
                </c:pt>
                <c:pt idx="267">
                  <c:v>44737</c:v>
                </c:pt>
                <c:pt idx="268">
                  <c:v>44738</c:v>
                </c:pt>
                <c:pt idx="269">
                  <c:v>44739</c:v>
                </c:pt>
                <c:pt idx="270">
                  <c:v>44740</c:v>
                </c:pt>
                <c:pt idx="271">
                  <c:v>44741</c:v>
                </c:pt>
                <c:pt idx="272">
                  <c:v>44742</c:v>
                </c:pt>
                <c:pt idx="273">
                  <c:v>44743</c:v>
                </c:pt>
                <c:pt idx="274">
                  <c:v>44744</c:v>
                </c:pt>
                <c:pt idx="275">
                  <c:v>44745</c:v>
                </c:pt>
                <c:pt idx="276">
                  <c:v>44746</c:v>
                </c:pt>
                <c:pt idx="277">
                  <c:v>44747</c:v>
                </c:pt>
                <c:pt idx="278">
                  <c:v>44748</c:v>
                </c:pt>
                <c:pt idx="279">
                  <c:v>44749</c:v>
                </c:pt>
                <c:pt idx="280">
                  <c:v>44750</c:v>
                </c:pt>
                <c:pt idx="281">
                  <c:v>44751</c:v>
                </c:pt>
                <c:pt idx="282">
                  <c:v>44752</c:v>
                </c:pt>
                <c:pt idx="283">
                  <c:v>44753</c:v>
                </c:pt>
                <c:pt idx="284">
                  <c:v>44754</c:v>
                </c:pt>
                <c:pt idx="285">
                  <c:v>44755</c:v>
                </c:pt>
                <c:pt idx="286">
                  <c:v>44756</c:v>
                </c:pt>
                <c:pt idx="287">
                  <c:v>44757</c:v>
                </c:pt>
                <c:pt idx="288">
                  <c:v>44758</c:v>
                </c:pt>
                <c:pt idx="289">
                  <c:v>44759</c:v>
                </c:pt>
                <c:pt idx="290">
                  <c:v>44760</c:v>
                </c:pt>
                <c:pt idx="291">
                  <c:v>44761</c:v>
                </c:pt>
                <c:pt idx="292">
                  <c:v>44762</c:v>
                </c:pt>
                <c:pt idx="293">
                  <c:v>44763</c:v>
                </c:pt>
                <c:pt idx="294">
                  <c:v>44764</c:v>
                </c:pt>
                <c:pt idx="295">
                  <c:v>44765</c:v>
                </c:pt>
                <c:pt idx="296">
                  <c:v>44766</c:v>
                </c:pt>
                <c:pt idx="297">
                  <c:v>44767</c:v>
                </c:pt>
                <c:pt idx="298">
                  <c:v>44768</c:v>
                </c:pt>
                <c:pt idx="299">
                  <c:v>44769</c:v>
                </c:pt>
                <c:pt idx="300">
                  <c:v>44770</c:v>
                </c:pt>
                <c:pt idx="301">
                  <c:v>44771</c:v>
                </c:pt>
                <c:pt idx="302">
                  <c:v>44772</c:v>
                </c:pt>
                <c:pt idx="303">
                  <c:v>44773</c:v>
                </c:pt>
                <c:pt idx="304">
                  <c:v>44774</c:v>
                </c:pt>
                <c:pt idx="305">
                  <c:v>44775</c:v>
                </c:pt>
                <c:pt idx="306">
                  <c:v>44776</c:v>
                </c:pt>
                <c:pt idx="307">
                  <c:v>44777</c:v>
                </c:pt>
                <c:pt idx="308">
                  <c:v>44778</c:v>
                </c:pt>
                <c:pt idx="309">
                  <c:v>44779</c:v>
                </c:pt>
                <c:pt idx="310">
                  <c:v>44780</c:v>
                </c:pt>
                <c:pt idx="311">
                  <c:v>44781</c:v>
                </c:pt>
                <c:pt idx="312">
                  <c:v>44782</c:v>
                </c:pt>
                <c:pt idx="313">
                  <c:v>44783</c:v>
                </c:pt>
                <c:pt idx="314">
                  <c:v>44784</c:v>
                </c:pt>
                <c:pt idx="315">
                  <c:v>44785</c:v>
                </c:pt>
                <c:pt idx="316">
                  <c:v>44786</c:v>
                </c:pt>
                <c:pt idx="317">
                  <c:v>44787</c:v>
                </c:pt>
                <c:pt idx="318">
                  <c:v>44788</c:v>
                </c:pt>
                <c:pt idx="319">
                  <c:v>44789</c:v>
                </c:pt>
                <c:pt idx="320">
                  <c:v>44790</c:v>
                </c:pt>
                <c:pt idx="321">
                  <c:v>44791</c:v>
                </c:pt>
                <c:pt idx="322">
                  <c:v>44792</c:v>
                </c:pt>
                <c:pt idx="323">
                  <c:v>44793</c:v>
                </c:pt>
                <c:pt idx="324">
                  <c:v>44794</c:v>
                </c:pt>
                <c:pt idx="325">
                  <c:v>44795</c:v>
                </c:pt>
                <c:pt idx="326">
                  <c:v>44796</c:v>
                </c:pt>
                <c:pt idx="327">
                  <c:v>44797</c:v>
                </c:pt>
                <c:pt idx="328">
                  <c:v>44798</c:v>
                </c:pt>
                <c:pt idx="329">
                  <c:v>44799</c:v>
                </c:pt>
                <c:pt idx="330">
                  <c:v>44800</c:v>
                </c:pt>
                <c:pt idx="331">
                  <c:v>44801</c:v>
                </c:pt>
                <c:pt idx="332">
                  <c:v>44802</c:v>
                </c:pt>
                <c:pt idx="333">
                  <c:v>44803</c:v>
                </c:pt>
                <c:pt idx="334">
                  <c:v>44804</c:v>
                </c:pt>
                <c:pt idx="335">
                  <c:v>44805</c:v>
                </c:pt>
                <c:pt idx="336">
                  <c:v>44806</c:v>
                </c:pt>
                <c:pt idx="337">
                  <c:v>44807</c:v>
                </c:pt>
                <c:pt idx="338">
                  <c:v>44808</c:v>
                </c:pt>
                <c:pt idx="339">
                  <c:v>44809</c:v>
                </c:pt>
                <c:pt idx="340">
                  <c:v>44810</c:v>
                </c:pt>
                <c:pt idx="341">
                  <c:v>44811</c:v>
                </c:pt>
                <c:pt idx="342">
                  <c:v>44812</c:v>
                </c:pt>
                <c:pt idx="343">
                  <c:v>44813</c:v>
                </c:pt>
                <c:pt idx="344">
                  <c:v>44814</c:v>
                </c:pt>
                <c:pt idx="345">
                  <c:v>44815</c:v>
                </c:pt>
                <c:pt idx="346">
                  <c:v>44816</c:v>
                </c:pt>
                <c:pt idx="347">
                  <c:v>44817</c:v>
                </c:pt>
                <c:pt idx="348">
                  <c:v>44818</c:v>
                </c:pt>
                <c:pt idx="349">
                  <c:v>44819</c:v>
                </c:pt>
                <c:pt idx="350">
                  <c:v>44820</c:v>
                </c:pt>
                <c:pt idx="351">
                  <c:v>44821</c:v>
                </c:pt>
                <c:pt idx="352">
                  <c:v>44822</c:v>
                </c:pt>
                <c:pt idx="353">
                  <c:v>44823</c:v>
                </c:pt>
                <c:pt idx="354">
                  <c:v>44824</c:v>
                </c:pt>
                <c:pt idx="355">
                  <c:v>44825</c:v>
                </c:pt>
                <c:pt idx="356">
                  <c:v>44826</c:v>
                </c:pt>
                <c:pt idx="357">
                  <c:v>44827</c:v>
                </c:pt>
                <c:pt idx="358">
                  <c:v>44828</c:v>
                </c:pt>
                <c:pt idx="359">
                  <c:v>44829</c:v>
                </c:pt>
                <c:pt idx="360">
                  <c:v>44830</c:v>
                </c:pt>
                <c:pt idx="361">
                  <c:v>44831</c:v>
                </c:pt>
                <c:pt idx="362">
                  <c:v>44832</c:v>
                </c:pt>
                <c:pt idx="363">
                  <c:v>44833</c:v>
                </c:pt>
                <c:pt idx="364">
                  <c:v>44834</c:v>
                </c:pt>
              </c:numCache>
            </c:numRef>
          </c:cat>
          <c:val>
            <c:numRef>
              <c:f>Sheet1!$B$8:$B$372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</c:v>
                </c:pt>
                <c:pt idx="11">
                  <c:v>0.2</c:v>
                </c:pt>
                <c:pt idx="12">
                  <c:v>0.2</c:v>
                </c:pt>
                <c:pt idx="13">
                  <c:v>0.2</c:v>
                </c:pt>
                <c:pt idx="14">
                  <c:v>0.2</c:v>
                </c:pt>
                <c:pt idx="15">
                  <c:v>0.2</c:v>
                </c:pt>
                <c:pt idx="16">
                  <c:v>0.1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0.3</c:v>
                </c:pt>
                <c:pt idx="29">
                  <c:v>0.3</c:v>
                </c:pt>
                <c:pt idx="30">
                  <c:v>0.3</c:v>
                </c:pt>
                <c:pt idx="31">
                  <c:v>0.3</c:v>
                </c:pt>
                <c:pt idx="32">
                  <c:v>0.3</c:v>
                </c:pt>
                <c:pt idx="33">
                  <c:v>0.8</c:v>
                </c:pt>
                <c:pt idx="34">
                  <c:v>0.8</c:v>
                </c:pt>
                <c:pt idx="35">
                  <c:v>0.8</c:v>
                </c:pt>
                <c:pt idx="36">
                  <c:v>0.8</c:v>
                </c:pt>
                <c:pt idx="37">
                  <c:v>0.9</c:v>
                </c:pt>
                <c:pt idx="38">
                  <c:v>0.9</c:v>
                </c:pt>
                <c:pt idx="39">
                  <c:v>0.9</c:v>
                </c:pt>
                <c:pt idx="40">
                  <c:v>1.2</c:v>
                </c:pt>
                <c:pt idx="41">
                  <c:v>1.2</c:v>
                </c:pt>
                <c:pt idx="42">
                  <c:v>1.4</c:v>
                </c:pt>
                <c:pt idx="43">
                  <c:v>1.4</c:v>
                </c:pt>
                <c:pt idx="44">
                  <c:v>2</c:v>
                </c:pt>
                <c:pt idx="45">
                  <c:v>2</c:v>
                </c:pt>
                <c:pt idx="46">
                  <c:v>1.1000000000000001</c:v>
                </c:pt>
                <c:pt idx="47">
                  <c:v>0.8</c:v>
                </c:pt>
                <c:pt idx="48">
                  <c:v>0.8</c:v>
                </c:pt>
                <c:pt idx="49">
                  <c:v>1.8</c:v>
                </c:pt>
                <c:pt idx="50">
                  <c:v>1.8</c:v>
                </c:pt>
                <c:pt idx="51">
                  <c:v>1.9</c:v>
                </c:pt>
                <c:pt idx="52">
                  <c:v>1.9</c:v>
                </c:pt>
                <c:pt idx="53">
                  <c:v>2</c:v>
                </c:pt>
                <c:pt idx="54">
                  <c:v>2.5</c:v>
                </c:pt>
                <c:pt idx="55">
                  <c:v>2.5</c:v>
                </c:pt>
                <c:pt idx="56">
                  <c:v>3</c:v>
                </c:pt>
                <c:pt idx="57">
                  <c:v>3</c:v>
                </c:pt>
                <c:pt idx="58">
                  <c:v>3.5</c:v>
                </c:pt>
                <c:pt idx="59">
                  <c:v>3.3</c:v>
                </c:pt>
                <c:pt idx="60">
                  <c:v>2.9</c:v>
                </c:pt>
                <c:pt idx="61">
                  <c:v>2.8</c:v>
                </c:pt>
                <c:pt idx="62">
                  <c:v>2.6</c:v>
                </c:pt>
                <c:pt idx="63">
                  <c:v>2.4</c:v>
                </c:pt>
                <c:pt idx="64">
                  <c:v>2.2999999999999998</c:v>
                </c:pt>
                <c:pt idx="65">
                  <c:v>2.4</c:v>
                </c:pt>
                <c:pt idx="66">
                  <c:v>2.4</c:v>
                </c:pt>
                <c:pt idx="67">
                  <c:v>2.6</c:v>
                </c:pt>
                <c:pt idx="68">
                  <c:v>2.8</c:v>
                </c:pt>
                <c:pt idx="69">
                  <c:v>2.9</c:v>
                </c:pt>
                <c:pt idx="70">
                  <c:v>3</c:v>
                </c:pt>
                <c:pt idx="71">
                  <c:v>3.3</c:v>
                </c:pt>
                <c:pt idx="72">
                  <c:v>4.3</c:v>
                </c:pt>
                <c:pt idx="73">
                  <c:v>4.3</c:v>
                </c:pt>
                <c:pt idx="74">
                  <c:v>4.5</c:v>
                </c:pt>
                <c:pt idx="75">
                  <c:v>4.5</c:v>
                </c:pt>
                <c:pt idx="76">
                  <c:v>4.5</c:v>
                </c:pt>
                <c:pt idx="77">
                  <c:v>4.5999999999999996</c:v>
                </c:pt>
                <c:pt idx="78">
                  <c:v>4.5999999999999996</c:v>
                </c:pt>
                <c:pt idx="79">
                  <c:v>5.0999999999999996</c:v>
                </c:pt>
                <c:pt idx="80">
                  <c:v>5.4</c:v>
                </c:pt>
                <c:pt idx="81">
                  <c:v>5.5</c:v>
                </c:pt>
                <c:pt idx="82">
                  <c:v>5.9</c:v>
                </c:pt>
                <c:pt idx="83">
                  <c:v>6.9</c:v>
                </c:pt>
                <c:pt idx="84">
                  <c:v>7.9</c:v>
                </c:pt>
                <c:pt idx="85">
                  <c:v>9.1</c:v>
                </c:pt>
                <c:pt idx="86">
                  <c:v>9.5</c:v>
                </c:pt>
                <c:pt idx="87">
                  <c:v>9.5</c:v>
                </c:pt>
                <c:pt idx="88">
                  <c:v>9.5</c:v>
                </c:pt>
                <c:pt idx="89">
                  <c:v>9.5</c:v>
                </c:pt>
                <c:pt idx="90">
                  <c:v>9.5</c:v>
                </c:pt>
                <c:pt idx="91">
                  <c:v>9.5</c:v>
                </c:pt>
                <c:pt idx="92">
                  <c:v>9.5</c:v>
                </c:pt>
                <c:pt idx="93">
                  <c:v>9.5</c:v>
                </c:pt>
                <c:pt idx="94">
                  <c:v>9.6999999999999993</c:v>
                </c:pt>
                <c:pt idx="95">
                  <c:v>10.7</c:v>
                </c:pt>
                <c:pt idx="96">
                  <c:v>10.7</c:v>
                </c:pt>
                <c:pt idx="97">
                  <c:v>10.8</c:v>
                </c:pt>
                <c:pt idx="98">
                  <c:v>11.6</c:v>
                </c:pt>
                <c:pt idx="99">
                  <c:v>12.8</c:v>
                </c:pt>
                <c:pt idx="100">
                  <c:v>12.8</c:v>
                </c:pt>
                <c:pt idx="101">
                  <c:v>12.8</c:v>
                </c:pt>
                <c:pt idx="102">
                  <c:v>12.8</c:v>
                </c:pt>
                <c:pt idx="103">
                  <c:v>13.9</c:v>
                </c:pt>
                <c:pt idx="104">
                  <c:v>14.2</c:v>
                </c:pt>
                <c:pt idx="105">
                  <c:v>14.2</c:v>
                </c:pt>
                <c:pt idx="106">
                  <c:v>14.2</c:v>
                </c:pt>
                <c:pt idx="107">
                  <c:v>14.2</c:v>
                </c:pt>
                <c:pt idx="108">
                  <c:v>14.2</c:v>
                </c:pt>
                <c:pt idx="109">
                  <c:v>14.2</c:v>
                </c:pt>
                <c:pt idx="110">
                  <c:v>14.2</c:v>
                </c:pt>
                <c:pt idx="111">
                  <c:v>14.2</c:v>
                </c:pt>
                <c:pt idx="112">
                  <c:v>15</c:v>
                </c:pt>
                <c:pt idx="113">
                  <c:v>15</c:v>
                </c:pt>
                <c:pt idx="114">
                  <c:v>15</c:v>
                </c:pt>
                <c:pt idx="115">
                  <c:v>15</c:v>
                </c:pt>
                <c:pt idx="116">
                  <c:v>15</c:v>
                </c:pt>
                <c:pt idx="117">
                  <c:v>15</c:v>
                </c:pt>
                <c:pt idx="118">
                  <c:v>15</c:v>
                </c:pt>
                <c:pt idx="119">
                  <c:v>15</c:v>
                </c:pt>
                <c:pt idx="120">
                  <c:v>15</c:v>
                </c:pt>
                <c:pt idx="121">
                  <c:v>15.1</c:v>
                </c:pt>
                <c:pt idx="122">
                  <c:v>15.6</c:v>
                </c:pt>
                <c:pt idx="123">
                  <c:v>15.7</c:v>
                </c:pt>
                <c:pt idx="124">
                  <c:v>15.7</c:v>
                </c:pt>
                <c:pt idx="125">
                  <c:v>15.7</c:v>
                </c:pt>
                <c:pt idx="126">
                  <c:v>15.7</c:v>
                </c:pt>
                <c:pt idx="127">
                  <c:v>15.9</c:v>
                </c:pt>
                <c:pt idx="128">
                  <c:v>15.9</c:v>
                </c:pt>
                <c:pt idx="129">
                  <c:v>16</c:v>
                </c:pt>
                <c:pt idx="130">
                  <c:v>16</c:v>
                </c:pt>
                <c:pt idx="131">
                  <c:v>16</c:v>
                </c:pt>
                <c:pt idx="132">
                  <c:v>16</c:v>
                </c:pt>
                <c:pt idx="133">
                  <c:v>16</c:v>
                </c:pt>
                <c:pt idx="134">
                  <c:v>16</c:v>
                </c:pt>
                <c:pt idx="135">
                  <c:v>16</c:v>
                </c:pt>
                <c:pt idx="136">
                  <c:v>16</c:v>
                </c:pt>
                <c:pt idx="137">
                  <c:v>16.3</c:v>
                </c:pt>
                <c:pt idx="138">
                  <c:v>16.5</c:v>
                </c:pt>
                <c:pt idx="139">
                  <c:v>16.5</c:v>
                </c:pt>
                <c:pt idx="140">
                  <c:v>16.600000000000001</c:v>
                </c:pt>
                <c:pt idx="141">
                  <c:v>16.600000000000001</c:v>
                </c:pt>
                <c:pt idx="142">
                  <c:v>16.600000000000001</c:v>
                </c:pt>
                <c:pt idx="143">
                  <c:v>16.8</c:v>
                </c:pt>
                <c:pt idx="144">
                  <c:v>16.5</c:v>
                </c:pt>
                <c:pt idx="145">
                  <c:v>16.100000000000001</c:v>
                </c:pt>
                <c:pt idx="146">
                  <c:v>16.5</c:v>
                </c:pt>
                <c:pt idx="147">
                  <c:v>16.600000000000001</c:v>
                </c:pt>
                <c:pt idx="148">
                  <c:v>16.7</c:v>
                </c:pt>
                <c:pt idx="149">
                  <c:v>17.100000000000001</c:v>
                </c:pt>
                <c:pt idx="150">
                  <c:v>18.100000000000001</c:v>
                </c:pt>
                <c:pt idx="151">
                  <c:v>20.100000000000001</c:v>
                </c:pt>
                <c:pt idx="152">
                  <c:v>20.5</c:v>
                </c:pt>
                <c:pt idx="153">
                  <c:v>20.2</c:v>
                </c:pt>
                <c:pt idx="154">
                  <c:v>20.7</c:v>
                </c:pt>
                <c:pt idx="155">
                  <c:v>20.3</c:v>
                </c:pt>
                <c:pt idx="156">
                  <c:v>19.7</c:v>
                </c:pt>
                <c:pt idx="157">
                  <c:v>19.2</c:v>
                </c:pt>
                <c:pt idx="158">
                  <c:v>19</c:v>
                </c:pt>
                <c:pt idx="159">
                  <c:v>19</c:v>
                </c:pt>
                <c:pt idx="160">
                  <c:v>19.2</c:v>
                </c:pt>
                <c:pt idx="161">
                  <c:v>19.399999999999999</c:v>
                </c:pt>
                <c:pt idx="162">
                  <c:v>19.8</c:v>
                </c:pt>
                <c:pt idx="163">
                  <c:v>20</c:v>
                </c:pt>
                <c:pt idx="164">
                  <c:v>20.399999999999999</c:v>
                </c:pt>
                <c:pt idx="165">
                  <c:v>21.3</c:v>
                </c:pt>
                <c:pt idx="166">
                  <c:v>22.1</c:v>
                </c:pt>
                <c:pt idx="167">
                  <c:v>22.1</c:v>
                </c:pt>
                <c:pt idx="168">
                  <c:v>22.1</c:v>
                </c:pt>
                <c:pt idx="169">
                  <c:v>21.8</c:v>
                </c:pt>
                <c:pt idx="170">
                  <c:v>21.8</c:v>
                </c:pt>
                <c:pt idx="171">
                  <c:v>21.8</c:v>
                </c:pt>
                <c:pt idx="172">
                  <c:v>21.9</c:v>
                </c:pt>
                <c:pt idx="173">
                  <c:v>21.9</c:v>
                </c:pt>
                <c:pt idx="174">
                  <c:v>21.9</c:v>
                </c:pt>
                <c:pt idx="175">
                  <c:v>21.9</c:v>
                </c:pt>
                <c:pt idx="176">
                  <c:v>21.9</c:v>
                </c:pt>
                <c:pt idx="177">
                  <c:v>21.9</c:v>
                </c:pt>
                <c:pt idx="178">
                  <c:v>21.8</c:v>
                </c:pt>
                <c:pt idx="179">
                  <c:v>21.7</c:v>
                </c:pt>
                <c:pt idx="180">
                  <c:v>21.5</c:v>
                </c:pt>
                <c:pt idx="181">
                  <c:v>21.1</c:v>
                </c:pt>
                <c:pt idx="182">
                  <c:v>21.2</c:v>
                </c:pt>
                <c:pt idx="183">
                  <c:v>21.1</c:v>
                </c:pt>
                <c:pt idx="184">
                  <c:v>21.6</c:v>
                </c:pt>
                <c:pt idx="185">
                  <c:v>21.7</c:v>
                </c:pt>
                <c:pt idx="186">
                  <c:v>22.4</c:v>
                </c:pt>
                <c:pt idx="187">
                  <c:v>22.4</c:v>
                </c:pt>
                <c:pt idx="188">
                  <c:v>22.4</c:v>
                </c:pt>
                <c:pt idx="189">
                  <c:v>22.2</c:v>
                </c:pt>
                <c:pt idx="190">
                  <c:v>21.9</c:v>
                </c:pt>
                <c:pt idx="191">
                  <c:v>21.8</c:v>
                </c:pt>
                <c:pt idx="192">
                  <c:v>21.8</c:v>
                </c:pt>
                <c:pt idx="193">
                  <c:v>21.9</c:v>
                </c:pt>
                <c:pt idx="194">
                  <c:v>21.9</c:v>
                </c:pt>
                <c:pt idx="195">
                  <c:v>21.9</c:v>
                </c:pt>
                <c:pt idx="196">
                  <c:v>21.9</c:v>
                </c:pt>
                <c:pt idx="197">
                  <c:v>21.9</c:v>
                </c:pt>
                <c:pt idx="198">
                  <c:v>21.9</c:v>
                </c:pt>
                <c:pt idx="199">
                  <c:v>22</c:v>
                </c:pt>
                <c:pt idx="200">
                  <c:v>22.3</c:v>
                </c:pt>
                <c:pt idx="201">
                  <c:v>22.7</c:v>
                </c:pt>
                <c:pt idx="202">
                  <c:v>22.8</c:v>
                </c:pt>
                <c:pt idx="203">
                  <c:v>23.4</c:v>
                </c:pt>
                <c:pt idx="204">
                  <c:v>23.3</c:v>
                </c:pt>
                <c:pt idx="205">
                  <c:v>23</c:v>
                </c:pt>
                <c:pt idx="206">
                  <c:v>22.8</c:v>
                </c:pt>
                <c:pt idx="207">
                  <c:v>22.8</c:v>
                </c:pt>
                <c:pt idx="208">
                  <c:v>23.3</c:v>
                </c:pt>
                <c:pt idx="209">
                  <c:v>23.3</c:v>
                </c:pt>
                <c:pt idx="210">
                  <c:v>23.4</c:v>
                </c:pt>
                <c:pt idx="211">
                  <c:v>23.4</c:v>
                </c:pt>
                <c:pt idx="212">
                  <c:v>23.1</c:v>
                </c:pt>
                <c:pt idx="213">
                  <c:v>22.5</c:v>
                </c:pt>
                <c:pt idx="214">
                  <c:v>22</c:v>
                </c:pt>
                <c:pt idx="215">
                  <c:v>21.8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3-4048-B597-41FFC59D27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2404072"/>
        <c:axId val="632404464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Sheet1!$C$7</c15:sqref>
                        </c15:formulaRef>
                      </c:ext>
                    </c:extLst>
                    <c:strCache>
                      <c:ptCount val="1"/>
                      <c:pt idx="0">
                        <c:v>Median Snow Water Equivalent (1981-2010) (in) </c:v>
                      </c:pt>
                    </c:strCache>
                  </c:strRef>
                </c:tx>
                <c:spPr>
                  <a:ln w="19050" cap="rnd">
                    <a:solidFill>
                      <a:schemeClr val="accent2"/>
                    </a:solidFill>
                    <a:prstDash val="sysDash"/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Sheet1!$A$8:$A$372</c15:sqref>
                        </c15:formulaRef>
                      </c:ext>
                    </c:extLst>
                    <c:numCache>
                      <c:formatCode>m/d/yyyy</c:formatCode>
                      <c:ptCount val="365"/>
                      <c:pt idx="0">
                        <c:v>44470</c:v>
                      </c:pt>
                      <c:pt idx="1">
                        <c:v>44471</c:v>
                      </c:pt>
                      <c:pt idx="2">
                        <c:v>44472</c:v>
                      </c:pt>
                      <c:pt idx="3">
                        <c:v>44473</c:v>
                      </c:pt>
                      <c:pt idx="4">
                        <c:v>44474</c:v>
                      </c:pt>
                      <c:pt idx="5">
                        <c:v>44475</c:v>
                      </c:pt>
                      <c:pt idx="6">
                        <c:v>44476</c:v>
                      </c:pt>
                      <c:pt idx="7">
                        <c:v>44477</c:v>
                      </c:pt>
                      <c:pt idx="8">
                        <c:v>44478</c:v>
                      </c:pt>
                      <c:pt idx="9">
                        <c:v>44479</c:v>
                      </c:pt>
                      <c:pt idx="10">
                        <c:v>44480</c:v>
                      </c:pt>
                      <c:pt idx="11">
                        <c:v>44481</c:v>
                      </c:pt>
                      <c:pt idx="12">
                        <c:v>44482</c:v>
                      </c:pt>
                      <c:pt idx="13">
                        <c:v>44483</c:v>
                      </c:pt>
                      <c:pt idx="14">
                        <c:v>44484</c:v>
                      </c:pt>
                      <c:pt idx="15">
                        <c:v>44485</c:v>
                      </c:pt>
                      <c:pt idx="16">
                        <c:v>44486</c:v>
                      </c:pt>
                      <c:pt idx="17">
                        <c:v>44487</c:v>
                      </c:pt>
                      <c:pt idx="18">
                        <c:v>44488</c:v>
                      </c:pt>
                      <c:pt idx="19">
                        <c:v>44489</c:v>
                      </c:pt>
                      <c:pt idx="20">
                        <c:v>44490</c:v>
                      </c:pt>
                      <c:pt idx="21">
                        <c:v>44491</c:v>
                      </c:pt>
                      <c:pt idx="22">
                        <c:v>44492</c:v>
                      </c:pt>
                      <c:pt idx="23">
                        <c:v>44493</c:v>
                      </c:pt>
                      <c:pt idx="24">
                        <c:v>44494</c:v>
                      </c:pt>
                      <c:pt idx="25">
                        <c:v>44495</c:v>
                      </c:pt>
                      <c:pt idx="26">
                        <c:v>44496</c:v>
                      </c:pt>
                      <c:pt idx="27">
                        <c:v>44497</c:v>
                      </c:pt>
                      <c:pt idx="28">
                        <c:v>44498</c:v>
                      </c:pt>
                      <c:pt idx="29">
                        <c:v>44499</c:v>
                      </c:pt>
                      <c:pt idx="30">
                        <c:v>44500</c:v>
                      </c:pt>
                      <c:pt idx="31">
                        <c:v>44501</c:v>
                      </c:pt>
                      <c:pt idx="32">
                        <c:v>44502</c:v>
                      </c:pt>
                      <c:pt idx="33">
                        <c:v>44503</c:v>
                      </c:pt>
                      <c:pt idx="34">
                        <c:v>44504</c:v>
                      </c:pt>
                      <c:pt idx="35">
                        <c:v>44505</c:v>
                      </c:pt>
                      <c:pt idx="36">
                        <c:v>44506</c:v>
                      </c:pt>
                      <c:pt idx="37">
                        <c:v>44507</c:v>
                      </c:pt>
                      <c:pt idx="38">
                        <c:v>44508</c:v>
                      </c:pt>
                      <c:pt idx="39">
                        <c:v>44509</c:v>
                      </c:pt>
                      <c:pt idx="40">
                        <c:v>44510</c:v>
                      </c:pt>
                      <c:pt idx="41">
                        <c:v>44511</c:v>
                      </c:pt>
                      <c:pt idx="42">
                        <c:v>44512</c:v>
                      </c:pt>
                      <c:pt idx="43">
                        <c:v>44513</c:v>
                      </c:pt>
                      <c:pt idx="44">
                        <c:v>44514</c:v>
                      </c:pt>
                      <c:pt idx="45">
                        <c:v>44515</c:v>
                      </c:pt>
                      <c:pt idx="46">
                        <c:v>44516</c:v>
                      </c:pt>
                      <c:pt idx="47">
                        <c:v>44517</c:v>
                      </c:pt>
                      <c:pt idx="48">
                        <c:v>44518</c:v>
                      </c:pt>
                      <c:pt idx="49">
                        <c:v>44519</c:v>
                      </c:pt>
                      <c:pt idx="50">
                        <c:v>44520</c:v>
                      </c:pt>
                      <c:pt idx="51">
                        <c:v>44521</c:v>
                      </c:pt>
                      <c:pt idx="52">
                        <c:v>44522</c:v>
                      </c:pt>
                      <c:pt idx="53">
                        <c:v>44523</c:v>
                      </c:pt>
                      <c:pt idx="54">
                        <c:v>44524</c:v>
                      </c:pt>
                      <c:pt idx="55">
                        <c:v>44525</c:v>
                      </c:pt>
                      <c:pt idx="56">
                        <c:v>44526</c:v>
                      </c:pt>
                      <c:pt idx="57">
                        <c:v>44527</c:v>
                      </c:pt>
                      <c:pt idx="58">
                        <c:v>44528</c:v>
                      </c:pt>
                      <c:pt idx="59">
                        <c:v>44529</c:v>
                      </c:pt>
                      <c:pt idx="60">
                        <c:v>44530</c:v>
                      </c:pt>
                      <c:pt idx="61">
                        <c:v>44531</c:v>
                      </c:pt>
                      <c:pt idx="62">
                        <c:v>44532</c:v>
                      </c:pt>
                      <c:pt idx="63">
                        <c:v>44533</c:v>
                      </c:pt>
                      <c:pt idx="64">
                        <c:v>44534</c:v>
                      </c:pt>
                      <c:pt idx="65">
                        <c:v>44535</c:v>
                      </c:pt>
                      <c:pt idx="66">
                        <c:v>44536</c:v>
                      </c:pt>
                      <c:pt idx="67">
                        <c:v>44537</c:v>
                      </c:pt>
                      <c:pt idx="68">
                        <c:v>44538</c:v>
                      </c:pt>
                      <c:pt idx="69">
                        <c:v>44539</c:v>
                      </c:pt>
                      <c:pt idx="70">
                        <c:v>44540</c:v>
                      </c:pt>
                      <c:pt idx="71">
                        <c:v>44541</c:v>
                      </c:pt>
                      <c:pt idx="72">
                        <c:v>44542</c:v>
                      </c:pt>
                      <c:pt idx="73">
                        <c:v>44543</c:v>
                      </c:pt>
                      <c:pt idx="74">
                        <c:v>44544</c:v>
                      </c:pt>
                      <c:pt idx="75">
                        <c:v>44545</c:v>
                      </c:pt>
                      <c:pt idx="76">
                        <c:v>44546</c:v>
                      </c:pt>
                      <c:pt idx="77">
                        <c:v>44547</c:v>
                      </c:pt>
                      <c:pt idx="78">
                        <c:v>44548</c:v>
                      </c:pt>
                      <c:pt idx="79">
                        <c:v>44549</c:v>
                      </c:pt>
                      <c:pt idx="80">
                        <c:v>44550</c:v>
                      </c:pt>
                      <c:pt idx="81">
                        <c:v>44551</c:v>
                      </c:pt>
                      <c:pt idx="82">
                        <c:v>44552</c:v>
                      </c:pt>
                      <c:pt idx="83">
                        <c:v>44553</c:v>
                      </c:pt>
                      <c:pt idx="84">
                        <c:v>44554</c:v>
                      </c:pt>
                      <c:pt idx="85">
                        <c:v>44555</c:v>
                      </c:pt>
                      <c:pt idx="86">
                        <c:v>44556</c:v>
                      </c:pt>
                      <c:pt idx="87">
                        <c:v>44557</c:v>
                      </c:pt>
                      <c:pt idx="88">
                        <c:v>44558</c:v>
                      </c:pt>
                      <c:pt idx="89">
                        <c:v>44559</c:v>
                      </c:pt>
                      <c:pt idx="90">
                        <c:v>44560</c:v>
                      </c:pt>
                      <c:pt idx="91">
                        <c:v>44561</c:v>
                      </c:pt>
                      <c:pt idx="92">
                        <c:v>44562</c:v>
                      </c:pt>
                      <c:pt idx="93">
                        <c:v>44563</c:v>
                      </c:pt>
                      <c:pt idx="94">
                        <c:v>44564</c:v>
                      </c:pt>
                      <c:pt idx="95">
                        <c:v>44565</c:v>
                      </c:pt>
                      <c:pt idx="96">
                        <c:v>44566</c:v>
                      </c:pt>
                      <c:pt idx="97">
                        <c:v>44567</c:v>
                      </c:pt>
                      <c:pt idx="98">
                        <c:v>44568</c:v>
                      </c:pt>
                      <c:pt idx="99">
                        <c:v>44569</c:v>
                      </c:pt>
                      <c:pt idx="100">
                        <c:v>44570</c:v>
                      </c:pt>
                      <c:pt idx="101">
                        <c:v>44571</c:v>
                      </c:pt>
                      <c:pt idx="102">
                        <c:v>44572</c:v>
                      </c:pt>
                      <c:pt idx="103">
                        <c:v>44573</c:v>
                      </c:pt>
                      <c:pt idx="104">
                        <c:v>44574</c:v>
                      </c:pt>
                      <c:pt idx="105">
                        <c:v>44575</c:v>
                      </c:pt>
                      <c:pt idx="106">
                        <c:v>44576</c:v>
                      </c:pt>
                      <c:pt idx="107">
                        <c:v>44577</c:v>
                      </c:pt>
                      <c:pt idx="108">
                        <c:v>44578</c:v>
                      </c:pt>
                      <c:pt idx="109">
                        <c:v>44579</c:v>
                      </c:pt>
                      <c:pt idx="110">
                        <c:v>44580</c:v>
                      </c:pt>
                      <c:pt idx="111">
                        <c:v>44581</c:v>
                      </c:pt>
                      <c:pt idx="112">
                        <c:v>44582</c:v>
                      </c:pt>
                      <c:pt idx="113">
                        <c:v>44583</c:v>
                      </c:pt>
                      <c:pt idx="114">
                        <c:v>44584</c:v>
                      </c:pt>
                      <c:pt idx="115">
                        <c:v>44585</c:v>
                      </c:pt>
                      <c:pt idx="116">
                        <c:v>44586</c:v>
                      </c:pt>
                      <c:pt idx="117">
                        <c:v>44587</c:v>
                      </c:pt>
                      <c:pt idx="118">
                        <c:v>44588</c:v>
                      </c:pt>
                      <c:pt idx="119">
                        <c:v>44589</c:v>
                      </c:pt>
                      <c:pt idx="120">
                        <c:v>44590</c:v>
                      </c:pt>
                      <c:pt idx="121">
                        <c:v>44591</c:v>
                      </c:pt>
                      <c:pt idx="122">
                        <c:v>44592</c:v>
                      </c:pt>
                      <c:pt idx="123">
                        <c:v>44593</c:v>
                      </c:pt>
                      <c:pt idx="124">
                        <c:v>44594</c:v>
                      </c:pt>
                      <c:pt idx="125">
                        <c:v>44595</c:v>
                      </c:pt>
                      <c:pt idx="126">
                        <c:v>44596</c:v>
                      </c:pt>
                      <c:pt idx="127">
                        <c:v>44597</c:v>
                      </c:pt>
                      <c:pt idx="128">
                        <c:v>44598</c:v>
                      </c:pt>
                      <c:pt idx="129">
                        <c:v>44599</c:v>
                      </c:pt>
                      <c:pt idx="130">
                        <c:v>44600</c:v>
                      </c:pt>
                      <c:pt idx="131">
                        <c:v>44601</c:v>
                      </c:pt>
                      <c:pt idx="132">
                        <c:v>44602</c:v>
                      </c:pt>
                      <c:pt idx="133">
                        <c:v>44603</c:v>
                      </c:pt>
                      <c:pt idx="134">
                        <c:v>44604</c:v>
                      </c:pt>
                      <c:pt idx="135">
                        <c:v>44605</c:v>
                      </c:pt>
                      <c:pt idx="136">
                        <c:v>44606</c:v>
                      </c:pt>
                      <c:pt idx="137">
                        <c:v>44607</c:v>
                      </c:pt>
                      <c:pt idx="138">
                        <c:v>44608</c:v>
                      </c:pt>
                      <c:pt idx="139">
                        <c:v>44609</c:v>
                      </c:pt>
                      <c:pt idx="140">
                        <c:v>44610</c:v>
                      </c:pt>
                      <c:pt idx="141">
                        <c:v>44611</c:v>
                      </c:pt>
                      <c:pt idx="142">
                        <c:v>44612</c:v>
                      </c:pt>
                      <c:pt idx="143">
                        <c:v>44613</c:v>
                      </c:pt>
                      <c:pt idx="144">
                        <c:v>44614</c:v>
                      </c:pt>
                      <c:pt idx="145">
                        <c:v>44615</c:v>
                      </c:pt>
                      <c:pt idx="146">
                        <c:v>44616</c:v>
                      </c:pt>
                      <c:pt idx="147">
                        <c:v>44617</c:v>
                      </c:pt>
                      <c:pt idx="148">
                        <c:v>44618</c:v>
                      </c:pt>
                      <c:pt idx="149">
                        <c:v>44619</c:v>
                      </c:pt>
                      <c:pt idx="150">
                        <c:v>44620</c:v>
                      </c:pt>
                      <c:pt idx="151">
                        <c:v>44621</c:v>
                      </c:pt>
                      <c:pt idx="152">
                        <c:v>44622</c:v>
                      </c:pt>
                      <c:pt idx="153">
                        <c:v>44623</c:v>
                      </c:pt>
                      <c:pt idx="154">
                        <c:v>44624</c:v>
                      </c:pt>
                      <c:pt idx="155">
                        <c:v>44625</c:v>
                      </c:pt>
                      <c:pt idx="156">
                        <c:v>44626</c:v>
                      </c:pt>
                      <c:pt idx="157">
                        <c:v>44627</c:v>
                      </c:pt>
                      <c:pt idx="158">
                        <c:v>44628</c:v>
                      </c:pt>
                      <c:pt idx="159">
                        <c:v>44629</c:v>
                      </c:pt>
                      <c:pt idx="160">
                        <c:v>44630</c:v>
                      </c:pt>
                      <c:pt idx="161">
                        <c:v>44631</c:v>
                      </c:pt>
                      <c:pt idx="162">
                        <c:v>44632</c:v>
                      </c:pt>
                      <c:pt idx="163">
                        <c:v>44633</c:v>
                      </c:pt>
                      <c:pt idx="164">
                        <c:v>44634</c:v>
                      </c:pt>
                      <c:pt idx="165">
                        <c:v>44635</c:v>
                      </c:pt>
                      <c:pt idx="166">
                        <c:v>44636</c:v>
                      </c:pt>
                      <c:pt idx="167">
                        <c:v>44637</c:v>
                      </c:pt>
                      <c:pt idx="168">
                        <c:v>44638</c:v>
                      </c:pt>
                      <c:pt idx="169">
                        <c:v>44639</c:v>
                      </c:pt>
                      <c:pt idx="170">
                        <c:v>44640</c:v>
                      </c:pt>
                      <c:pt idx="171">
                        <c:v>44641</c:v>
                      </c:pt>
                      <c:pt idx="172">
                        <c:v>44642</c:v>
                      </c:pt>
                      <c:pt idx="173">
                        <c:v>44643</c:v>
                      </c:pt>
                      <c:pt idx="174">
                        <c:v>44644</c:v>
                      </c:pt>
                      <c:pt idx="175">
                        <c:v>44645</c:v>
                      </c:pt>
                      <c:pt idx="176">
                        <c:v>44646</c:v>
                      </c:pt>
                      <c:pt idx="177">
                        <c:v>44647</c:v>
                      </c:pt>
                      <c:pt idx="178">
                        <c:v>44648</c:v>
                      </c:pt>
                      <c:pt idx="179">
                        <c:v>44649</c:v>
                      </c:pt>
                      <c:pt idx="180">
                        <c:v>44650</c:v>
                      </c:pt>
                      <c:pt idx="181">
                        <c:v>44651</c:v>
                      </c:pt>
                      <c:pt idx="182">
                        <c:v>44652</c:v>
                      </c:pt>
                      <c:pt idx="183">
                        <c:v>44653</c:v>
                      </c:pt>
                      <c:pt idx="184">
                        <c:v>44654</c:v>
                      </c:pt>
                      <c:pt idx="185">
                        <c:v>44655</c:v>
                      </c:pt>
                      <c:pt idx="186">
                        <c:v>44656</c:v>
                      </c:pt>
                      <c:pt idx="187">
                        <c:v>44657</c:v>
                      </c:pt>
                      <c:pt idx="188">
                        <c:v>44658</c:v>
                      </c:pt>
                      <c:pt idx="189">
                        <c:v>44659</c:v>
                      </c:pt>
                      <c:pt idx="190">
                        <c:v>44660</c:v>
                      </c:pt>
                      <c:pt idx="191">
                        <c:v>44661</c:v>
                      </c:pt>
                      <c:pt idx="192">
                        <c:v>44662</c:v>
                      </c:pt>
                      <c:pt idx="193">
                        <c:v>44663</c:v>
                      </c:pt>
                      <c:pt idx="194">
                        <c:v>44664</c:v>
                      </c:pt>
                      <c:pt idx="195">
                        <c:v>44665</c:v>
                      </c:pt>
                      <c:pt idx="196">
                        <c:v>44666</c:v>
                      </c:pt>
                      <c:pt idx="197">
                        <c:v>44667</c:v>
                      </c:pt>
                      <c:pt idx="198">
                        <c:v>44668</c:v>
                      </c:pt>
                      <c:pt idx="199">
                        <c:v>44669</c:v>
                      </c:pt>
                      <c:pt idx="200">
                        <c:v>44670</c:v>
                      </c:pt>
                      <c:pt idx="201">
                        <c:v>44671</c:v>
                      </c:pt>
                      <c:pt idx="202">
                        <c:v>44672</c:v>
                      </c:pt>
                      <c:pt idx="203">
                        <c:v>44673</c:v>
                      </c:pt>
                      <c:pt idx="204">
                        <c:v>44674</c:v>
                      </c:pt>
                      <c:pt idx="205">
                        <c:v>44675</c:v>
                      </c:pt>
                      <c:pt idx="206">
                        <c:v>44676</c:v>
                      </c:pt>
                      <c:pt idx="207">
                        <c:v>44677</c:v>
                      </c:pt>
                      <c:pt idx="208">
                        <c:v>44678</c:v>
                      </c:pt>
                      <c:pt idx="209">
                        <c:v>44679</c:v>
                      </c:pt>
                      <c:pt idx="210">
                        <c:v>44680</c:v>
                      </c:pt>
                      <c:pt idx="211">
                        <c:v>44681</c:v>
                      </c:pt>
                      <c:pt idx="212">
                        <c:v>44682</c:v>
                      </c:pt>
                      <c:pt idx="213">
                        <c:v>44683</c:v>
                      </c:pt>
                      <c:pt idx="214">
                        <c:v>44684</c:v>
                      </c:pt>
                      <c:pt idx="215">
                        <c:v>44685</c:v>
                      </c:pt>
                      <c:pt idx="216">
                        <c:v>44686</c:v>
                      </c:pt>
                      <c:pt idx="217">
                        <c:v>44687</c:v>
                      </c:pt>
                      <c:pt idx="218">
                        <c:v>44688</c:v>
                      </c:pt>
                      <c:pt idx="219">
                        <c:v>44689</c:v>
                      </c:pt>
                      <c:pt idx="220">
                        <c:v>44690</c:v>
                      </c:pt>
                      <c:pt idx="221">
                        <c:v>44691</c:v>
                      </c:pt>
                      <c:pt idx="222">
                        <c:v>44692</c:v>
                      </c:pt>
                      <c:pt idx="223">
                        <c:v>44693</c:v>
                      </c:pt>
                      <c:pt idx="224">
                        <c:v>44694</c:v>
                      </c:pt>
                      <c:pt idx="225">
                        <c:v>44695</c:v>
                      </c:pt>
                      <c:pt idx="226">
                        <c:v>44696</c:v>
                      </c:pt>
                      <c:pt idx="227">
                        <c:v>44697</c:v>
                      </c:pt>
                      <c:pt idx="228">
                        <c:v>44698</c:v>
                      </c:pt>
                      <c:pt idx="229">
                        <c:v>44699</c:v>
                      </c:pt>
                      <c:pt idx="230">
                        <c:v>44700</c:v>
                      </c:pt>
                      <c:pt idx="231">
                        <c:v>44701</c:v>
                      </c:pt>
                      <c:pt idx="232">
                        <c:v>44702</c:v>
                      </c:pt>
                      <c:pt idx="233">
                        <c:v>44703</c:v>
                      </c:pt>
                      <c:pt idx="234">
                        <c:v>44704</c:v>
                      </c:pt>
                      <c:pt idx="235">
                        <c:v>44705</c:v>
                      </c:pt>
                      <c:pt idx="236">
                        <c:v>44706</c:v>
                      </c:pt>
                      <c:pt idx="237">
                        <c:v>44707</c:v>
                      </c:pt>
                      <c:pt idx="238">
                        <c:v>44708</c:v>
                      </c:pt>
                      <c:pt idx="239">
                        <c:v>44709</c:v>
                      </c:pt>
                      <c:pt idx="240">
                        <c:v>44710</c:v>
                      </c:pt>
                      <c:pt idx="241">
                        <c:v>44711</c:v>
                      </c:pt>
                      <c:pt idx="242">
                        <c:v>44712</c:v>
                      </c:pt>
                      <c:pt idx="243">
                        <c:v>44713</c:v>
                      </c:pt>
                      <c:pt idx="244">
                        <c:v>44714</c:v>
                      </c:pt>
                      <c:pt idx="245">
                        <c:v>44715</c:v>
                      </c:pt>
                      <c:pt idx="246">
                        <c:v>44716</c:v>
                      </c:pt>
                      <c:pt idx="247">
                        <c:v>44717</c:v>
                      </c:pt>
                      <c:pt idx="248">
                        <c:v>44718</c:v>
                      </c:pt>
                      <c:pt idx="249">
                        <c:v>44719</c:v>
                      </c:pt>
                      <c:pt idx="250">
                        <c:v>44720</c:v>
                      </c:pt>
                      <c:pt idx="251">
                        <c:v>44721</c:v>
                      </c:pt>
                      <c:pt idx="252">
                        <c:v>44722</c:v>
                      </c:pt>
                      <c:pt idx="253">
                        <c:v>44723</c:v>
                      </c:pt>
                      <c:pt idx="254">
                        <c:v>44724</c:v>
                      </c:pt>
                      <c:pt idx="255">
                        <c:v>44725</c:v>
                      </c:pt>
                      <c:pt idx="256">
                        <c:v>44726</c:v>
                      </c:pt>
                      <c:pt idx="257">
                        <c:v>44727</c:v>
                      </c:pt>
                      <c:pt idx="258">
                        <c:v>44728</c:v>
                      </c:pt>
                      <c:pt idx="259">
                        <c:v>44729</c:v>
                      </c:pt>
                      <c:pt idx="260">
                        <c:v>44730</c:v>
                      </c:pt>
                      <c:pt idx="261">
                        <c:v>44731</c:v>
                      </c:pt>
                      <c:pt idx="262">
                        <c:v>44732</c:v>
                      </c:pt>
                      <c:pt idx="263">
                        <c:v>44733</c:v>
                      </c:pt>
                      <c:pt idx="264">
                        <c:v>44734</c:v>
                      </c:pt>
                      <c:pt idx="265">
                        <c:v>44735</c:v>
                      </c:pt>
                      <c:pt idx="266">
                        <c:v>44736</c:v>
                      </c:pt>
                      <c:pt idx="267">
                        <c:v>44737</c:v>
                      </c:pt>
                      <c:pt idx="268">
                        <c:v>44738</c:v>
                      </c:pt>
                      <c:pt idx="269">
                        <c:v>44739</c:v>
                      </c:pt>
                      <c:pt idx="270">
                        <c:v>44740</c:v>
                      </c:pt>
                      <c:pt idx="271">
                        <c:v>44741</c:v>
                      </c:pt>
                      <c:pt idx="272">
                        <c:v>44742</c:v>
                      </c:pt>
                      <c:pt idx="273">
                        <c:v>44743</c:v>
                      </c:pt>
                      <c:pt idx="274">
                        <c:v>44744</c:v>
                      </c:pt>
                      <c:pt idx="275">
                        <c:v>44745</c:v>
                      </c:pt>
                      <c:pt idx="276">
                        <c:v>44746</c:v>
                      </c:pt>
                      <c:pt idx="277">
                        <c:v>44747</c:v>
                      </c:pt>
                      <c:pt idx="278">
                        <c:v>44748</c:v>
                      </c:pt>
                      <c:pt idx="279">
                        <c:v>44749</c:v>
                      </c:pt>
                      <c:pt idx="280">
                        <c:v>44750</c:v>
                      </c:pt>
                      <c:pt idx="281">
                        <c:v>44751</c:v>
                      </c:pt>
                      <c:pt idx="282">
                        <c:v>44752</c:v>
                      </c:pt>
                      <c:pt idx="283">
                        <c:v>44753</c:v>
                      </c:pt>
                      <c:pt idx="284">
                        <c:v>44754</c:v>
                      </c:pt>
                      <c:pt idx="285">
                        <c:v>44755</c:v>
                      </c:pt>
                      <c:pt idx="286">
                        <c:v>44756</c:v>
                      </c:pt>
                      <c:pt idx="287">
                        <c:v>44757</c:v>
                      </c:pt>
                      <c:pt idx="288">
                        <c:v>44758</c:v>
                      </c:pt>
                      <c:pt idx="289">
                        <c:v>44759</c:v>
                      </c:pt>
                      <c:pt idx="290">
                        <c:v>44760</c:v>
                      </c:pt>
                      <c:pt idx="291">
                        <c:v>44761</c:v>
                      </c:pt>
                      <c:pt idx="292">
                        <c:v>44762</c:v>
                      </c:pt>
                      <c:pt idx="293">
                        <c:v>44763</c:v>
                      </c:pt>
                      <c:pt idx="294">
                        <c:v>44764</c:v>
                      </c:pt>
                      <c:pt idx="295">
                        <c:v>44765</c:v>
                      </c:pt>
                      <c:pt idx="296">
                        <c:v>44766</c:v>
                      </c:pt>
                      <c:pt idx="297">
                        <c:v>44767</c:v>
                      </c:pt>
                      <c:pt idx="298">
                        <c:v>44768</c:v>
                      </c:pt>
                      <c:pt idx="299">
                        <c:v>44769</c:v>
                      </c:pt>
                      <c:pt idx="300">
                        <c:v>44770</c:v>
                      </c:pt>
                      <c:pt idx="301">
                        <c:v>44771</c:v>
                      </c:pt>
                      <c:pt idx="302">
                        <c:v>44772</c:v>
                      </c:pt>
                      <c:pt idx="303">
                        <c:v>44773</c:v>
                      </c:pt>
                      <c:pt idx="304">
                        <c:v>44774</c:v>
                      </c:pt>
                      <c:pt idx="305">
                        <c:v>44775</c:v>
                      </c:pt>
                      <c:pt idx="306">
                        <c:v>44776</c:v>
                      </c:pt>
                      <c:pt idx="307">
                        <c:v>44777</c:v>
                      </c:pt>
                      <c:pt idx="308">
                        <c:v>44778</c:v>
                      </c:pt>
                      <c:pt idx="309">
                        <c:v>44779</c:v>
                      </c:pt>
                      <c:pt idx="310">
                        <c:v>44780</c:v>
                      </c:pt>
                      <c:pt idx="311">
                        <c:v>44781</c:v>
                      </c:pt>
                      <c:pt idx="312">
                        <c:v>44782</c:v>
                      </c:pt>
                      <c:pt idx="313">
                        <c:v>44783</c:v>
                      </c:pt>
                      <c:pt idx="314">
                        <c:v>44784</c:v>
                      </c:pt>
                      <c:pt idx="315">
                        <c:v>44785</c:v>
                      </c:pt>
                      <c:pt idx="316">
                        <c:v>44786</c:v>
                      </c:pt>
                      <c:pt idx="317">
                        <c:v>44787</c:v>
                      </c:pt>
                      <c:pt idx="318">
                        <c:v>44788</c:v>
                      </c:pt>
                      <c:pt idx="319">
                        <c:v>44789</c:v>
                      </c:pt>
                      <c:pt idx="320">
                        <c:v>44790</c:v>
                      </c:pt>
                      <c:pt idx="321">
                        <c:v>44791</c:v>
                      </c:pt>
                      <c:pt idx="322">
                        <c:v>44792</c:v>
                      </c:pt>
                      <c:pt idx="323">
                        <c:v>44793</c:v>
                      </c:pt>
                      <c:pt idx="324">
                        <c:v>44794</c:v>
                      </c:pt>
                      <c:pt idx="325">
                        <c:v>44795</c:v>
                      </c:pt>
                      <c:pt idx="326">
                        <c:v>44796</c:v>
                      </c:pt>
                      <c:pt idx="327">
                        <c:v>44797</c:v>
                      </c:pt>
                      <c:pt idx="328">
                        <c:v>44798</c:v>
                      </c:pt>
                      <c:pt idx="329">
                        <c:v>44799</c:v>
                      </c:pt>
                      <c:pt idx="330">
                        <c:v>44800</c:v>
                      </c:pt>
                      <c:pt idx="331">
                        <c:v>44801</c:v>
                      </c:pt>
                      <c:pt idx="332">
                        <c:v>44802</c:v>
                      </c:pt>
                      <c:pt idx="333">
                        <c:v>44803</c:v>
                      </c:pt>
                      <c:pt idx="334">
                        <c:v>44804</c:v>
                      </c:pt>
                      <c:pt idx="335">
                        <c:v>44805</c:v>
                      </c:pt>
                      <c:pt idx="336">
                        <c:v>44806</c:v>
                      </c:pt>
                      <c:pt idx="337">
                        <c:v>44807</c:v>
                      </c:pt>
                      <c:pt idx="338">
                        <c:v>44808</c:v>
                      </c:pt>
                      <c:pt idx="339">
                        <c:v>44809</c:v>
                      </c:pt>
                      <c:pt idx="340">
                        <c:v>44810</c:v>
                      </c:pt>
                      <c:pt idx="341">
                        <c:v>44811</c:v>
                      </c:pt>
                      <c:pt idx="342">
                        <c:v>44812</c:v>
                      </c:pt>
                      <c:pt idx="343">
                        <c:v>44813</c:v>
                      </c:pt>
                      <c:pt idx="344">
                        <c:v>44814</c:v>
                      </c:pt>
                      <c:pt idx="345">
                        <c:v>44815</c:v>
                      </c:pt>
                      <c:pt idx="346">
                        <c:v>44816</c:v>
                      </c:pt>
                      <c:pt idx="347">
                        <c:v>44817</c:v>
                      </c:pt>
                      <c:pt idx="348">
                        <c:v>44818</c:v>
                      </c:pt>
                      <c:pt idx="349">
                        <c:v>44819</c:v>
                      </c:pt>
                      <c:pt idx="350">
                        <c:v>44820</c:v>
                      </c:pt>
                      <c:pt idx="351">
                        <c:v>44821</c:v>
                      </c:pt>
                      <c:pt idx="352">
                        <c:v>44822</c:v>
                      </c:pt>
                      <c:pt idx="353">
                        <c:v>44823</c:v>
                      </c:pt>
                      <c:pt idx="354">
                        <c:v>44824</c:v>
                      </c:pt>
                      <c:pt idx="355">
                        <c:v>44825</c:v>
                      </c:pt>
                      <c:pt idx="356">
                        <c:v>44826</c:v>
                      </c:pt>
                      <c:pt idx="357">
                        <c:v>44827</c:v>
                      </c:pt>
                      <c:pt idx="358">
                        <c:v>44828</c:v>
                      </c:pt>
                      <c:pt idx="359">
                        <c:v>44829</c:v>
                      </c:pt>
                      <c:pt idx="360">
                        <c:v>44830</c:v>
                      </c:pt>
                      <c:pt idx="361">
                        <c:v>44831</c:v>
                      </c:pt>
                      <c:pt idx="362">
                        <c:v>44832</c:v>
                      </c:pt>
                      <c:pt idx="363">
                        <c:v>44833</c:v>
                      </c:pt>
                      <c:pt idx="364">
                        <c:v>44834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Sheet1!$C$8:$C$372</c15:sqref>
                        </c15:formulaRef>
                      </c:ext>
                    </c:extLst>
                    <c:numCache>
                      <c:formatCode>General</c:formatCode>
                      <c:ptCount val="365"/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A5B3-4048-B597-41FFC59D27DF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Sheet1!$D$7</c15:sqref>
                        </c15:formulaRef>
                      </c:ext>
                    </c:extLst>
                    <c:strCache>
                      <c:ptCount val="1"/>
                      <c:pt idx="0">
                        <c:v>Precipitation Accumulation (in) 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Sheet1!$A$8:$A$372</c15:sqref>
                        </c15:formulaRef>
                      </c:ext>
                    </c:extLst>
                    <c:numCache>
                      <c:formatCode>m/d/yyyy</c:formatCode>
                      <c:ptCount val="365"/>
                      <c:pt idx="0">
                        <c:v>44470</c:v>
                      </c:pt>
                      <c:pt idx="1">
                        <c:v>44471</c:v>
                      </c:pt>
                      <c:pt idx="2">
                        <c:v>44472</c:v>
                      </c:pt>
                      <c:pt idx="3">
                        <c:v>44473</c:v>
                      </c:pt>
                      <c:pt idx="4">
                        <c:v>44474</c:v>
                      </c:pt>
                      <c:pt idx="5">
                        <c:v>44475</c:v>
                      </c:pt>
                      <c:pt idx="6">
                        <c:v>44476</c:v>
                      </c:pt>
                      <c:pt idx="7">
                        <c:v>44477</c:v>
                      </c:pt>
                      <c:pt idx="8">
                        <c:v>44478</c:v>
                      </c:pt>
                      <c:pt idx="9">
                        <c:v>44479</c:v>
                      </c:pt>
                      <c:pt idx="10">
                        <c:v>44480</c:v>
                      </c:pt>
                      <c:pt idx="11">
                        <c:v>44481</c:v>
                      </c:pt>
                      <c:pt idx="12">
                        <c:v>44482</c:v>
                      </c:pt>
                      <c:pt idx="13">
                        <c:v>44483</c:v>
                      </c:pt>
                      <c:pt idx="14">
                        <c:v>44484</c:v>
                      </c:pt>
                      <c:pt idx="15">
                        <c:v>44485</c:v>
                      </c:pt>
                      <c:pt idx="16">
                        <c:v>44486</c:v>
                      </c:pt>
                      <c:pt idx="17">
                        <c:v>44487</c:v>
                      </c:pt>
                      <c:pt idx="18">
                        <c:v>44488</c:v>
                      </c:pt>
                      <c:pt idx="19">
                        <c:v>44489</c:v>
                      </c:pt>
                      <c:pt idx="20">
                        <c:v>44490</c:v>
                      </c:pt>
                      <c:pt idx="21">
                        <c:v>44491</c:v>
                      </c:pt>
                      <c:pt idx="22">
                        <c:v>44492</c:v>
                      </c:pt>
                      <c:pt idx="23">
                        <c:v>44493</c:v>
                      </c:pt>
                      <c:pt idx="24">
                        <c:v>44494</c:v>
                      </c:pt>
                      <c:pt idx="25">
                        <c:v>44495</c:v>
                      </c:pt>
                      <c:pt idx="26">
                        <c:v>44496</c:v>
                      </c:pt>
                      <c:pt idx="27">
                        <c:v>44497</c:v>
                      </c:pt>
                      <c:pt idx="28">
                        <c:v>44498</c:v>
                      </c:pt>
                      <c:pt idx="29">
                        <c:v>44499</c:v>
                      </c:pt>
                      <c:pt idx="30">
                        <c:v>44500</c:v>
                      </c:pt>
                      <c:pt idx="31">
                        <c:v>44501</c:v>
                      </c:pt>
                      <c:pt idx="32">
                        <c:v>44502</c:v>
                      </c:pt>
                      <c:pt idx="33">
                        <c:v>44503</c:v>
                      </c:pt>
                      <c:pt idx="34">
                        <c:v>44504</c:v>
                      </c:pt>
                      <c:pt idx="35">
                        <c:v>44505</c:v>
                      </c:pt>
                      <c:pt idx="36">
                        <c:v>44506</c:v>
                      </c:pt>
                      <c:pt idx="37">
                        <c:v>44507</c:v>
                      </c:pt>
                      <c:pt idx="38">
                        <c:v>44508</c:v>
                      </c:pt>
                      <c:pt idx="39">
                        <c:v>44509</c:v>
                      </c:pt>
                      <c:pt idx="40">
                        <c:v>44510</c:v>
                      </c:pt>
                      <c:pt idx="41">
                        <c:v>44511</c:v>
                      </c:pt>
                      <c:pt idx="42">
                        <c:v>44512</c:v>
                      </c:pt>
                      <c:pt idx="43">
                        <c:v>44513</c:v>
                      </c:pt>
                      <c:pt idx="44">
                        <c:v>44514</c:v>
                      </c:pt>
                      <c:pt idx="45">
                        <c:v>44515</c:v>
                      </c:pt>
                      <c:pt idx="46">
                        <c:v>44516</c:v>
                      </c:pt>
                      <c:pt idx="47">
                        <c:v>44517</c:v>
                      </c:pt>
                      <c:pt idx="48">
                        <c:v>44518</c:v>
                      </c:pt>
                      <c:pt idx="49">
                        <c:v>44519</c:v>
                      </c:pt>
                      <c:pt idx="50">
                        <c:v>44520</c:v>
                      </c:pt>
                      <c:pt idx="51">
                        <c:v>44521</c:v>
                      </c:pt>
                      <c:pt idx="52">
                        <c:v>44522</c:v>
                      </c:pt>
                      <c:pt idx="53">
                        <c:v>44523</c:v>
                      </c:pt>
                      <c:pt idx="54">
                        <c:v>44524</c:v>
                      </c:pt>
                      <c:pt idx="55">
                        <c:v>44525</c:v>
                      </c:pt>
                      <c:pt idx="56">
                        <c:v>44526</c:v>
                      </c:pt>
                      <c:pt idx="57">
                        <c:v>44527</c:v>
                      </c:pt>
                      <c:pt idx="58">
                        <c:v>44528</c:v>
                      </c:pt>
                      <c:pt idx="59">
                        <c:v>44529</c:v>
                      </c:pt>
                      <c:pt idx="60">
                        <c:v>44530</c:v>
                      </c:pt>
                      <c:pt idx="61">
                        <c:v>44531</c:v>
                      </c:pt>
                      <c:pt idx="62">
                        <c:v>44532</c:v>
                      </c:pt>
                      <c:pt idx="63">
                        <c:v>44533</c:v>
                      </c:pt>
                      <c:pt idx="64">
                        <c:v>44534</c:v>
                      </c:pt>
                      <c:pt idx="65">
                        <c:v>44535</c:v>
                      </c:pt>
                      <c:pt idx="66">
                        <c:v>44536</c:v>
                      </c:pt>
                      <c:pt idx="67">
                        <c:v>44537</c:v>
                      </c:pt>
                      <c:pt idx="68">
                        <c:v>44538</c:v>
                      </c:pt>
                      <c:pt idx="69">
                        <c:v>44539</c:v>
                      </c:pt>
                      <c:pt idx="70">
                        <c:v>44540</c:v>
                      </c:pt>
                      <c:pt idx="71">
                        <c:v>44541</c:v>
                      </c:pt>
                      <c:pt idx="72">
                        <c:v>44542</c:v>
                      </c:pt>
                      <c:pt idx="73">
                        <c:v>44543</c:v>
                      </c:pt>
                      <c:pt idx="74">
                        <c:v>44544</c:v>
                      </c:pt>
                      <c:pt idx="75">
                        <c:v>44545</c:v>
                      </c:pt>
                      <c:pt idx="76">
                        <c:v>44546</c:v>
                      </c:pt>
                      <c:pt idx="77">
                        <c:v>44547</c:v>
                      </c:pt>
                      <c:pt idx="78">
                        <c:v>44548</c:v>
                      </c:pt>
                      <c:pt idx="79">
                        <c:v>44549</c:v>
                      </c:pt>
                      <c:pt idx="80">
                        <c:v>44550</c:v>
                      </c:pt>
                      <c:pt idx="81">
                        <c:v>44551</c:v>
                      </c:pt>
                      <c:pt idx="82">
                        <c:v>44552</c:v>
                      </c:pt>
                      <c:pt idx="83">
                        <c:v>44553</c:v>
                      </c:pt>
                      <c:pt idx="84">
                        <c:v>44554</c:v>
                      </c:pt>
                      <c:pt idx="85">
                        <c:v>44555</c:v>
                      </c:pt>
                      <c:pt idx="86">
                        <c:v>44556</c:v>
                      </c:pt>
                      <c:pt idx="87">
                        <c:v>44557</c:v>
                      </c:pt>
                      <c:pt idx="88">
                        <c:v>44558</c:v>
                      </c:pt>
                      <c:pt idx="89">
                        <c:v>44559</c:v>
                      </c:pt>
                      <c:pt idx="90">
                        <c:v>44560</c:v>
                      </c:pt>
                      <c:pt idx="91">
                        <c:v>44561</c:v>
                      </c:pt>
                      <c:pt idx="92">
                        <c:v>44562</c:v>
                      </c:pt>
                      <c:pt idx="93">
                        <c:v>44563</c:v>
                      </c:pt>
                      <c:pt idx="94">
                        <c:v>44564</c:v>
                      </c:pt>
                      <c:pt idx="95">
                        <c:v>44565</c:v>
                      </c:pt>
                      <c:pt idx="96">
                        <c:v>44566</c:v>
                      </c:pt>
                      <c:pt idx="97">
                        <c:v>44567</c:v>
                      </c:pt>
                      <c:pt idx="98">
                        <c:v>44568</c:v>
                      </c:pt>
                      <c:pt idx="99">
                        <c:v>44569</c:v>
                      </c:pt>
                      <c:pt idx="100">
                        <c:v>44570</c:v>
                      </c:pt>
                      <c:pt idx="101">
                        <c:v>44571</c:v>
                      </c:pt>
                      <c:pt idx="102">
                        <c:v>44572</c:v>
                      </c:pt>
                      <c:pt idx="103">
                        <c:v>44573</c:v>
                      </c:pt>
                      <c:pt idx="104">
                        <c:v>44574</c:v>
                      </c:pt>
                      <c:pt idx="105">
                        <c:v>44575</c:v>
                      </c:pt>
                      <c:pt idx="106">
                        <c:v>44576</c:v>
                      </c:pt>
                      <c:pt idx="107">
                        <c:v>44577</c:v>
                      </c:pt>
                      <c:pt idx="108">
                        <c:v>44578</c:v>
                      </c:pt>
                      <c:pt idx="109">
                        <c:v>44579</c:v>
                      </c:pt>
                      <c:pt idx="110">
                        <c:v>44580</c:v>
                      </c:pt>
                      <c:pt idx="111">
                        <c:v>44581</c:v>
                      </c:pt>
                      <c:pt idx="112">
                        <c:v>44582</c:v>
                      </c:pt>
                      <c:pt idx="113">
                        <c:v>44583</c:v>
                      </c:pt>
                      <c:pt idx="114">
                        <c:v>44584</c:v>
                      </c:pt>
                      <c:pt idx="115">
                        <c:v>44585</c:v>
                      </c:pt>
                      <c:pt idx="116">
                        <c:v>44586</c:v>
                      </c:pt>
                      <c:pt idx="117">
                        <c:v>44587</c:v>
                      </c:pt>
                      <c:pt idx="118">
                        <c:v>44588</c:v>
                      </c:pt>
                      <c:pt idx="119">
                        <c:v>44589</c:v>
                      </c:pt>
                      <c:pt idx="120">
                        <c:v>44590</c:v>
                      </c:pt>
                      <c:pt idx="121">
                        <c:v>44591</c:v>
                      </c:pt>
                      <c:pt idx="122">
                        <c:v>44592</c:v>
                      </c:pt>
                      <c:pt idx="123">
                        <c:v>44593</c:v>
                      </c:pt>
                      <c:pt idx="124">
                        <c:v>44594</c:v>
                      </c:pt>
                      <c:pt idx="125">
                        <c:v>44595</c:v>
                      </c:pt>
                      <c:pt idx="126">
                        <c:v>44596</c:v>
                      </c:pt>
                      <c:pt idx="127">
                        <c:v>44597</c:v>
                      </c:pt>
                      <c:pt idx="128">
                        <c:v>44598</c:v>
                      </c:pt>
                      <c:pt idx="129">
                        <c:v>44599</c:v>
                      </c:pt>
                      <c:pt idx="130">
                        <c:v>44600</c:v>
                      </c:pt>
                      <c:pt idx="131">
                        <c:v>44601</c:v>
                      </c:pt>
                      <c:pt idx="132">
                        <c:v>44602</c:v>
                      </c:pt>
                      <c:pt idx="133">
                        <c:v>44603</c:v>
                      </c:pt>
                      <c:pt idx="134">
                        <c:v>44604</c:v>
                      </c:pt>
                      <c:pt idx="135">
                        <c:v>44605</c:v>
                      </c:pt>
                      <c:pt idx="136">
                        <c:v>44606</c:v>
                      </c:pt>
                      <c:pt idx="137">
                        <c:v>44607</c:v>
                      </c:pt>
                      <c:pt idx="138">
                        <c:v>44608</c:v>
                      </c:pt>
                      <c:pt idx="139">
                        <c:v>44609</c:v>
                      </c:pt>
                      <c:pt idx="140">
                        <c:v>44610</c:v>
                      </c:pt>
                      <c:pt idx="141">
                        <c:v>44611</c:v>
                      </c:pt>
                      <c:pt idx="142">
                        <c:v>44612</c:v>
                      </c:pt>
                      <c:pt idx="143">
                        <c:v>44613</c:v>
                      </c:pt>
                      <c:pt idx="144">
                        <c:v>44614</c:v>
                      </c:pt>
                      <c:pt idx="145">
                        <c:v>44615</c:v>
                      </c:pt>
                      <c:pt idx="146">
                        <c:v>44616</c:v>
                      </c:pt>
                      <c:pt idx="147">
                        <c:v>44617</c:v>
                      </c:pt>
                      <c:pt idx="148">
                        <c:v>44618</c:v>
                      </c:pt>
                      <c:pt idx="149">
                        <c:v>44619</c:v>
                      </c:pt>
                      <c:pt idx="150">
                        <c:v>44620</c:v>
                      </c:pt>
                      <c:pt idx="151">
                        <c:v>44621</c:v>
                      </c:pt>
                      <c:pt idx="152">
                        <c:v>44622</c:v>
                      </c:pt>
                      <c:pt idx="153">
                        <c:v>44623</c:v>
                      </c:pt>
                      <c:pt idx="154">
                        <c:v>44624</c:v>
                      </c:pt>
                      <c:pt idx="155">
                        <c:v>44625</c:v>
                      </c:pt>
                      <c:pt idx="156">
                        <c:v>44626</c:v>
                      </c:pt>
                      <c:pt idx="157">
                        <c:v>44627</c:v>
                      </c:pt>
                      <c:pt idx="158">
                        <c:v>44628</c:v>
                      </c:pt>
                      <c:pt idx="159">
                        <c:v>44629</c:v>
                      </c:pt>
                      <c:pt idx="160">
                        <c:v>44630</c:v>
                      </c:pt>
                      <c:pt idx="161">
                        <c:v>44631</c:v>
                      </c:pt>
                      <c:pt idx="162">
                        <c:v>44632</c:v>
                      </c:pt>
                      <c:pt idx="163">
                        <c:v>44633</c:v>
                      </c:pt>
                      <c:pt idx="164">
                        <c:v>44634</c:v>
                      </c:pt>
                      <c:pt idx="165">
                        <c:v>44635</c:v>
                      </c:pt>
                      <c:pt idx="166">
                        <c:v>44636</c:v>
                      </c:pt>
                      <c:pt idx="167">
                        <c:v>44637</c:v>
                      </c:pt>
                      <c:pt idx="168">
                        <c:v>44638</c:v>
                      </c:pt>
                      <c:pt idx="169">
                        <c:v>44639</c:v>
                      </c:pt>
                      <c:pt idx="170">
                        <c:v>44640</c:v>
                      </c:pt>
                      <c:pt idx="171">
                        <c:v>44641</c:v>
                      </c:pt>
                      <c:pt idx="172">
                        <c:v>44642</c:v>
                      </c:pt>
                      <c:pt idx="173">
                        <c:v>44643</c:v>
                      </c:pt>
                      <c:pt idx="174">
                        <c:v>44644</c:v>
                      </c:pt>
                      <c:pt idx="175">
                        <c:v>44645</c:v>
                      </c:pt>
                      <c:pt idx="176">
                        <c:v>44646</c:v>
                      </c:pt>
                      <c:pt idx="177">
                        <c:v>44647</c:v>
                      </c:pt>
                      <c:pt idx="178">
                        <c:v>44648</c:v>
                      </c:pt>
                      <c:pt idx="179">
                        <c:v>44649</c:v>
                      </c:pt>
                      <c:pt idx="180">
                        <c:v>44650</c:v>
                      </c:pt>
                      <c:pt idx="181">
                        <c:v>44651</c:v>
                      </c:pt>
                      <c:pt idx="182">
                        <c:v>44652</c:v>
                      </c:pt>
                      <c:pt idx="183">
                        <c:v>44653</c:v>
                      </c:pt>
                      <c:pt idx="184">
                        <c:v>44654</c:v>
                      </c:pt>
                      <c:pt idx="185">
                        <c:v>44655</c:v>
                      </c:pt>
                      <c:pt idx="186">
                        <c:v>44656</c:v>
                      </c:pt>
                      <c:pt idx="187">
                        <c:v>44657</c:v>
                      </c:pt>
                      <c:pt idx="188">
                        <c:v>44658</c:v>
                      </c:pt>
                      <c:pt idx="189">
                        <c:v>44659</c:v>
                      </c:pt>
                      <c:pt idx="190">
                        <c:v>44660</c:v>
                      </c:pt>
                      <c:pt idx="191">
                        <c:v>44661</c:v>
                      </c:pt>
                      <c:pt idx="192">
                        <c:v>44662</c:v>
                      </c:pt>
                      <c:pt idx="193">
                        <c:v>44663</c:v>
                      </c:pt>
                      <c:pt idx="194">
                        <c:v>44664</c:v>
                      </c:pt>
                      <c:pt idx="195">
                        <c:v>44665</c:v>
                      </c:pt>
                      <c:pt idx="196">
                        <c:v>44666</c:v>
                      </c:pt>
                      <c:pt idx="197">
                        <c:v>44667</c:v>
                      </c:pt>
                      <c:pt idx="198">
                        <c:v>44668</c:v>
                      </c:pt>
                      <c:pt idx="199">
                        <c:v>44669</c:v>
                      </c:pt>
                      <c:pt idx="200">
                        <c:v>44670</c:v>
                      </c:pt>
                      <c:pt idx="201">
                        <c:v>44671</c:v>
                      </c:pt>
                      <c:pt idx="202">
                        <c:v>44672</c:v>
                      </c:pt>
                      <c:pt idx="203">
                        <c:v>44673</c:v>
                      </c:pt>
                      <c:pt idx="204">
                        <c:v>44674</c:v>
                      </c:pt>
                      <c:pt idx="205">
                        <c:v>44675</c:v>
                      </c:pt>
                      <c:pt idx="206">
                        <c:v>44676</c:v>
                      </c:pt>
                      <c:pt idx="207">
                        <c:v>44677</c:v>
                      </c:pt>
                      <c:pt idx="208">
                        <c:v>44678</c:v>
                      </c:pt>
                      <c:pt idx="209">
                        <c:v>44679</c:v>
                      </c:pt>
                      <c:pt idx="210">
                        <c:v>44680</c:v>
                      </c:pt>
                      <c:pt idx="211">
                        <c:v>44681</c:v>
                      </c:pt>
                      <c:pt idx="212">
                        <c:v>44682</c:v>
                      </c:pt>
                      <c:pt idx="213">
                        <c:v>44683</c:v>
                      </c:pt>
                      <c:pt idx="214">
                        <c:v>44684</c:v>
                      </c:pt>
                      <c:pt idx="215">
                        <c:v>44685</c:v>
                      </c:pt>
                      <c:pt idx="216">
                        <c:v>44686</c:v>
                      </c:pt>
                      <c:pt idx="217">
                        <c:v>44687</c:v>
                      </c:pt>
                      <c:pt idx="218">
                        <c:v>44688</c:v>
                      </c:pt>
                      <c:pt idx="219">
                        <c:v>44689</c:v>
                      </c:pt>
                      <c:pt idx="220">
                        <c:v>44690</c:v>
                      </c:pt>
                      <c:pt idx="221">
                        <c:v>44691</c:v>
                      </c:pt>
                      <c:pt idx="222">
                        <c:v>44692</c:v>
                      </c:pt>
                      <c:pt idx="223">
                        <c:v>44693</c:v>
                      </c:pt>
                      <c:pt idx="224">
                        <c:v>44694</c:v>
                      </c:pt>
                      <c:pt idx="225">
                        <c:v>44695</c:v>
                      </c:pt>
                      <c:pt idx="226">
                        <c:v>44696</c:v>
                      </c:pt>
                      <c:pt idx="227">
                        <c:v>44697</c:v>
                      </c:pt>
                      <c:pt idx="228">
                        <c:v>44698</c:v>
                      </c:pt>
                      <c:pt idx="229">
                        <c:v>44699</c:v>
                      </c:pt>
                      <c:pt idx="230">
                        <c:v>44700</c:v>
                      </c:pt>
                      <c:pt idx="231">
                        <c:v>44701</c:v>
                      </c:pt>
                      <c:pt idx="232">
                        <c:v>44702</c:v>
                      </c:pt>
                      <c:pt idx="233">
                        <c:v>44703</c:v>
                      </c:pt>
                      <c:pt idx="234">
                        <c:v>44704</c:v>
                      </c:pt>
                      <c:pt idx="235">
                        <c:v>44705</c:v>
                      </c:pt>
                      <c:pt idx="236">
                        <c:v>44706</c:v>
                      </c:pt>
                      <c:pt idx="237">
                        <c:v>44707</c:v>
                      </c:pt>
                      <c:pt idx="238">
                        <c:v>44708</c:v>
                      </c:pt>
                      <c:pt idx="239">
                        <c:v>44709</c:v>
                      </c:pt>
                      <c:pt idx="240">
                        <c:v>44710</c:v>
                      </c:pt>
                      <c:pt idx="241">
                        <c:v>44711</c:v>
                      </c:pt>
                      <c:pt idx="242">
                        <c:v>44712</c:v>
                      </c:pt>
                      <c:pt idx="243">
                        <c:v>44713</c:v>
                      </c:pt>
                      <c:pt idx="244">
                        <c:v>44714</c:v>
                      </c:pt>
                      <c:pt idx="245">
                        <c:v>44715</c:v>
                      </c:pt>
                      <c:pt idx="246">
                        <c:v>44716</c:v>
                      </c:pt>
                      <c:pt idx="247">
                        <c:v>44717</c:v>
                      </c:pt>
                      <c:pt idx="248">
                        <c:v>44718</c:v>
                      </c:pt>
                      <c:pt idx="249">
                        <c:v>44719</c:v>
                      </c:pt>
                      <c:pt idx="250">
                        <c:v>44720</c:v>
                      </c:pt>
                      <c:pt idx="251">
                        <c:v>44721</c:v>
                      </c:pt>
                      <c:pt idx="252">
                        <c:v>44722</c:v>
                      </c:pt>
                      <c:pt idx="253">
                        <c:v>44723</c:v>
                      </c:pt>
                      <c:pt idx="254">
                        <c:v>44724</c:v>
                      </c:pt>
                      <c:pt idx="255">
                        <c:v>44725</c:v>
                      </c:pt>
                      <c:pt idx="256">
                        <c:v>44726</c:v>
                      </c:pt>
                      <c:pt idx="257">
                        <c:v>44727</c:v>
                      </c:pt>
                      <c:pt idx="258">
                        <c:v>44728</c:v>
                      </c:pt>
                      <c:pt idx="259">
                        <c:v>44729</c:v>
                      </c:pt>
                      <c:pt idx="260">
                        <c:v>44730</c:v>
                      </c:pt>
                      <c:pt idx="261">
                        <c:v>44731</c:v>
                      </c:pt>
                      <c:pt idx="262">
                        <c:v>44732</c:v>
                      </c:pt>
                      <c:pt idx="263">
                        <c:v>44733</c:v>
                      </c:pt>
                      <c:pt idx="264">
                        <c:v>44734</c:v>
                      </c:pt>
                      <c:pt idx="265">
                        <c:v>44735</c:v>
                      </c:pt>
                      <c:pt idx="266">
                        <c:v>44736</c:v>
                      </c:pt>
                      <c:pt idx="267">
                        <c:v>44737</c:v>
                      </c:pt>
                      <c:pt idx="268">
                        <c:v>44738</c:v>
                      </c:pt>
                      <c:pt idx="269">
                        <c:v>44739</c:v>
                      </c:pt>
                      <c:pt idx="270">
                        <c:v>44740</c:v>
                      </c:pt>
                      <c:pt idx="271">
                        <c:v>44741</c:v>
                      </c:pt>
                      <c:pt idx="272">
                        <c:v>44742</c:v>
                      </c:pt>
                      <c:pt idx="273">
                        <c:v>44743</c:v>
                      </c:pt>
                      <c:pt idx="274">
                        <c:v>44744</c:v>
                      </c:pt>
                      <c:pt idx="275">
                        <c:v>44745</c:v>
                      </c:pt>
                      <c:pt idx="276">
                        <c:v>44746</c:v>
                      </c:pt>
                      <c:pt idx="277">
                        <c:v>44747</c:v>
                      </c:pt>
                      <c:pt idx="278">
                        <c:v>44748</c:v>
                      </c:pt>
                      <c:pt idx="279">
                        <c:v>44749</c:v>
                      </c:pt>
                      <c:pt idx="280">
                        <c:v>44750</c:v>
                      </c:pt>
                      <c:pt idx="281">
                        <c:v>44751</c:v>
                      </c:pt>
                      <c:pt idx="282">
                        <c:v>44752</c:v>
                      </c:pt>
                      <c:pt idx="283">
                        <c:v>44753</c:v>
                      </c:pt>
                      <c:pt idx="284">
                        <c:v>44754</c:v>
                      </c:pt>
                      <c:pt idx="285">
                        <c:v>44755</c:v>
                      </c:pt>
                      <c:pt idx="286">
                        <c:v>44756</c:v>
                      </c:pt>
                      <c:pt idx="287">
                        <c:v>44757</c:v>
                      </c:pt>
                      <c:pt idx="288">
                        <c:v>44758</c:v>
                      </c:pt>
                      <c:pt idx="289">
                        <c:v>44759</c:v>
                      </c:pt>
                      <c:pt idx="290">
                        <c:v>44760</c:v>
                      </c:pt>
                      <c:pt idx="291">
                        <c:v>44761</c:v>
                      </c:pt>
                      <c:pt idx="292">
                        <c:v>44762</c:v>
                      </c:pt>
                      <c:pt idx="293">
                        <c:v>44763</c:v>
                      </c:pt>
                      <c:pt idx="294">
                        <c:v>44764</c:v>
                      </c:pt>
                      <c:pt idx="295">
                        <c:v>44765</c:v>
                      </c:pt>
                      <c:pt idx="296">
                        <c:v>44766</c:v>
                      </c:pt>
                      <c:pt idx="297">
                        <c:v>44767</c:v>
                      </c:pt>
                      <c:pt idx="298">
                        <c:v>44768</c:v>
                      </c:pt>
                      <c:pt idx="299">
                        <c:v>44769</c:v>
                      </c:pt>
                      <c:pt idx="300">
                        <c:v>44770</c:v>
                      </c:pt>
                      <c:pt idx="301">
                        <c:v>44771</c:v>
                      </c:pt>
                      <c:pt idx="302">
                        <c:v>44772</c:v>
                      </c:pt>
                      <c:pt idx="303">
                        <c:v>44773</c:v>
                      </c:pt>
                      <c:pt idx="304">
                        <c:v>44774</c:v>
                      </c:pt>
                      <c:pt idx="305">
                        <c:v>44775</c:v>
                      </c:pt>
                      <c:pt idx="306">
                        <c:v>44776</c:v>
                      </c:pt>
                      <c:pt idx="307">
                        <c:v>44777</c:v>
                      </c:pt>
                      <c:pt idx="308">
                        <c:v>44778</c:v>
                      </c:pt>
                      <c:pt idx="309">
                        <c:v>44779</c:v>
                      </c:pt>
                      <c:pt idx="310">
                        <c:v>44780</c:v>
                      </c:pt>
                      <c:pt idx="311">
                        <c:v>44781</c:v>
                      </c:pt>
                      <c:pt idx="312">
                        <c:v>44782</c:v>
                      </c:pt>
                      <c:pt idx="313">
                        <c:v>44783</c:v>
                      </c:pt>
                      <c:pt idx="314">
                        <c:v>44784</c:v>
                      </c:pt>
                      <c:pt idx="315">
                        <c:v>44785</c:v>
                      </c:pt>
                      <c:pt idx="316">
                        <c:v>44786</c:v>
                      </c:pt>
                      <c:pt idx="317">
                        <c:v>44787</c:v>
                      </c:pt>
                      <c:pt idx="318">
                        <c:v>44788</c:v>
                      </c:pt>
                      <c:pt idx="319">
                        <c:v>44789</c:v>
                      </c:pt>
                      <c:pt idx="320">
                        <c:v>44790</c:v>
                      </c:pt>
                      <c:pt idx="321">
                        <c:v>44791</c:v>
                      </c:pt>
                      <c:pt idx="322">
                        <c:v>44792</c:v>
                      </c:pt>
                      <c:pt idx="323">
                        <c:v>44793</c:v>
                      </c:pt>
                      <c:pt idx="324">
                        <c:v>44794</c:v>
                      </c:pt>
                      <c:pt idx="325">
                        <c:v>44795</c:v>
                      </c:pt>
                      <c:pt idx="326">
                        <c:v>44796</c:v>
                      </c:pt>
                      <c:pt idx="327">
                        <c:v>44797</c:v>
                      </c:pt>
                      <c:pt idx="328">
                        <c:v>44798</c:v>
                      </c:pt>
                      <c:pt idx="329">
                        <c:v>44799</c:v>
                      </c:pt>
                      <c:pt idx="330">
                        <c:v>44800</c:v>
                      </c:pt>
                      <c:pt idx="331">
                        <c:v>44801</c:v>
                      </c:pt>
                      <c:pt idx="332">
                        <c:v>44802</c:v>
                      </c:pt>
                      <c:pt idx="333">
                        <c:v>44803</c:v>
                      </c:pt>
                      <c:pt idx="334">
                        <c:v>44804</c:v>
                      </c:pt>
                      <c:pt idx="335">
                        <c:v>44805</c:v>
                      </c:pt>
                      <c:pt idx="336">
                        <c:v>44806</c:v>
                      </c:pt>
                      <c:pt idx="337">
                        <c:v>44807</c:v>
                      </c:pt>
                      <c:pt idx="338">
                        <c:v>44808</c:v>
                      </c:pt>
                      <c:pt idx="339">
                        <c:v>44809</c:v>
                      </c:pt>
                      <c:pt idx="340">
                        <c:v>44810</c:v>
                      </c:pt>
                      <c:pt idx="341">
                        <c:v>44811</c:v>
                      </c:pt>
                      <c:pt idx="342">
                        <c:v>44812</c:v>
                      </c:pt>
                      <c:pt idx="343">
                        <c:v>44813</c:v>
                      </c:pt>
                      <c:pt idx="344">
                        <c:v>44814</c:v>
                      </c:pt>
                      <c:pt idx="345">
                        <c:v>44815</c:v>
                      </c:pt>
                      <c:pt idx="346">
                        <c:v>44816</c:v>
                      </c:pt>
                      <c:pt idx="347">
                        <c:v>44817</c:v>
                      </c:pt>
                      <c:pt idx="348">
                        <c:v>44818</c:v>
                      </c:pt>
                      <c:pt idx="349">
                        <c:v>44819</c:v>
                      </c:pt>
                      <c:pt idx="350">
                        <c:v>44820</c:v>
                      </c:pt>
                      <c:pt idx="351">
                        <c:v>44821</c:v>
                      </c:pt>
                      <c:pt idx="352">
                        <c:v>44822</c:v>
                      </c:pt>
                      <c:pt idx="353">
                        <c:v>44823</c:v>
                      </c:pt>
                      <c:pt idx="354">
                        <c:v>44824</c:v>
                      </c:pt>
                      <c:pt idx="355">
                        <c:v>44825</c:v>
                      </c:pt>
                      <c:pt idx="356">
                        <c:v>44826</c:v>
                      </c:pt>
                      <c:pt idx="357">
                        <c:v>44827</c:v>
                      </c:pt>
                      <c:pt idx="358">
                        <c:v>44828</c:v>
                      </c:pt>
                      <c:pt idx="359">
                        <c:v>44829</c:v>
                      </c:pt>
                      <c:pt idx="360">
                        <c:v>44830</c:v>
                      </c:pt>
                      <c:pt idx="361">
                        <c:v>44831</c:v>
                      </c:pt>
                      <c:pt idx="362">
                        <c:v>44832</c:v>
                      </c:pt>
                      <c:pt idx="363">
                        <c:v>44833</c:v>
                      </c:pt>
                      <c:pt idx="364">
                        <c:v>44834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Sheet1!$D$8:$D$372</c15:sqref>
                        </c15:formulaRef>
                      </c:ext>
                    </c:extLst>
                    <c:numCache>
                      <c:formatCode>General</c:formatCode>
                      <c:ptCount val="36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0.2</c:v>
                      </c:pt>
                      <c:pt idx="13">
                        <c:v>0.2</c:v>
                      </c:pt>
                      <c:pt idx="14">
                        <c:v>0.3</c:v>
                      </c:pt>
                      <c:pt idx="15">
                        <c:v>0.7</c:v>
                      </c:pt>
                      <c:pt idx="16">
                        <c:v>0.7</c:v>
                      </c:pt>
                      <c:pt idx="17">
                        <c:v>0.7</c:v>
                      </c:pt>
                      <c:pt idx="18">
                        <c:v>0.7</c:v>
                      </c:pt>
                      <c:pt idx="19">
                        <c:v>0.7</c:v>
                      </c:pt>
                      <c:pt idx="20">
                        <c:v>1</c:v>
                      </c:pt>
                      <c:pt idx="21">
                        <c:v>1.1000000000000001</c:v>
                      </c:pt>
                      <c:pt idx="22">
                        <c:v>1.8</c:v>
                      </c:pt>
                      <c:pt idx="23">
                        <c:v>1.8</c:v>
                      </c:pt>
                      <c:pt idx="24">
                        <c:v>2.4</c:v>
                      </c:pt>
                      <c:pt idx="25">
                        <c:v>2.5</c:v>
                      </c:pt>
                      <c:pt idx="26">
                        <c:v>2.9</c:v>
                      </c:pt>
                      <c:pt idx="27">
                        <c:v>2.9</c:v>
                      </c:pt>
                      <c:pt idx="28">
                        <c:v>4.2</c:v>
                      </c:pt>
                      <c:pt idx="29">
                        <c:v>4.3</c:v>
                      </c:pt>
                      <c:pt idx="30">
                        <c:v>4.3</c:v>
                      </c:pt>
                      <c:pt idx="31">
                        <c:v>4.3</c:v>
                      </c:pt>
                      <c:pt idx="32">
                        <c:v>4.4000000000000004</c:v>
                      </c:pt>
                      <c:pt idx="33">
                        <c:v>4.5</c:v>
                      </c:pt>
                      <c:pt idx="34">
                        <c:v>4.5999999999999996</c:v>
                      </c:pt>
                      <c:pt idx="35">
                        <c:v>5.6</c:v>
                      </c:pt>
                      <c:pt idx="36">
                        <c:v>5.8</c:v>
                      </c:pt>
                      <c:pt idx="37">
                        <c:v>6</c:v>
                      </c:pt>
                      <c:pt idx="38">
                        <c:v>6.2</c:v>
                      </c:pt>
                      <c:pt idx="39">
                        <c:v>6.2</c:v>
                      </c:pt>
                      <c:pt idx="40">
                        <c:v>6.4</c:v>
                      </c:pt>
                      <c:pt idx="41">
                        <c:v>6.5</c:v>
                      </c:pt>
                      <c:pt idx="42">
                        <c:v>6.7</c:v>
                      </c:pt>
                      <c:pt idx="43">
                        <c:v>7.2</c:v>
                      </c:pt>
                      <c:pt idx="44">
                        <c:v>7.8</c:v>
                      </c:pt>
                      <c:pt idx="45">
                        <c:v>8</c:v>
                      </c:pt>
                      <c:pt idx="46">
                        <c:v>8</c:v>
                      </c:pt>
                      <c:pt idx="47">
                        <c:v>8</c:v>
                      </c:pt>
                      <c:pt idx="48">
                        <c:v>8.1</c:v>
                      </c:pt>
                      <c:pt idx="49">
                        <c:v>8.6999999999999993</c:v>
                      </c:pt>
                      <c:pt idx="50">
                        <c:v>8.6999999999999993</c:v>
                      </c:pt>
                      <c:pt idx="51">
                        <c:v>8.8000000000000007</c:v>
                      </c:pt>
                      <c:pt idx="52">
                        <c:v>8.8000000000000007</c:v>
                      </c:pt>
                      <c:pt idx="53">
                        <c:v>8.9</c:v>
                      </c:pt>
                      <c:pt idx="54">
                        <c:v>9.5</c:v>
                      </c:pt>
                      <c:pt idx="55">
                        <c:v>9.5</c:v>
                      </c:pt>
                      <c:pt idx="56">
                        <c:v>9.9</c:v>
                      </c:pt>
                      <c:pt idx="57">
                        <c:v>10</c:v>
                      </c:pt>
                      <c:pt idx="58">
                        <c:v>11.2</c:v>
                      </c:pt>
                      <c:pt idx="59">
                        <c:v>11.2</c:v>
                      </c:pt>
                      <c:pt idx="60">
                        <c:v>11.3</c:v>
                      </c:pt>
                      <c:pt idx="61">
                        <c:v>11.5</c:v>
                      </c:pt>
                      <c:pt idx="62">
                        <c:v>11.5</c:v>
                      </c:pt>
                      <c:pt idx="63">
                        <c:v>11.5</c:v>
                      </c:pt>
                      <c:pt idx="64">
                        <c:v>11.5</c:v>
                      </c:pt>
                      <c:pt idx="65">
                        <c:v>11.6</c:v>
                      </c:pt>
                      <c:pt idx="66">
                        <c:v>11.6</c:v>
                      </c:pt>
                      <c:pt idx="67">
                        <c:v>12</c:v>
                      </c:pt>
                      <c:pt idx="68">
                        <c:v>12.2</c:v>
                      </c:pt>
                      <c:pt idx="69">
                        <c:v>12.2</c:v>
                      </c:pt>
                      <c:pt idx="70">
                        <c:v>12.3</c:v>
                      </c:pt>
                      <c:pt idx="71">
                        <c:v>12.5</c:v>
                      </c:pt>
                      <c:pt idx="72">
                        <c:v>13.3</c:v>
                      </c:pt>
                      <c:pt idx="73">
                        <c:v>13.3</c:v>
                      </c:pt>
                      <c:pt idx="74">
                        <c:v>13.6</c:v>
                      </c:pt>
                      <c:pt idx="75">
                        <c:v>13.6</c:v>
                      </c:pt>
                      <c:pt idx="76">
                        <c:v>13.6</c:v>
                      </c:pt>
                      <c:pt idx="77">
                        <c:v>13.7</c:v>
                      </c:pt>
                      <c:pt idx="78">
                        <c:v>13.7</c:v>
                      </c:pt>
                      <c:pt idx="79">
                        <c:v>14.3</c:v>
                      </c:pt>
                      <c:pt idx="80">
                        <c:v>14.4</c:v>
                      </c:pt>
                      <c:pt idx="81">
                        <c:v>14.5</c:v>
                      </c:pt>
                      <c:pt idx="82">
                        <c:v>14.8</c:v>
                      </c:pt>
                      <c:pt idx="83">
                        <c:v>15.9</c:v>
                      </c:pt>
                      <c:pt idx="84">
                        <c:v>16.8</c:v>
                      </c:pt>
                      <c:pt idx="85">
                        <c:v>17.600000000000001</c:v>
                      </c:pt>
                      <c:pt idx="86">
                        <c:v>17.8</c:v>
                      </c:pt>
                      <c:pt idx="87">
                        <c:v>17.899999999999999</c:v>
                      </c:pt>
                      <c:pt idx="88">
                        <c:v>17.899999999999999</c:v>
                      </c:pt>
                      <c:pt idx="89">
                        <c:v>17.899999999999999</c:v>
                      </c:pt>
                      <c:pt idx="90">
                        <c:v>17.899999999999999</c:v>
                      </c:pt>
                      <c:pt idx="91">
                        <c:v>17.899999999999999</c:v>
                      </c:pt>
                      <c:pt idx="92">
                        <c:v>17.899999999999999</c:v>
                      </c:pt>
                      <c:pt idx="93">
                        <c:v>17.899999999999999</c:v>
                      </c:pt>
                      <c:pt idx="94">
                        <c:v>18.100000000000001</c:v>
                      </c:pt>
                      <c:pt idx="95">
                        <c:v>19.7</c:v>
                      </c:pt>
                      <c:pt idx="96">
                        <c:v>19.7</c:v>
                      </c:pt>
                      <c:pt idx="97">
                        <c:v>19.8</c:v>
                      </c:pt>
                      <c:pt idx="98">
                        <c:v>20.5</c:v>
                      </c:pt>
                      <c:pt idx="99">
                        <c:v>21.7</c:v>
                      </c:pt>
                      <c:pt idx="100">
                        <c:v>21.7</c:v>
                      </c:pt>
                      <c:pt idx="101">
                        <c:v>21.7</c:v>
                      </c:pt>
                      <c:pt idx="102">
                        <c:v>21.8</c:v>
                      </c:pt>
                      <c:pt idx="103">
                        <c:v>22.7</c:v>
                      </c:pt>
                      <c:pt idx="104">
                        <c:v>23.1</c:v>
                      </c:pt>
                      <c:pt idx="105">
                        <c:v>23.2</c:v>
                      </c:pt>
                      <c:pt idx="106">
                        <c:v>23.2</c:v>
                      </c:pt>
                      <c:pt idx="107">
                        <c:v>23.2</c:v>
                      </c:pt>
                      <c:pt idx="108">
                        <c:v>23.2</c:v>
                      </c:pt>
                      <c:pt idx="109">
                        <c:v>23.2</c:v>
                      </c:pt>
                      <c:pt idx="110">
                        <c:v>23.2</c:v>
                      </c:pt>
                      <c:pt idx="111">
                        <c:v>23.2</c:v>
                      </c:pt>
                      <c:pt idx="112">
                        <c:v>24.1</c:v>
                      </c:pt>
                      <c:pt idx="113">
                        <c:v>24.1</c:v>
                      </c:pt>
                      <c:pt idx="114">
                        <c:v>24.1</c:v>
                      </c:pt>
                      <c:pt idx="115">
                        <c:v>24.1</c:v>
                      </c:pt>
                      <c:pt idx="116">
                        <c:v>24.1</c:v>
                      </c:pt>
                      <c:pt idx="117">
                        <c:v>24.1</c:v>
                      </c:pt>
                      <c:pt idx="118">
                        <c:v>24.1</c:v>
                      </c:pt>
                      <c:pt idx="119">
                        <c:v>24.1</c:v>
                      </c:pt>
                      <c:pt idx="120">
                        <c:v>24.1</c:v>
                      </c:pt>
                      <c:pt idx="121">
                        <c:v>24.2</c:v>
                      </c:pt>
                      <c:pt idx="122">
                        <c:v>24.4</c:v>
                      </c:pt>
                      <c:pt idx="123">
                        <c:v>24.4</c:v>
                      </c:pt>
                      <c:pt idx="124">
                        <c:v>24.4</c:v>
                      </c:pt>
                      <c:pt idx="125">
                        <c:v>24.4</c:v>
                      </c:pt>
                      <c:pt idx="126">
                        <c:v>24.4</c:v>
                      </c:pt>
                      <c:pt idx="127">
                        <c:v>24.8</c:v>
                      </c:pt>
                      <c:pt idx="128">
                        <c:v>24.8</c:v>
                      </c:pt>
                      <c:pt idx="129">
                        <c:v>24.9</c:v>
                      </c:pt>
                      <c:pt idx="130">
                        <c:v>25.1</c:v>
                      </c:pt>
                      <c:pt idx="131">
                        <c:v>25.1</c:v>
                      </c:pt>
                      <c:pt idx="132">
                        <c:v>25.1</c:v>
                      </c:pt>
                      <c:pt idx="133">
                        <c:v>25.1</c:v>
                      </c:pt>
                      <c:pt idx="134">
                        <c:v>25.1</c:v>
                      </c:pt>
                      <c:pt idx="135">
                        <c:v>25.1</c:v>
                      </c:pt>
                      <c:pt idx="136">
                        <c:v>25.1</c:v>
                      </c:pt>
                      <c:pt idx="137">
                        <c:v>25.2</c:v>
                      </c:pt>
                      <c:pt idx="138">
                        <c:v>25.4</c:v>
                      </c:pt>
                      <c:pt idx="139">
                        <c:v>25.4</c:v>
                      </c:pt>
                      <c:pt idx="140">
                        <c:v>25.5</c:v>
                      </c:pt>
                      <c:pt idx="141">
                        <c:v>25.5</c:v>
                      </c:pt>
                      <c:pt idx="142">
                        <c:v>25.5</c:v>
                      </c:pt>
                      <c:pt idx="143">
                        <c:v>26</c:v>
                      </c:pt>
                      <c:pt idx="144">
                        <c:v>25.9</c:v>
                      </c:pt>
                      <c:pt idx="145">
                        <c:v>25.4</c:v>
                      </c:pt>
                      <c:pt idx="146">
                        <c:v>25.3</c:v>
                      </c:pt>
                      <c:pt idx="147">
                        <c:v>25.5</c:v>
                      </c:pt>
                      <c:pt idx="148">
                        <c:v>25.7</c:v>
                      </c:pt>
                      <c:pt idx="149">
                        <c:v>25.8</c:v>
                      </c:pt>
                      <c:pt idx="150">
                        <c:v>26.1</c:v>
                      </c:pt>
                      <c:pt idx="151">
                        <c:v>28.2</c:v>
                      </c:pt>
                      <c:pt idx="152">
                        <c:v>28.6</c:v>
                      </c:pt>
                      <c:pt idx="153">
                        <c:v>28.8</c:v>
                      </c:pt>
                      <c:pt idx="154">
                        <c:v>29.1</c:v>
                      </c:pt>
                      <c:pt idx="155">
                        <c:v>29.2</c:v>
                      </c:pt>
                      <c:pt idx="156">
                        <c:v>29.3</c:v>
                      </c:pt>
                      <c:pt idx="157">
                        <c:v>29.3</c:v>
                      </c:pt>
                      <c:pt idx="158">
                        <c:v>29.3</c:v>
                      </c:pt>
                      <c:pt idx="159">
                        <c:v>29.3</c:v>
                      </c:pt>
                      <c:pt idx="160">
                        <c:v>29.3</c:v>
                      </c:pt>
                      <c:pt idx="161">
                        <c:v>29.4</c:v>
                      </c:pt>
                      <c:pt idx="162">
                        <c:v>29.5</c:v>
                      </c:pt>
                      <c:pt idx="163">
                        <c:v>29.5</c:v>
                      </c:pt>
                      <c:pt idx="164">
                        <c:v>29.7</c:v>
                      </c:pt>
                      <c:pt idx="165">
                        <c:v>30.4</c:v>
                      </c:pt>
                      <c:pt idx="166">
                        <c:v>31.1</c:v>
                      </c:pt>
                      <c:pt idx="167">
                        <c:v>31.2</c:v>
                      </c:pt>
                      <c:pt idx="168">
                        <c:v>31.3</c:v>
                      </c:pt>
                      <c:pt idx="169">
                        <c:v>31.3</c:v>
                      </c:pt>
                      <c:pt idx="170">
                        <c:v>31.4</c:v>
                      </c:pt>
                      <c:pt idx="171">
                        <c:v>31.4</c:v>
                      </c:pt>
                      <c:pt idx="172">
                        <c:v>31.7</c:v>
                      </c:pt>
                      <c:pt idx="173">
                        <c:v>31.8</c:v>
                      </c:pt>
                      <c:pt idx="174">
                        <c:v>32</c:v>
                      </c:pt>
                      <c:pt idx="175">
                        <c:v>32</c:v>
                      </c:pt>
                      <c:pt idx="176">
                        <c:v>32</c:v>
                      </c:pt>
                      <c:pt idx="177">
                        <c:v>32</c:v>
                      </c:pt>
                      <c:pt idx="178">
                        <c:v>32</c:v>
                      </c:pt>
                      <c:pt idx="179">
                        <c:v>32.200000000000003</c:v>
                      </c:pt>
                      <c:pt idx="180">
                        <c:v>32.200000000000003</c:v>
                      </c:pt>
                      <c:pt idx="181">
                        <c:v>32.200000000000003</c:v>
                      </c:pt>
                      <c:pt idx="182">
                        <c:v>32.299999999999997</c:v>
                      </c:pt>
                      <c:pt idx="183">
                        <c:v>32.299999999999997</c:v>
                      </c:pt>
                      <c:pt idx="184">
                        <c:v>32.700000000000003</c:v>
                      </c:pt>
                      <c:pt idx="185">
                        <c:v>32.799999999999997</c:v>
                      </c:pt>
                      <c:pt idx="186">
                        <c:v>33.299999999999997</c:v>
                      </c:pt>
                      <c:pt idx="187">
                        <c:v>33.4</c:v>
                      </c:pt>
                      <c:pt idx="188">
                        <c:v>33.4</c:v>
                      </c:pt>
                      <c:pt idx="189">
                        <c:v>33.4</c:v>
                      </c:pt>
                      <c:pt idx="190">
                        <c:v>33.4</c:v>
                      </c:pt>
                      <c:pt idx="191">
                        <c:v>33.5</c:v>
                      </c:pt>
                      <c:pt idx="192">
                        <c:v>33.6</c:v>
                      </c:pt>
                      <c:pt idx="193">
                        <c:v>33.700000000000003</c:v>
                      </c:pt>
                      <c:pt idx="194">
                        <c:v>33.700000000000003</c:v>
                      </c:pt>
                      <c:pt idx="195">
                        <c:v>33.700000000000003</c:v>
                      </c:pt>
                      <c:pt idx="196">
                        <c:v>33.700000000000003</c:v>
                      </c:pt>
                      <c:pt idx="197">
                        <c:v>33.700000000000003</c:v>
                      </c:pt>
                      <c:pt idx="198">
                        <c:v>33.700000000000003</c:v>
                      </c:pt>
                      <c:pt idx="199">
                        <c:v>33.799999999999997</c:v>
                      </c:pt>
                      <c:pt idx="200">
                        <c:v>33.9</c:v>
                      </c:pt>
                      <c:pt idx="201">
                        <c:v>34.200000000000003</c:v>
                      </c:pt>
                      <c:pt idx="202">
                        <c:v>34.299999999999997</c:v>
                      </c:pt>
                      <c:pt idx="203">
                        <c:v>34.799999999999997</c:v>
                      </c:pt>
                      <c:pt idx="204">
                        <c:v>34.799999999999997</c:v>
                      </c:pt>
                      <c:pt idx="205">
                        <c:v>34.799999999999997</c:v>
                      </c:pt>
                      <c:pt idx="206">
                        <c:v>34.799999999999997</c:v>
                      </c:pt>
                      <c:pt idx="207">
                        <c:v>34.799999999999997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A5B3-4048-B597-41FFC59D27DF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v>60% melt-out</c:v>
                </c:tx>
                <c:spPr>
                  <a:ln w="28575" cap="rnd">
                    <a:solidFill>
                      <a:schemeClr val="accent4"/>
                    </a:solidFill>
                    <a:prstDash val="sysDash"/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Sheet1!$A$8:$A$372</c15:sqref>
                        </c15:formulaRef>
                      </c:ext>
                    </c:extLst>
                    <c:numCache>
                      <c:formatCode>m/d/yyyy</c:formatCode>
                      <c:ptCount val="365"/>
                      <c:pt idx="0">
                        <c:v>44470</c:v>
                      </c:pt>
                      <c:pt idx="1">
                        <c:v>44471</c:v>
                      </c:pt>
                      <c:pt idx="2">
                        <c:v>44472</c:v>
                      </c:pt>
                      <c:pt idx="3">
                        <c:v>44473</c:v>
                      </c:pt>
                      <c:pt idx="4">
                        <c:v>44474</c:v>
                      </c:pt>
                      <c:pt idx="5">
                        <c:v>44475</c:v>
                      </c:pt>
                      <c:pt idx="6">
                        <c:v>44476</c:v>
                      </c:pt>
                      <c:pt idx="7">
                        <c:v>44477</c:v>
                      </c:pt>
                      <c:pt idx="8">
                        <c:v>44478</c:v>
                      </c:pt>
                      <c:pt idx="9">
                        <c:v>44479</c:v>
                      </c:pt>
                      <c:pt idx="10">
                        <c:v>44480</c:v>
                      </c:pt>
                      <c:pt idx="11">
                        <c:v>44481</c:v>
                      </c:pt>
                      <c:pt idx="12">
                        <c:v>44482</c:v>
                      </c:pt>
                      <c:pt idx="13">
                        <c:v>44483</c:v>
                      </c:pt>
                      <c:pt idx="14">
                        <c:v>44484</c:v>
                      </c:pt>
                      <c:pt idx="15">
                        <c:v>44485</c:v>
                      </c:pt>
                      <c:pt idx="16">
                        <c:v>44486</c:v>
                      </c:pt>
                      <c:pt idx="17">
                        <c:v>44487</c:v>
                      </c:pt>
                      <c:pt idx="18">
                        <c:v>44488</c:v>
                      </c:pt>
                      <c:pt idx="19">
                        <c:v>44489</c:v>
                      </c:pt>
                      <c:pt idx="20">
                        <c:v>44490</c:v>
                      </c:pt>
                      <c:pt idx="21">
                        <c:v>44491</c:v>
                      </c:pt>
                      <c:pt idx="22">
                        <c:v>44492</c:v>
                      </c:pt>
                      <c:pt idx="23">
                        <c:v>44493</c:v>
                      </c:pt>
                      <c:pt idx="24">
                        <c:v>44494</c:v>
                      </c:pt>
                      <c:pt idx="25">
                        <c:v>44495</c:v>
                      </c:pt>
                      <c:pt idx="26">
                        <c:v>44496</c:v>
                      </c:pt>
                      <c:pt idx="27">
                        <c:v>44497</c:v>
                      </c:pt>
                      <c:pt idx="28">
                        <c:v>44498</c:v>
                      </c:pt>
                      <c:pt idx="29">
                        <c:v>44499</c:v>
                      </c:pt>
                      <c:pt idx="30">
                        <c:v>44500</c:v>
                      </c:pt>
                      <c:pt idx="31">
                        <c:v>44501</c:v>
                      </c:pt>
                      <c:pt idx="32">
                        <c:v>44502</c:v>
                      </c:pt>
                      <c:pt idx="33">
                        <c:v>44503</c:v>
                      </c:pt>
                      <c:pt idx="34">
                        <c:v>44504</c:v>
                      </c:pt>
                      <c:pt idx="35">
                        <c:v>44505</c:v>
                      </c:pt>
                      <c:pt idx="36">
                        <c:v>44506</c:v>
                      </c:pt>
                      <c:pt idx="37">
                        <c:v>44507</c:v>
                      </c:pt>
                      <c:pt idx="38">
                        <c:v>44508</c:v>
                      </c:pt>
                      <c:pt idx="39">
                        <c:v>44509</c:v>
                      </c:pt>
                      <c:pt idx="40">
                        <c:v>44510</c:v>
                      </c:pt>
                      <c:pt idx="41">
                        <c:v>44511</c:v>
                      </c:pt>
                      <c:pt idx="42">
                        <c:v>44512</c:v>
                      </c:pt>
                      <c:pt idx="43">
                        <c:v>44513</c:v>
                      </c:pt>
                      <c:pt idx="44">
                        <c:v>44514</c:v>
                      </c:pt>
                      <c:pt idx="45">
                        <c:v>44515</c:v>
                      </c:pt>
                      <c:pt idx="46">
                        <c:v>44516</c:v>
                      </c:pt>
                      <c:pt idx="47">
                        <c:v>44517</c:v>
                      </c:pt>
                      <c:pt idx="48">
                        <c:v>44518</c:v>
                      </c:pt>
                      <c:pt idx="49">
                        <c:v>44519</c:v>
                      </c:pt>
                      <c:pt idx="50">
                        <c:v>44520</c:v>
                      </c:pt>
                      <c:pt idx="51">
                        <c:v>44521</c:v>
                      </c:pt>
                      <c:pt idx="52">
                        <c:v>44522</c:v>
                      </c:pt>
                      <c:pt idx="53">
                        <c:v>44523</c:v>
                      </c:pt>
                      <c:pt idx="54">
                        <c:v>44524</c:v>
                      </c:pt>
                      <c:pt idx="55">
                        <c:v>44525</c:v>
                      </c:pt>
                      <c:pt idx="56">
                        <c:v>44526</c:v>
                      </c:pt>
                      <c:pt idx="57">
                        <c:v>44527</c:v>
                      </c:pt>
                      <c:pt idx="58">
                        <c:v>44528</c:v>
                      </c:pt>
                      <c:pt idx="59">
                        <c:v>44529</c:v>
                      </c:pt>
                      <c:pt idx="60">
                        <c:v>44530</c:v>
                      </c:pt>
                      <c:pt idx="61">
                        <c:v>44531</c:v>
                      </c:pt>
                      <c:pt idx="62">
                        <c:v>44532</c:v>
                      </c:pt>
                      <c:pt idx="63">
                        <c:v>44533</c:v>
                      </c:pt>
                      <c:pt idx="64">
                        <c:v>44534</c:v>
                      </c:pt>
                      <c:pt idx="65">
                        <c:v>44535</c:v>
                      </c:pt>
                      <c:pt idx="66">
                        <c:v>44536</c:v>
                      </c:pt>
                      <c:pt idx="67">
                        <c:v>44537</c:v>
                      </c:pt>
                      <c:pt idx="68">
                        <c:v>44538</c:v>
                      </c:pt>
                      <c:pt idx="69">
                        <c:v>44539</c:v>
                      </c:pt>
                      <c:pt idx="70">
                        <c:v>44540</c:v>
                      </c:pt>
                      <c:pt idx="71">
                        <c:v>44541</c:v>
                      </c:pt>
                      <c:pt idx="72">
                        <c:v>44542</c:v>
                      </c:pt>
                      <c:pt idx="73">
                        <c:v>44543</c:v>
                      </c:pt>
                      <c:pt idx="74">
                        <c:v>44544</c:v>
                      </c:pt>
                      <c:pt idx="75">
                        <c:v>44545</c:v>
                      </c:pt>
                      <c:pt idx="76">
                        <c:v>44546</c:v>
                      </c:pt>
                      <c:pt idx="77">
                        <c:v>44547</c:v>
                      </c:pt>
                      <c:pt idx="78">
                        <c:v>44548</c:v>
                      </c:pt>
                      <c:pt idx="79">
                        <c:v>44549</c:v>
                      </c:pt>
                      <c:pt idx="80">
                        <c:v>44550</c:v>
                      </c:pt>
                      <c:pt idx="81">
                        <c:v>44551</c:v>
                      </c:pt>
                      <c:pt idx="82">
                        <c:v>44552</c:v>
                      </c:pt>
                      <c:pt idx="83">
                        <c:v>44553</c:v>
                      </c:pt>
                      <c:pt idx="84">
                        <c:v>44554</c:v>
                      </c:pt>
                      <c:pt idx="85">
                        <c:v>44555</c:v>
                      </c:pt>
                      <c:pt idx="86">
                        <c:v>44556</c:v>
                      </c:pt>
                      <c:pt idx="87">
                        <c:v>44557</c:v>
                      </c:pt>
                      <c:pt idx="88">
                        <c:v>44558</c:v>
                      </c:pt>
                      <c:pt idx="89">
                        <c:v>44559</c:v>
                      </c:pt>
                      <c:pt idx="90">
                        <c:v>44560</c:v>
                      </c:pt>
                      <c:pt idx="91">
                        <c:v>44561</c:v>
                      </c:pt>
                      <c:pt idx="92">
                        <c:v>44562</c:v>
                      </c:pt>
                      <c:pt idx="93">
                        <c:v>44563</c:v>
                      </c:pt>
                      <c:pt idx="94">
                        <c:v>44564</c:v>
                      </c:pt>
                      <c:pt idx="95">
                        <c:v>44565</c:v>
                      </c:pt>
                      <c:pt idx="96">
                        <c:v>44566</c:v>
                      </c:pt>
                      <c:pt idx="97">
                        <c:v>44567</c:v>
                      </c:pt>
                      <c:pt idx="98">
                        <c:v>44568</c:v>
                      </c:pt>
                      <c:pt idx="99">
                        <c:v>44569</c:v>
                      </c:pt>
                      <c:pt idx="100">
                        <c:v>44570</c:v>
                      </c:pt>
                      <c:pt idx="101">
                        <c:v>44571</c:v>
                      </c:pt>
                      <c:pt idx="102">
                        <c:v>44572</c:v>
                      </c:pt>
                      <c:pt idx="103">
                        <c:v>44573</c:v>
                      </c:pt>
                      <c:pt idx="104">
                        <c:v>44574</c:v>
                      </c:pt>
                      <c:pt idx="105">
                        <c:v>44575</c:v>
                      </c:pt>
                      <c:pt idx="106">
                        <c:v>44576</c:v>
                      </c:pt>
                      <c:pt idx="107">
                        <c:v>44577</c:v>
                      </c:pt>
                      <c:pt idx="108">
                        <c:v>44578</c:v>
                      </c:pt>
                      <c:pt idx="109">
                        <c:v>44579</c:v>
                      </c:pt>
                      <c:pt idx="110">
                        <c:v>44580</c:v>
                      </c:pt>
                      <c:pt idx="111">
                        <c:v>44581</c:v>
                      </c:pt>
                      <c:pt idx="112">
                        <c:v>44582</c:v>
                      </c:pt>
                      <c:pt idx="113">
                        <c:v>44583</c:v>
                      </c:pt>
                      <c:pt idx="114">
                        <c:v>44584</c:v>
                      </c:pt>
                      <c:pt idx="115">
                        <c:v>44585</c:v>
                      </c:pt>
                      <c:pt idx="116">
                        <c:v>44586</c:v>
                      </c:pt>
                      <c:pt idx="117">
                        <c:v>44587</c:v>
                      </c:pt>
                      <c:pt idx="118">
                        <c:v>44588</c:v>
                      </c:pt>
                      <c:pt idx="119">
                        <c:v>44589</c:v>
                      </c:pt>
                      <c:pt idx="120">
                        <c:v>44590</c:v>
                      </c:pt>
                      <c:pt idx="121">
                        <c:v>44591</c:v>
                      </c:pt>
                      <c:pt idx="122">
                        <c:v>44592</c:v>
                      </c:pt>
                      <c:pt idx="123">
                        <c:v>44593</c:v>
                      </c:pt>
                      <c:pt idx="124">
                        <c:v>44594</c:v>
                      </c:pt>
                      <c:pt idx="125">
                        <c:v>44595</c:v>
                      </c:pt>
                      <c:pt idx="126">
                        <c:v>44596</c:v>
                      </c:pt>
                      <c:pt idx="127">
                        <c:v>44597</c:v>
                      </c:pt>
                      <c:pt idx="128">
                        <c:v>44598</c:v>
                      </c:pt>
                      <c:pt idx="129">
                        <c:v>44599</c:v>
                      </c:pt>
                      <c:pt idx="130">
                        <c:v>44600</c:v>
                      </c:pt>
                      <c:pt idx="131">
                        <c:v>44601</c:v>
                      </c:pt>
                      <c:pt idx="132">
                        <c:v>44602</c:v>
                      </c:pt>
                      <c:pt idx="133">
                        <c:v>44603</c:v>
                      </c:pt>
                      <c:pt idx="134">
                        <c:v>44604</c:v>
                      </c:pt>
                      <c:pt idx="135">
                        <c:v>44605</c:v>
                      </c:pt>
                      <c:pt idx="136">
                        <c:v>44606</c:v>
                      </c:pt>
                      <c:pt idx="137">
                        <c:v>44607</c:v>
                      </c:pt>
                      <c:pt idx="138">
                        <c:v>44608</c:v>
                      </c:pt>
                      <c:pt idx="139">
                        <c:v>44609</c:v>
                      </c:pt>
                      <c:pt idx="140">
                        <c:v>44610</c:v>
                      </c:pt>
                      <c:pt idx="141">
                        <c:v>44611</c:v>
                      </c:pt>
                      <c:pt idx="142">
                        <c:v>44612</c:v>
                      </c:pt>
                      <c:pt idx="143">
                        <c:v>44613</c:v>
                      </c:pt>
                      <c:pt idx="144">
                        <c:v>44614</c:v>
                      </c:pt>
                      <c:pt idx="145">
                        <c:v>44615</c:v>
                      </c:pt>
                      <c:pt idx="146">
                        <c:v>44616</c:v>
                      </c:pt>
                      <c:pt idx="147">
                        <c:v>44617</c:v>
                      </c:pt>
                      <c:pt idx="148">
                        <c:v>44618</c:v>
                      </c:pt>
                      <c:pt idx="149">
                        <c:v>44619</c:v>
                      </c:pt>
                      <c:pt idx="150">
                        <c:v>44620</c:v>
                      </c:pt>
                      <c:pt idx="151">
                        <c:v>44621</c:v>
                      </c:pt>
                      <c:pt idx="152">
                        <c:v>44622</c:v>
                      </c:pt>
                      <c:pt idx="153">
                        <c:v>44623</c:v>
                      </c:pt>
                      <c:pt idx="154">
                        <c:v>44624</c:v>
                      </c:pt>
                      <c:pt idx="155">
                        <c:v>44625</c:v>
                      </c:pt>
                      <c:pt idx="156">
                        <c:v>44626</c:v>
                      </c:pt>
                      <c:pt idx="157">
                        <c:v>44627</c:v>
                      </c:pt>
                      <c:pt idx="158">
                        <c:v>44628</c:v>
                      </c:pt>
                      <c:pt idx="159">
                        <c:v>44629</c:v>
                      </c:pt>
                      <c:pt idx="160">
                        <c:v>44630</c:v>
                      </c:pt>
                      <c:pt idx="161">
                        <c:v>44631</c:v>
                      </c:pt>
                      <c:pt idx="162">
                        <c:v>44632</c:v>
                      </c:pt>
                      <c:pt idx="163">
                        <c:v>44633</c:v>
                      </c:pt>
                      <c:pt idx="164">
                        <c:v>44634</c:v>
                      </c:pt>
                      <c:pt idx="165">
                        <c:v>44635</c:v>
                      </c:pt>
                      <c:pt idx="166">
                        <c:v>44636</c:v>
                      </c:pt>
                      <c:pt idx="167">
                        <c:v>44637</c:v>
                      </c:pt>
                      <c:pt idx="168">
                        <c:v>44638</c:v>
                      </c:pt>
                      <c:pt idx="169">
                        <c:v>44639</c:v>
                      </c:pt>
                      <c:pt idx="170">
                        <c:v>44640</c:v>
                      </c:pt>
                      <c:pt idx="171">
                        <c:v>44641</c:v>
                      </c:pt>
                      <c:pt idx="172">
                        <c:v>44642</c:v>
                      </c:pt>
                      <c:pt idx="173">
                        <c:v>44643</c:v>
                      </c:pt>
                      <c:pt idx="174">
                        <c:v>44644</c:v>
                      </c:pt>
                      <c:pt idx="175">
                        <c:v>44645</c:v>
                      </c:pt>
                      <c:pt idx="176">
                        <c:v>44646</c:v>
                      </c:pt>
                      <c:pt idx="177">
                        <c:v>44647</c:v>
                      </c:pt>
                      <c:pt idx="178">
                        <c:v>44648</c:v>
                      </c:pt>
                      <c:pt idx="179">
                        <c:v>44649</c:v>
                      </c:pt>
                      <c:pt idx="180">
                        <c:v>44650</c:v>
                      </c:pt>
                      <c:pt idx="181">
                        <c:v>44651</c:v>
                      </c:pt>
                      <c:pt idx="182">
                        <c:v>44652</c:v>
                      </c:pt>
                      <c:pt idx="183">
                        <c:v>44653</c:v>
                      </c:pt>
                      <c:pt idx="184">
                        <c:v>44654</c:v>
                      </c:pt>
                      <c:pt idx="185">
                        <c:v>44655</c:v>
                      </c:pt>
                      <c:pt idx="186">
                        <c:v>44656</c:v>
                      </c:pt>
                      <c:pt idx="187">
                        <c:v>44657</c:v>
                      </c:pt>
                      <c:pt idx="188">
                        <c:v>44658</c:v>
                      </c:pt>
                      <c:pt idx="189">
                        <c:v>44659</c:v>
                      </c:pt>
                      <c:pt idx="190">
                        <c:v>44660</c:v>
                      </c:pt>
                      <c:pt idx="191">
                        <c:v>44661</c:v>
                      </c:pt>
                      <c:pt idx="192">
                        <c:v>44662</c:v>
                      </c:pt>
                      <c:pt idx="193">
                        <c:v>44663</c:v>
                      </c:pt>
                      <c:pt idx="194">
                        <c:v>44664</c:v>
                      </c:pt>
                      <c:pt idx="195">
                        <c:v>44665</c:v>
                      </c:pt>
                      <c:pt idx="196">
                        <c:v>44666</c:v>
                      </c:pt>
                      <c:pt idx="197">
                        <c:v>44667</c:v>
                      </c:pt>
                      <c:pt idx="198">
                        <c:v>44668</c:v>
                      </c:pt>
                      <c:pt idx="199">
                        <c:v>44669</c:v>
                      </c:pt>
                      <c:pt idx="200">
                        <c:v>44670</c:v>
                      </c:pt>
                      <c:pt idx="201">
                        <c:v>44671</c:v>
                      </c:pt>
                      <c:pt idx="202">
                        <c:v>44672</c:v>
                      </c:pt>
                      <c:pt idx="203">
                        <c:v>44673</c:v>
                      </c:pt>
                      <c:pt idx="204">
                        <c:v>44674</c:v>
                      </c:pt>
                      <c:pt idx="205">
                        <c:v>44675</c:v>
                      </c:pt>
                      <c:pt idx="206">
                        <c:v>44676</c:v>
                      </c:pt>
                      <c:pt idx="207">
                        <c:v>44677</c:v>
                      </c:pt>
                      <c:pt idx="208">
                        <c:v>44678</c:v>
                      </c:pt>
                      <c:pt idx="209">
                        <c:v>44679</c:v>
                      </c:pt>
                      <c:pt idx="210">
                        <c:v>44680</c:v>
                      </c:pt>
                      <c:pt idx="211">
                        <c:v>44681</c:v>
                      </c:pt>
                      <c:pt idx="212">
                        <c:v>44682</c:v>
                      </c:pt>
                      <c:pt idx="213">
                        <c:v>44683</c:v>
                      </c:pt>
                      <c:pt idx="214">
                        <c:v>44684</c:v>
                      </c:pt>
                      <c:pt idx="215">
                        <c:v>44685</c:v>
                      </c:pt>
                      <c:pt idx="216">
                        <c:v>44686</c:v>
                      </c:pt>
                      <c:pt idx="217">
                        <c:v>44687</c:v>
                      </c:pt>
                      <c:pt idx="218">
                        <c:v>44688</c:v>
                      </c:pt>
                      <c:pt idx="219">
                        <c:v>44689</c:v>
                      </c:pt>
                      <c:pt idx="220">
                        <c:v>44690</c:v>
                      </c:pt>
                      <c:pt idx="221">
                        <c:v>44691</c:v>
                      </c:pt>
                      <c:pt idx="222">
                        <c:v>44692</c:v>
                      </c:pt>
                      <c:pt idx="223">
                        <c:v>44693</c:v>
                      </c:pt>
                      <c:pt idx="224">
                        <c:v>44694</c:v>
                      </c:pt>
                      <c:pt idx="225">
                        <c:v>44695</c:v>
                      </c:pt>
                      <c:pt idx="226">
                        <c:v>44696</c:v>
                      </c:pt>
                      <c:pt idx="227">
                        <c:v>44697</c:v>
                      </c:pt>
                      <c:pt idx="228">
                        <c:v>44698</c:v>
                      </c:pt>
                      <c:pt idx="229">
                        <c:v>44699</c:v>
                      </c:pt>
                      <c:pt idx="230">
                        <c:v>44700</c:v>
                      </c:pt>
                      <c:pt idx="231">
                        <c:v>44701</c:v>
                      </c:pt>
                      <c:pt idx="232">
                        <c:v>44702</c:v>
                      </c:pt>
                      <c:pt idx="233">
                        <c:v>44703</c:v>
                      </c:pt>
                      <c:pt idx="234">
                        <c:v>44704</c:v>
                      </c:pt>
                      <c:pt idx="235">
                        <c:v>44705</c:v>
                      </c:pt>
                      <c:pt idx="236">
                        <c:v>44706</c:v>
                      </c:pt>
                      <c:pt idx="237">
                        <c:v>44707</c:v>
                      </c:pt>
                      <c:pt idx="238">
                        <c:v>44708</c:v>
                      </c:pt>
                      <c:pt idx="239">
                        <c:v>44709</c:v>
                      </c:pt>
                      <c:pt idx="240">
                        <c:v>44710</c:v>
                      </c:pt>
                      <c:pt idx="241">
                        <c:v>44711</c:v>
                      </c:pt>
                      <c:pt idx="242">
                        <c:v>44712</c:v>
                      </c:pt>
                      <c:pt idx="243">
                        <c:v>44713</c:v>
                      </c:pt>
                      <c:pt idx="244">
                        <c:v>44714</c:v>
                      </c:pt>
                      <c:pt idx="245">
                        <c:v>44715</c:v>
                      </c:pt>
                      <c:pt idx="246">
                        <c:v>44716</c:v>
                      </c:pt>
                      <c:pt idx="247">
                        <c:v>44717</c:v>
                      </c:pt>
                      <c:pt idx="248">
                        <c:v>44718</c:v>
                      </c:pt>
                      <c:pt idx="249">
                        <c:v>44719</c:v>
                      </c:pt>
                      <c:pt idx="250">
                        <c:v>44720</c:v>
                      </c:pt>
                      <c:pt idx="251">
                        <c:v>44721</c:v>
                      </c:pt>
                      <c:pt idx="252">
                        <c:v>44722</c:v>
                      </c:pt>
                      <c:pt idx="253">
                        <c:v>44723</c:v>
                      </c:pt>
                      <c:pt idx="254">
                        <c:v>44724</c:v>
                      </c:pt>
                      <c:pt idx="255">
                        <c:v>44725</c:v>
                      </c:pt>
                      <c:pt idx="256">
                        <c:v>44726</c:v>
                      </c:pt>
                      <c:pt idx="257">
                        <c:v>44727</c:v>
                      </c:pt>
                      <c:pt idx="258">
                        <c:v>44728</c:v>
                      </c:pt>
                      <c:pt idx="259">
                        <c:v>44729</c:v>
                      </c:pt>
                      <c:pt idx="260">
                        <c:v>44730</c:v>
                      </c:pt>
                      <c:pt idx="261">
                        <c:v>44731</c:v>
                      </c:pt>
                      <c:pt idx="262">
                        <c:v>44732</c:v>
                      </c:pt>
                      <c:pt idx="263">
                        <c:v>44733</c:v>
                      </c:pt>
                      <c:pt idx="264">
                        <c:v>44734</c:v>
                      </c:pt>
                      <c:pt idx="265">
                        <c:v>44735</c:v>
                      </c:pt>
                      <c:pt idx="266">
                        <c:v>44736</c:v>
                      </c:pt>
                      <c:pt idx="267">
                        <c:v>44737</c:v>
                      </c:pt>
                      <c:pt idx="268">
                        <c:v>44738</c:v>
                      </c:pt>
                      <c:pt idx="269">
                        <c:v>44739</c:v>
                      </c:pt>
                      <c:pt idx="270">
                        <c:v>44740</c:v>
                      </c:pt>
                      <c:pt idx="271">
                        <c:v>44741</c:v>
                      </c:pt>
                      <c:pt idx="272">
                        <c:v>44742</c:v>
                      </c:pt>
                      <c:pt idx="273">
                        <c:v>44743</c:v>
                      </c:pt>
                      <c:pt idx="274">
                        <c:v>44744</c:v>
                      </c:pt>
                      <c:pt idx="275">
                        <c:v>44745</c:v>
                      </c:pt>
                      <c:pt idx="276">
                        <c:v>44746</c:v>
                      </c:pt>
                      <c:pt idx="277">
                        <c:v>44747</c:v>
                      </c:pt>
                      <c:pt idx="278">
                        <c:v>44748</c:v>
                      </c:pt>
                      <c:pt idx="279">
                        <c:v>44749</c:v>
                      </c:pt>
                      <c:pt idx="280">
                        <c:v>44750</c:v>
                      </c:pt>
                      <c:pt idx="281">
                        <c:v>44751</c:v>
                      </c:pt>
                      <c:pt idx="282">
                        <c:v>44752</c:v>
                      </c:pt>
                      <c:pt idx="283">
                        <c:v>44753</c:v>
                      </c:pt>
                      <c:pt idx="284">
                        <c:v>44754</c:v>
                      </c:pt>
                      <c:pt idx="285">
                        <c:v>44755</c:v>
                      </c:pt>
                      <c:pt idx="286">
                        <c:v>44756</c:v>
                      </c:pt>
                      <c:pt idx="287">
                        <c:v>44757</c:v>
                      </c:pt>
                      <c:pt idx="288">
                        <c:v>44758</c:v>
                      </c:pt>
                      <c:pt idx="289">
                        <c:v>44759</c:v>
                      </c:pt>
                      <c:pt idx="290">
                        <c:v>44760</c:v>
                      </c:pt>
                      <c:pt idx="291">
                        <c:v>44761</c:v>
                      </c:pt>
                      <c:pt idx="292">
                        <c:v>44762</c:v>
                      </c:pt>
                      <c:pt idx="293">
                        <c:v>44763</c:v>
                      </c:pt>
                      <c:pt idx="294">
                        <c:v>44764</c:v>
                      </c:pt>
                      <c:pt idx="295">
                        <c:v>44765</c:v>
                      </c:pt>
                      <c:pt idx="296">
                        <c:v>44766</c:v>
                      </c:pt>
                      <c:pt idx="297">
                        <c:v>44767</c:v>
                      </c:pt>
                      <c:pt idx="298">
                        <c:v>44768</c:v>
                      </c:pt>
                      <c:pt idx="299">
                        <c:v>44769</c:v>
                      </c:pt>
                      <c:pt idx="300">
                        <c:v>44770</c:v>
                      </c:pt>
                      <c:pt idx="301">
                        <c:v>44771</c:v>
                      </c:pt>
                      <c:pt idx="302">
                        <c:v>44772</c:v>
                      </c:pt>
                      <c:pt idx="303">
                        <c:v>44773</c:v>
                      </c:pt>
                      <c:pt idx="304">
                        <c:v>44774</c:v>
                      </c:pt>
                      <c:pt idx="305">
                        <c:v>44775</c:v>
                      </c:pt>
                      <c:pt idx="306">
                        <c:v>44776</c:v>
                      </c:pt>
                      <c:pt idx="307">
                        <c:v>44777</c:v>
                      </c:pt>
                      <c:pt idx="308">
                        <c:v>44778</c:v>
                      </c:pt>
                      <c:pt idx="309">
                        <c:v>44779</c:v>
                      </c:pt>
                      <c:pt idx="310">
                        <c:v>44780</c:v>
                      </c:pt>
                      <c:pt idx="311">
                        <c:v>44781</c:v>
                      </c:pt>
                      <c:pt idx="312">
                        <c:v>44782</c:v>
                      </c:pt>
                      <c:pt idx="313">
                        <c:v>44783</c:v>
                      </c:pt>
                      <c:pt idx="314">
                        <c:v>44784</c:v>
                      </c:pt>
                      <c:pt idx="315">
                        <c:v>44785</c:v>
                      </c:pt>
                      <c:pt idx="316">
                        <c:v>44786</c:v>
                      </c:pt>
                      <c:pt idx="317">
                        <c:v>44787</c:v>
                      </c:pt>
                      <c:pt idx="318">
                        <c:v>44788</c:v>
                      </c:pt>
                      <c:pt idx="319">
                        <c:v>44789</c:v>
                      </c:pt>
                      <c:pt idx="320">
                        <c:v>44790</c:v>
                      </c:pt>
                      <c:pt idx="321">
                        <c:v>44791</c:v>
                      </c:pt>
                      <c:pt idx="322">
                        <c:v>44792</c:v>
                      </c:pt>
                      <c:pt idx="323">
                        <c:v>44793</c:v>
                      </c:pt>
                      <c:pt idx="324">
                        <c:v>44794</c:v>
                      </c:pt>
                      <c:pt idx="325">
                        <c:v>44795</c:v>
                      </c:pt>
                      <c:pt idx="326">
                        <c:v>44796</c:v>
                      </c:pt>
                      <c:pt idx="327">
                        <c:v>44797</c:v>
                      </c:pt>
                      <c:pt idx="328">
                        <c:v>44798</c:v>
                      </c:pt>
                      <c:pt idx="329">
                        <c:v>44799</c:v>
                      </c:pt>
                      <c:pt idx="330">
                        <c:v>44800</c:v>
                      </c:pt>
                      <c:pt idx="331">
                        <c:v>44801</c:v>
                      </c:pt>
                      <c:pt idx="332">
                        <c:v>44802</c:v>
                      </c:pt>
                      <c:pt idx="333">
                        <c:v>44803</c:v>
                      </c:pt>
                      <c:pt idx="334">
                        <c:v>44804</c:v>
                      </c:pt>
                      <c:pt idx="335">
                        <c:v>44805</c:v>
                      </c:pt>
                      <c:pt idx="336">
                        <c:v>44806</c:v>
                      </c:pt>
                      <c:pt idx="337">
                        <c:v>44807</c:v>
                      </c:pt>
                      <c:pt idx="338">
                        <c:v>44808</c:v>
                      </c:pt>
                      <c:pt idx="339">
                        <c:v>44809</c:v>
                      </c:pt>
                      <c:pt idx="340">
                        <c:v>44810</c:v>
                      </c:pt>
                      <c:pt idx="341">
                        <c:v>44811</c:v>
                      </c:pt>
                      <c:pt idx="342">
                        <c:v>44812</c:v>
                      </c:pt>
                      <c:pt idx="343">
                        <c:v>44813</c:v>
                      </c:pt>
                      <c:pt idx="344">
                        <c:v>44814</c:v>
                      </c:pt>
                      <c:pt idx="345">
                        <c:v>44815</c:v>
                      </c:pt>
                      <c:pt idx="346">
                        <c:v>44816</c:v>
                      </c:pt>
                      <c:pt idx="347">
                        <c:v>44817</c:v>
                      </c:pt>
                      <c:pt idx="348">
                        <c:v>44818</c:v>
                      </c:pt>
                      <c:pt idx="349">
                        <c:v>44819</c:v>
                      </c:pt>
                      <c:pt idx="350">
                        <c:v>44820</c:v>
                      </c:pt>
                      <c:pt idx="351">
                        <c:v>44821</c:v>
                      </c:pt>
                      <c:pt idx="352">
                        <c:v>44822</c:v>
                      </c:pt>
                      <c:pt idx="353">
                        <c:v>44823</c:v>
                      </c:pt>
                      <c:pt idx="354">
                        <c:v>44824</c:v>
                      </c:pt>
                      <c:pt idx="355">
                        <c:v>44825</c:v>
                      </c:pt>
                      <c:pt idx="356">
                        <c:v>44826</c:v>
                      </c:pt>
                      <c:pt idx="357">
                        <c:v>44827</c:v>
                      </c:pt>
                      <c:pt idx="358">
                        <c:v>44828</c:v>
                      </c:pt>
                      <c:pt idx="359">
                        <c:v>44829</c:v>
                      </c:pt>
                      <c:pt idx="360">
                        <c:v>44830</c:v>
                      </c:pt>
                      <c:pt idx="361">
                        <c:v>44831</c:v>
                      </c:pt>
                      <c:pt idx="362">
                        <c:v>44832</c:v>
                      </c:pt>
                      <c:pt idx="363">
                        <c:v>44833</c:v>
                      </c:pt>
                      <c:pt idx="364">
                        <c:v>44834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Sheet1!$G$8:$G$372</c15:sqref>
                        </c15:formulaRef>
                      </c:ext>
                    </c:extLst>
                    <c:numCache>
                      <c:formatCode>General</c:formatCode>
                      <c:ptCount val="365"/>
                      <c:pt idx="144">
                        <c:v>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A5B3-4048-B597-41FFC59D27DF}"/>
                  </c:ext>
                </c:extLst>
              </c15:ser>
            </c15:filteredLineSeries>
          </c:ext>
        </c:extLst>
      </c:lineChart>
      <c:dateAx>
        <c:axId val="632397800"/>
        <c:scaling>
          <c:orientation val="minMax"/>
          <c:min val="4447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400152"/>
        <c:crosses val="autoZero"/>
        <c:auto val="0"/>
        <c:lblOffset val="100"/>
        <c:baseTimeUnit val="days"/>
      </c:dateAx>
      <c:valAx>
        <c:axId val="632400152"/>
        <c:scaling>
          <c:orientation val="minMax"/>
          <c:max val="3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Streamflow (cfs)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397800"/>
        <c:crosses val="autoZero"/>
        <c:crossBetween val="between"/>
      </c:valAx>
      <c:valAx>
        <c:axId val="632404464"/>
        <c:scaling>
          <c:orientation val="minMax"/>
          <c:max val="3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SWE  (in)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404072"/>
        <c:crosses val="max"/>
        <c:crossBetween val="between"/>
      </c:valAx>
      <c:dateAx>
        <c:axId val="63240407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632404464"/>
        <c:crosses val="autoZero"/>
        <c:auto val="0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5021877522127158E-2"/>
          <c:y val="0.92908270590526809"/>
          <c:w val="0.89634866067681029"/>
          <c:h val="6.91813926485717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v>Very Dry (3.3 ft)</c:v>
          </c:tx>
          <c:marker>
            <c:symbol val="none"/>
          </c:marker>
          <c:cat>
            <c:numRef>
              <c:f>'Fill Guidance Aug taper'!$A$3:$A$367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'Fill Guidance Aug taper'!$B$3:$B$367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 formatCode="0.00">
                  <c:v>7.1739130434782611E-2</c:v>
                </c:pt>
                <c:pt idx="104" formatCode="0.00">
                  <c:v>0.14347826086956522</c:v>
                </c:pt>
                <c:pt idx="105" formatCode="0.00">
                  <c:v>0.21521739130434783</c:v>
                </c:pt>
                <c:pt idx="106" formatCode="0.00">
                  <c:v>0.28695652173913044</c:v>
                </c:pt>
                <c:pt idx="107" formatCode="0.00">
                  <c:v>0.35869565217391308</c:v>
                </c:pt>
                <c:pt idx="108" formatCode="0.00">
                  <c:v>0.43043478260869572</c:v>
                </c:pt>
                <c:pt idx="109" formatCode="0.00">
                  <c:v>0.50217391304347836</c:v>
                </c:pt>
                <c:pt idx="110" formatCode="0.00">
                  <c:v>0.573913043478261</c:v>
                </c:pt>
                <c:pt idx="111" formatCode="0.00">
                  <c:v>0.64565217391304364</c:v>
                </c:pt>
                <c:pt idx="112" formatCode="0.00">
                  <c:v>0.71739130434782628</c:v>
                </c:pt>
                <c:pt idx="113" formatCode="0.00">
                  <c:v>0.78913043478260891</c:v>
                </c:pt>
                <c:pt idx="114" formatCode="0.00">
                  <c:v>0.86086956521739155</c:v>
                </c:pt>
                <c:pt idx="115" formatCode="0.00">
                  <c:v>0.93260869565217419</c:v>
                </c:pt>
                <c:pt idx="116" formatCode="0.00">
                  <c:v>1.0043478260869567</c:v>
                </c:pt>
                <c:pt idx="117" formatCode="0.00">
                  <c:v>1.0760869565217392</c:v>
                </c:pt>
                <c:pt idx="118" formatCode="0.00">
                  <c:v>1.1478260869565218</c:v>
                </c:pt>
                <c:pt idx="119" formatCode="0.00">
                  <c:v>1.2195652173913043</c:v>
                </c:pt>
                <c:pt idx="120" formatCode="0.00">
                  <c:v>1.2913043478260868</c:v>
                </c:pt>
                <c:pt idx="121" formatCode="0.00">
                  <c:v>1.3630434782608694</c:v>
                </c:pt>
                <c:pt idx="122" formatCode="0.00">
                  <c:v>1.4347826086956519</c:v>
                </c:pt>
                <c:pt idx="123" formatCode="0.00">
                  <c:v>1.5065217391304344</c:v>
                </c:pt>
                <c:pt idx="124" formatCode="0.00">
                  <c:v>1.5782608695652169</c:v>
                </c:pt>
                <c:pt idx="125" formatCode="0.00">
                  <c:v>1.6499999999999995</c:v>
                </c:pt>
                <c:pt idx="126" formatCode="0.00">
                  <c:v>1.721739130434782</c:v>
                </c:pt>
                <c:pt idx="127" formatCode="0.00">
                  <c:v>1.7934782608695645</c:v>
                </c:pt>
                <c:pt idx="128" formatCode="0.00">
                  <c:v>1.865217391304347</c:v>
                </c:pt>
                <c:pt idx="129" formatCode="0.00">
                  <c:v>1.9369565217391296</c:v>
                </c:pt>
                <c:pt idx="130" formatCode="0.00">
                  <c:v>2.0086956521739121</c:v>
                </c:pt>
                <c:pt idx="131" formatCode="0.00">
                  <c:v>2.0804347826086946</c:v>
                </c:pt>
                <c:pt idx="132" formatCode="0.00">
                  <c:v>2.1521739130434772</c:v>
                </c:pt>
                <c:pt idx="133" formatCode="0.00">
                  <c:v>2.2239130434782597</c:v>
                </c:pt>
                <c:pt idx="134" formatCode="0.00">
                  <c:v>2.2956521739130422</c:v>
                </c:pt>
                <c:pt idx="135" formatCode="0.00">
                  <c:v>2.3673913043478247</c:v>
                </c:pt>
                <c:pt idx="136" formatCode="0.00">
                  <c:v>2.4391304347826073</c:v>
                </c:pt>
                <c:pt idx="137" formatCode="0.00">
                  <c:v>2.5108695652173898</c:v>
                </c:pt>
                <c:pt idx="138" formatCode="0.00">
                  <c:v>2.5826086956521723</c:v>
                </c:pt>
                <c:pt idx="139" formatCode="0.00">
                  <c:v>2.6543478260869549</c:v>
                </c:pt>
                <c:pt idx="140" formatCode="0.00">
                  <c:v>2.7260869565217374</c:v>
                </c:pt>
                <c:pt idx="141" formatCode="0.00">
                  <c:v>2.7978260869565199</c:v>
                </c:pt>
                <c:pt idx="142" formatCode="0.00">
                  <c:v>2.8695652173913024</c:v>
                </c:pt>
                <c:pt idx="143" formatCode="0.00">
                  <c:v>2.941304347826085</c:v>
                </c:pt>
                <c:pt idx="144" formatCode="0.00">
                  <c:v>3.0130434782608675</c:v>
                </c:pt>
                <c:pt idx="145" formatCode="0.00">
                  <c:v>3.08478260869565</c:v>
                </c:pt>
                <c:pt idx="146" formatCode="0.00">
                  <c:v>3.1565217391304325</c:v>
                </c:pt>
                <c:pt idx="147" formatCode="0.00">
                  <c:v>3.2282608695652151</c:v>
                </c:pt>
                <c:pt idx="148" formatCode="0.00">
                  <c:v>3.2999999999999976</c:v>
                </c:pt>
                <c:pt idx="149" formatCode="0.00">
                  <c:v>3.3</c:v>
                </c:pt>
                <c:pt idx="150" formatCode="0.00">
                  <c:v>3.3</c:v>
                </c:pt>
                <c:pt idx="151" formatCode="0.00">
                  <c:v>3.3</c:v>
                </c:pt>
                <c:pt idx="152" formatCode="0.00">
                  <c:v>3.3</c:v>
                </c:pt>
                <c:pt idx="153" formatCode="0.00">
                  <c:v>3.3</c:v>
                </c:pt>
                <c:pt idx="154" formatCode="0.00">
                  <c:v>3.3</c:v>
                </c:pt>
                <c:pt idx="155" formatCode="0.00">
                  <c:v>3.3</c:v>
                </c:pt>
                <c:pt idx="156" formatCode="0.00">
                  <c:v>3.3</c:v>
                </c:pt>
                <c:pt idx="157" formatCode="0.00">
                  <c:v>3.3</c:v>
                </c:pt>
                <c:pt idx="158" formatCode="0.00">
                  <c:v>3.3</c:v>
                </c:pt>
                <c:pt idx="159" formatCode="0.00">
                  <c:v>3.3</c:v>
                </c:pt>
                <c:pt idx="160" formatCode="0.00">
                  <c:v>3.3</c:v>
                </c:pt>
                <c:pt idx="161" formatCode="0.00">
                  <c:v>3.3</c:v>
                </c:pt>
                <c:pt idx="162" formatCode="0.00">
                  <c:v>3.3</c:v>
                </c:pt>
                <c:pt idx="163" formatCode="0.00">
                  <c:v>3.3</c:v>
                </c:pt>
                <c:pt idx="164" formatCode="0.00">
                  <c:v>3.3</c:v>
                </c:pt>
                <c:pt idx="165" formatCode="0.00">
                  <c:v>3.3</c:v>
                </c:pt>
                <c:pt idx="166" formatCode="0.00">
                  <c:v>3.3</c:v>
                </c:pt>
                <c:pt idx="167" formatCode="0.00">
                  <c:v>3.3</c:v>
                </c:pt>
                <c:pt idx="168" formatCode="0.00">
                  <c:v>3.3</c:v>
                </c:pt>
                <c:pt idx="169" formatCode="0.00">
                  <c:v>3.3</c:v>
                </c:pt>
                <c:pt idx="170" formatCode="0.00">
                  <c:v>3.3</c:v>
                </c:pt>
                <c:pt idx="171" formatCode="0.00">
                  <c:v>3.3</c:v>
                </c:pt>
                <c:pt idx="172" formatCode="0.00">
                  <c:v>3.3</c:v>
                </c:pt>
                <c:pt idx="173" formatCode="0.00">
                  <c:v>3.3</c:v>
                </c:pt>
                <c:pt idx="174" formatCode="0.00">
                  <c:v>3.3</c:v>
                </c:pt>
                <c:pt idx="175" formatCode="0.00">
                  <c:v>3.3</c:v>
                </c:pt>
                <c:pt idx="176" formatCode="0.00">
                  <c:v>3.3</c:v>
                </c:pt>
                <c:pt idx="177" formatCode="0.00">
                  <c:v>3.3</c:v>
                </c:pt>
                <c:pt idx="178" formatCode="0.00">
                  <c:v>3.3</c:v>
                </c:pt>
                <c:pt idx="179" formatCode="0.00">
                  <c:v>3.3</c:v>
                </c:pt>
                <c:pt idx="180" formatCode="0.00">
                  <c:v>3.3</c:v>
                </c:pt>
                <c:pt idx="181" formatCode="0.00">
                  <c:v>3.3</c:v>
                </c:pt>
                <c:pt idx="182" formatCode="0.00">
                  <c:v>3.3</c:v>
                </c:pt>
                <c:pt idx="183" formatCode="0.00">
                  <c:v>3.3</c:v>
                </c:pt>
                <c:pt idx="184" formatCode="0.00">
                  <c:v>3.3</c:v>
                </c:pt>
                <c:pt idx="185" formatCode="0.00">
                  <c:v>3.3</c:v>
                </c:pt>
                <c:pt idx="186" formatCode="0.00">
                  <c:v>3.3</c:v>
                </c:pt>
                <c:pt idx="187" formatCode="0.00">
                  <c:v>3.3</c:v>
                </c:pt>
                <c:pt idx="188" formatCode="0.00">
                  <c:v>3.3</c:v>
                </c:pt>
                <c:pt idx="189" formatCode="0.00">
                  <c:v>3.3</c:v>
                </c:pt>
                <c:pt idx="190" formatCode="0.00">
                  <c:v>3.3</c:v>
                </c:pt>
                <c:pt idx="191" formatCode="0.00">
                  <c:v>3.3</c:v>
                </c:pt>
                <c:pt idx="192" formatCode="0.00">
                  <c:v>3.3</c:v>
                </c:pt>
                <c:pt idx="193" formatCode="0.00">
                  <c:v>3.3</c:v>
                </c:pt>
                <c:pt idx="194" formatCode="0.00">
                  <c:v>3.3</c:v>
                </c:pt>
                <c:pt idx="195" formatCode="0.00">
                  <c:v>3.3</c:v>
                </c:pt>
                <c:pt idx="196" formatCode="0.00">
                  <c:v>3.3</c:v>
                </c:pt>
                <c:pt idx="197" formatCode="0.00">
                  <c:v>3.3</c:v>
                </c:pt>
                <c:pt idx="198" formatCode="0.00">
                  <c:v>3.3</c:v>
                </c:pt>
                <c:pt idx="199" formatCode="0.00">
                  <c:v>3.3</c:v>
                </c:pt>
                <c:pt idx="200" formatCode="0.00">
                  <c:v>3.3</c:v>
                </c:pt>
                <c:pt idx="201" formatCode="0.00">
                  <c:v>3.3</c:v>
                </c:pt>
                <c:pt idx="202" formatCode="0.00">
                  <c:v>3.3</c:v>
                </c:pt>
                <c:pt idx="203" formatCode="0.00">
                  <c:v>3.3</c:v>
                </c:pt>
                <c:pt idx="204" formatCode="0.00">
                  <c:v>3.3</c:v>
                </c:pt>
                <c:pt idx="205" formatCode="0.00">
                  <c:v>3.3</c:v>
                </c:pt>
                <c:pt idx="206" formatCode="0.00">
                  <c:v>3.3</c:v>
                </c:pt>
                <c:pt idx="207" formatCode="0.00">
                  <c:v>3.3</c:v>
                </c:pt>
                <c:pt idx="208" formatCode="0.00">
                  <c:v>3.3</c:v>
                </c:pt>
                <c:pt idx="209" formatCode="0.00">
                  <c:v>3.3</c:v>
                </c:pt>
                <c:pt idx="210" formatCode="0.00">
                  <c:v>3.3</c:v>
                </c:pt>
                <c:pt idx="211" formatCode="0.00">
                  <c:v>3.3</c:v>
                </c:pt>
                <c:pt idx="212" formatCode="0.00">
                  <c:v>3.3</c:v>
                </c:pt>
                <c:pt idx="213" formatCode="0.00">
                  <c:v>3.3</c:v>
                </c:pt>
                <c:pt idx="214" formatCode="0.00">
                  <c:v>3.3</c:v>
                </c:pt>
                <c:pt idx="215" formatCode="0.00">
                  <c:v>3.3</c:v>
                </c:pt>
                <c:pt idx="216" formatCode="0.00">
                  <c:v>3.3</c:v>
                </c:pt>
                <c:pt idx="217" formatCode="0.00">
                  <c:v>3.3</c:v>
                </c:pt>
                <c:pt idx="218" formatCode="0.00">
                  <c:v>3.3</c:v>
                </c:pt>
                <c:pt idx="219" formatCode="0.00">
                  <c:v>3.3</c:v>
                </c:pt>
                <c:pt idx="220" formatCode="0.00">
                  <c:v>3.3</c:v>
                </c:pt>
                <c:pt idx="221" formatCode="0.00">
                  <c:v>3.3</c:v>
                </c:pt>
                <c:pt idx="222" formatCode="0.00">
                  <c:v>3.3</c:v>
                </c:pt>
                <c:pt idx="223" formatCode="0.00">
                  <c:v>3.3</c:v>
                </c:pt>
                <c:pt idx="224" formatCode="0.00">
                  <c:v>3.3</c:v>
                </c:pt>
                <c:pt idx="225" formatCode="0.00">
                  <c:v>3.3</c:v>
                </c:pt>
                <c:pt idx="226" formatCode="0.00">
                  <c:v>3.3</c:v>
                </c:pt>
                <c:pt idx="227" formatCode="0.00">
                  <c:v>3.3</c:v>
                </c:pt>
                <c:pt idx="228" formatCode="0.00">
                  <c:v>3.3</c:v>
                </c:pt>
                <c:pt idx="229" formatCode="0.00">
                  <c:v>3.3</c:v>
                </c:pt>
                <c:pt idx="230" formatCode="0.00">
                  <c:v>3.3</c:v>
                </c:pt>
                <c:pt idx="231" formatCode="0.00">
                  <c:v>3.29</c:v>
                </c:pt>
                <c:pt idx="232" formatCode="0.00">
                  <c:v>3.2800000000000002</c:v>
                </c:pt>
                <c:pt idx="233" formatCode="0.00">
                  <c:v>3.2700000000000005</c:v>
                </c:pt>
                <c:pt idx="234" formatCode="0.00">
                  <c:v>3.2600000000000007</c:v>
                </c:pt>
                <c:pt idx="235" formatCode="0.00">
                  <c:v>3.2500000000000009</c:v>
                </c:pt>
                <c:pt idx="236" formatCode="0.00">
                  <c:v>3.2400000000000011</c:v>
                </c:pt>
                <c:pt idx="237" formatCode="0.00">
                  <c:v>3.2300000000000013</c:v>
                </c:pt>
                <c:pt idx="238" formatCode="0.00">
                  <c:v>3.2200000000000015</c:v>
                </c:pt>
                <c:pt idx="239" formatCode="0.00">
                  <c:v>3.2100000000000017</c:v>
                </c:pt>
                <c:pt idx="240" formatCode="0.00">
                  <c:v>3.200000000000002</c:v>
                </c:pt>
                <c:pt idx="241" formatCode="0.00">
                  <c:v>3.1900000000000022</c:v>
                </c:pt>
                <c:pt idx="242" formatCode="0.00">
                  <c:v>3.1800000000000024</c:v>
                </c:pt>
                <c:pt idx="243" formatCode="0.00">
                  <c:v>3.1700000000000026</c:v>
                </c:pt>
                <c:pt idx="244" formatCode="0.00">
                  <c:v>3.1600000000000028</c:v>
                </c:pt>
                <c:pt idx="245" formatCode="0.00">
                  <c:v>3.150000000000003</c:v>
                </c:pt>
                <c:pt idx="246" formatCode="0.00">
                  <c:v>3.1400000000000032</c:v>
                </c:pt>
                <c:pt idx="247" formatCode="0.00">
                  <c:v>3.1300000000000034</c:v>
                </c:pt>
                <c:pt idx="248" formatCode="0.00">
                  <c:v>3.1200000000000037</c:v>
                </c:pt>
                <c:pt idx="249" formatCode="0.00">
                  <c:v>3.1100000000000039</c:v>
                </c:pt>
                <c:pt idx="250" formatCode="0.00">
                  <c:v>3.1000000000000041</c:v>
                </c:pt>
                <c:pt idx="251" formatCode="0.00">
                  <c:v>3.0900000000000043</c:v>
                </c:pt>
                <c:pt idx="252" formatCode="0.00">
                  <c:v>3.0800000000000045</c:v>
                </c:pt>
                <c:pt idx="253" formatCode="0.00">
                  <c:v>3.0700000000000047</c:v>
                </c:pt>
                <c:pt idx="254" formatCode="0.00">
                  <c:v>3.0600000000000049</c:v>
                </c:pt>
                <c:pt idx="255" formatCode="0.00">
                  <c:v>3.0500000000000052</c:v>
                </c:pt>
                <c:pt idx="256" formatCode="0.00">
                  <c:v>3.0400000000000054</c:v>
                </c:pt>
                <c:pt idx="257" formatCode="0.00">
                  <c:v>3.0300000000000056</c:v>
                </c:pt>
                <c:pt idx="258" formatCode="0.00">
                  <c:v>3.0200000000000058</c:v>
                </c:pt>
                <c:pt idx="259" formatCode="0.00">
                  <c:v>3.010000000000006</c:v>
                </c:pt>
                <c:pt idx="260" formatCode="0.00">
                  <c:v>3.0000000000000062</c:v>
                </c:pt>
                <c:pt idx="261" formatCode="0.00">
                  <c:v>2.9986666666666726</c:v>
                </c:pt>
                <c:pt idx="262" formatCode="0.00">
                  <c:v>3</c:v>
                </c:pt>
                <c:pt idx="263" formatCode="0.00">
                  <c:v>3</c:v>
                </c:pt>
                <c:pt idx="264" formatCode="0.00">
                  <c:v>3</c:v>
                </c:pt>
                <c:pt idx="265" formatCode="0.00">
                  <c:v>3</c:v>
                </c:pt>
                <c:pt idx="266" formatCode="0.00">
                  <c:v>3</c:v>
                </c:pt>
                <c:pt idx="267" formatCode="0.00">
                  <c:v>3</c:v>
                </c:pt>
                <c:pt idx="268" formatCode="0.00">
                  <c:v>3</c:v>
                </c:pt>
                <c:pt idx="269" formatCode="0.00">
                  <c:v>3</c:v>
                </c:pt>
                <c:pt idx="270" formatCode="0.00">
                  <c:v>3</c:v>
                </c:pt>
                <c:pt idx="271" formatCode="0.00">
                  <c:v>3</c:v>
                </c:pt>
                <c:pt idx="272" formatCode="0.00">
                  <c:v>3</c:v>
                </c:pt>
                <c:pt idx="273" formatCode="0.00">
                  <c:v>3</c:v>
                </c:pt>
                <c:pt idx="274" formatCode="0.00">
                  <c:v>3</c:v>
                </c:pt>
                <c:pt idx="275" formatCode="0.00">
                  <c:v>2.9</c:v>
                </c:pt>
                <c:pt idx="276" formatCode="0.00">
                  <c:v>2.8</c:v>
                </c:pt>
                <c:pt idx="277" formatCode="0.00">
                  <c:v>2.6999999999999997</c:v>
                </c:pt>
                <c:pt idx="278" formatCode="0.00">
                  <c:v>2.5999999999999996</c:v>
                </c:pt>
                <c:pt idx="279" formatCode="0.00">
                  <c:v>2.4999999999999996</c:v>
                </c:pt>
                <c:pt idx="280" formatCode="0.00">
                  <c:v>2.3999999999999995</c:v>
                </c:pt>
                <c:pt idx="281" formatCode="0.00">
                  <c:v>2.2999999999999994</c:v>
                </c:pt>
                <c:pt idx="282" formatCode="0.00">
                  <c:v>2.1999999999999993</c:v>
                </c:pt>
                <c:pt idx="283" formatCode="0.00">
                  <c:v>2.0999999999999992</c:v>
                </c:pt>
                <c:pt idx="284" formatCode="0.00">
                  <c:v>1.9999999999999991</c:v>
                </c:pt>
                <c:pt idx="285" formatCode="0.00">
                  <c:v>1.899999999999999</c:v>
                </c:pt>
                <c:pt idx="286" formatCode="0.00">
                  <c:v>1.7999999999999989</c:v>
                </c:pt>
                <c:pt idx="287" formatCode="0.00">
                  <c:v>1.6999999999999988</c:v>
                </c:pt>
                <c:pt idx="288" formatCode="0.00">
                  <c:v>1.5999999999999988</c:v>
                </c:pt>
                <c:pt idx="289" formatCode="0.00">
                  <c:v>1.4999999999999987</c:v>
                </c:pt>
                <c:pt idx="290" formatCode="0.00">
                  <c:v>1.3999999999999986</c:v>
                </c:pt>
                <c:pt idx="291" formatCode="0.00">
                  <c:v>1.2999999999999985</c:v>
                </c:pt>
                <c:pt idx="292" formatCode="0.00">
                  <c:v>1.1999999999999984</c:v>
                </c:pt>
                <c:pt idx="293" formatCode="0.00">
                  <c:v>1.0999999999999983</c:v>
                </c:pt>
                <c:pt idx="294" formatCode="0.00">
                  <c:v>0.99999999999999833</c:v>
                </c:pt>
                <c:pt idx="295" formatCode="0.00">
                  <c:v>0.89999999999999836</c:v>
                </c:pt>
                <c:pt idx="296" formatCode="0.00">
                  <c:v>0.79999999999999838</c:v>
                </c:pt>
                <c:pt idx="297" formatCode="0.00">
                  <c:v>0.6999999999999984</c:v>
                </c:pt>
                <c:pt idx="298" formatCode="0.00">
                  <c:v>0.59999999999999842</c:v>
                </c:pt>
                <c:pt idx="299" formatCode="0.00">
                  <c:v>0.49999999999999845</c:v>
                </c:pt>
                <c:pt idx="300" formatCode="0.00">
                  <c:v>0.39999999999999847</c:v>
                </c:pt>
                <c:pt idx="301" formatCode="0.00">
                  <c:v>0.29999999999999849</c:v>
                </c:pt>
                <c:pt idx="302" formatCode="0.00">
                  <c:v>0.19999999999999848</c:v>
                </c:pt>
                <c:pt idx="303" formatCode="0.00">
                  <c:v>9.9999999999998479E-2</c:v>
                </c:pt>
                <c:pt idx="304" formatCode="0.00">
                  <c:v>-1.5265566588595902E-15</c:v>
                </c:pt>
                <c:pt idx="305" formatCode="0.00">
                  <c:v>0</c:v>
                </c:pt>
                <c:pt idx="306" formatCode="0.00">
                  <c:v>0</c:v>
                </c:pt>
                <c:pt idx="307" formatCode="0.00">
                  <c:v>0</c:v>
                </c:pt>
                <c:pt idx="308" formatCode="0.00">
                  <c:v>0</c:v>
                </c:pt>
                <c:pt idx="309" formatCode="0.00">
                  <c:v>0</c:v>
                </c:pt>
                <c:pt idx="310" formatCode="0.00">
                  <c:v>0</c:v>
                </c:pt>
                <c:pt idx="311" formatCode="0.00">
                  <c:v>0</c:v>
                </c:pt>
                <c:pt idx="312" formatCode="0.00">
                  <c:v>0</c:v>
                </c:pt>
                <c:pt idx="313" formatCode="0.00">
                  <c:v>0</c:v>
                </c:pt>
                <c:pt idx="314" formatCode="0.00">
                  <c:v>0</c:v>
                </c:pt>
                <c:pt idx="315" formatCode="0.00">
                  <c:v>0</c:v>
                </c:pt>
                <c:pt idx="316" formatCode="0.00">
                  <c:v>0</c:v>
                </c:pt>
                <c:pt idx="317" formatCode="0.00">
                  <c:v>0</c:v>
                </c:pt>
                <c:pt idx="318" formatCode="0.00">
                  <c:v>0</c:v>
                </c:pt>
                <c:pt idx="319" formatCode="0.00">
                  <c:v>0</c:v>
                </c:pt>
                <c:pt idx="320" formatCode="0.00">
                  <c:v>0</c:v>
                </c:pt>
                <c:pt idx="321" formatCode="0.00">
                  <c:v>0</c:v>
                </c:pt>
                <c:pt idx="322" formatCode="0.00">
                  <c:v>0</c:v>
                </c:pt>
                <c:pt idx="323" formatCode="0.00">
                  <c:v>0</c:v>
                </c:pt>
                <c:pt idx="324" formatCode="0.00">
                  <c:v>0</c:v>
                </c:pt>
                <c:pt idx="325" formatCode="0.00">
                  <c:v>0</c:v>
                </c:pt>
                <c:pt idx="326" formatCode="0.00">
                  <c:v>0</c:v>
                </c:pt>
                <c:pt idx="327" formatCode="0.00">
                  <c:v>0</c:v>
                </c:pt>
                <c:pt idx="328" formatCode="0.00">
                  <c:v>0</c:v>
                </c:pt>
                <c:pt idx="329" formatCode="0.00">
                  <c:v>0</c:v>
                </c:pt>
                <c:pt idx="330" formatCode="0.00">
                  <c:v>0</c:v>
                </c:pt>
                <c:pt idx="331" formatCode="0.00">
                  <c:v>0</c:v>
                </c:pt>
                <c:pt idx="332" formatCode="0.00">
                  <c:v>0</c:v>
                </c:pt>
                <c:pt idx="333" formatCode="0.00">
                  <c:v>0</c:v>
                </c:pt>
                <c:pt idx="334" formatCode="0.00">
                  <c:v>0</c:v>
                </c:pt>
                <c:pt idx="335" formatCode="0.00">
                  <c:v>0</c:v>
                </c:pt>
                <c:pt idx="336" formatCode="0.00">
                  <c:v>0</c:v>
                </c:pt>
                <c:pt idx="337" formatCode="0.00">
                  <c:v>0</c:v>
                </c:pt>
                <c:pt idx="338" formatCode="0.00">
                  <c:v>0</c:v>
                </c:pt>
                <c:pt idx="339" formatCode="0.00">
                  <c:v>0</c:v>
                </c:pt>
                <c:pt idx="340" formatCode="0.00">
                  <c:v>0</c:v>
                </c:pt>
                <c:pt idx="341" formatCode="0.00">
                  <c:v>0</c:v>
                </c:pt>
                <c:pt idx="342" formatCode="0.00">
                  <c:v>0</c:v>
                </c:pt>
                <c:pt idx="343" formatCode="0.00">
                  <c:v>0</c:v>
                </c:pt>
                <c:pt idx="344" formatCode="0.00">
                  <c:v>0</c:v>
                </c:pt>
                <c:pt idx="345" formatCode="0.00">
                  <c:v>0</c:v>
                </c:pt>
                <c:pt idx="346" formatCode="0.00">
                  <c:v>0</c:v>
                </c:pt>
                <c:pt idx="347" formatCode="0.00">
                  <c:v>0</c:v>
                </c:pt>
                <c:pt idx="348" formatCode="0.00">
                  <c:v>0</c:v>
                </c:pt>
                <c:pt idx="349" formatCode="0.00">
                  <c:v>0</c:v>
                </c:pt>
                <c:pt idx="350" formatCode="0.00">
                  <c:v>0</c:v>
                </c:pt>
                <c:pt idx="351" formatCode="0.00">
                  <c:v>0</c:v>
                </c:pt>
                <c:pt idx="352" formatCode="0.00">
                  <c:v>0</c:v>
                </c:pt>
                <c:pt idx="353" formatCode="0.00">
                  <c:v>0</c:v>
                </c:pt>
                <c:pt idx="354" formatCode="0.00">
                  <c:v>0</c:v>
                </c:pt>
                <c:pt idx="355" formatCode="0.00">
                  <c:v>0</c:v>
                </c:pt>
                <c:pt idx="356" formatCode="0.00">
                  <c:v>0</c:v>
                </c:pt>
                <c:pt idx="357" formatCode="0.00">
                  <c:v>0</c:v>
                </c:pt>
                <c:pt idx="358" formatCode="0.00">
                  <c:v>0</c:v>
                </c:pt>
                <c:pt idx="359" formatCode="0.00">
                  <c:v>0</c:v>
                </c:pt>
                <c:pt idx="360" formatCode="0.00">
                  <c:v>0</c:v>
                </c:pt>
                <c:pt idx="361" formatCode="0.00">
                  <c:v>0</c:v>
                </c:pt>
                <c:pt idx="362" formatCode="0.00">
                  <c:v>0</c:v>
                </c:pt>
                <c:pt idx="363" formatCode="0.00">
                  <c:v>0</c:v>
                </c:pt>
                <c:pt idx="364" formatCode="0.0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BC-4AAA-A658-02CEF020CB5A}"/>
            </c:ext>
          </c:extLst>
        </c:ser>
        <c:ser>
          <c:idx val="1"/>
          <c:order val="1"/>
          <c:tx>
            <c:v>Dry (3.2 ft)</c:v>
          </c:tx>
          <c:marker>
            <c:symbol val="none"/>
          </c:marker>
          <c:cat>
            <c:numRef>
              <c:f>'Fill Guidance Aug taper'!$A$3:$A$367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'Fill Guidance Aug taper'!$C$3:$C$367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 formatCode="0.00">
                  <c:v>0.11034482758620691</c:v>
                </c:pt>
                <c:pt idx="121" formatCode="0.00">
                  <c:v>0.22068965517241382</c:v>
                </c:pt>
                <c:pt idx="122" formatCode="0.00">
                  <c:v>0.33103448275862074</c:v>
                </c:pt>
                <c:pt idx="123" formatCode="0.00">
                  <c:v>0.44137931034482764</c:v>
                </c:pt>
                <c:pt idx="124" formatCode="0.00">
                  <c:v>0.55172413793103459</c:v>
                </c:pt>
                <c:pt idx="125" formatCode="0.00">
                  <c:v>0.66206896551724148</c:v>
                </c:pt>
                <c:pt idx="126" formatCode="0.00">
                  <c:v>0.77241379310344838</c:v>
                </c:pt>
                <c:pt idx="127" formatCode="0.00">
                  <c:v>0.88275862068965527</c:v>
                </c:pt>
                <c:pt idx="128" formatCode="0.00">
                  <c:v>0.99310344827586217</c:v>
                </c:pt>
                <c:pt idx="129" formatCode="0.00">
                  <c:v>1.1034482758620692</c:v>
                </c:pt>
                <c:pt idx="130" formatCode="0.00">
                  <c:v>1.2137931034482761</c:v>
                </c:pt>
                <c:pt idx="131" formatCode="0.00">
                  <c:v>1.324137931034483</c:v>
                </c:pt>
                <c:pt idx="132" formatCode="0.00">
                  <c:v>1.4344827586206899</c:v>
                </c:pt>
                <c:pt idx="133" formatCode="0.00">
                  <c:v>1.5448275862068968</c:v>
                </c:pt>
                <c:pt idx="134" formatCode="0.00">
                  <c:v>1.6551724137931036</c:v>
                </c:pt>
                <c:pt idx="135" formatCode="0.00">
                  <c:v>1.7655172413793105</c:v>
                </c:pt>
                <c:pt idx="136" formatCode="0.00">
                  <c:v>1.8758620689655174</c:v>
                </c:pt>
                <c:pt idx="137" formatCode="0.00">
                  <c:v>1.9862068965517243</c:v>
                </c:pt>
                <c:pt idx="138" formatCode="0.00">
                  <c:v>2.0965517241379312</c:v>
                </c:pt>
                <c:pt idx="139" formatCode="0.00">
                  <c:v>2.2068965517241383</c:v>
                </c:pt>
                <c:pt idx="140" formatCode="0.00">
                  <c:v>2.3172413793103455</c:v>
                </c:pt>
                <c:pt idx="141" formatCode="0.00">
                  <c:v>2.4275862068965526</c:v>
                </c:pt>
                <c:pt idx="142" formatCode="0.00">
                  <c:v>2.5379310344827597</c:v>
                </c:pt>
                <c:pt idx="143" formatCode="0.00">
                  <c:v>2.6482758620689668</c:v>
                </c:pt>
                <c:pt idx="144" formatCode="0.00">
                  <c:v>2.7586206896551739</c:v>
                </c:pt>
                <c:pt idx="145" formatCode="0.00">
                  <c:v>2.868965517241381</c:v>
                </c:pt>
                <c:pt idx="146" formatCode="0.00">
                  <c:v>2.9793103448275882</c:v>
                </c:pt>
                <c:pt idx="147" formatCode="0.00">
                  <c:v>3.0896551724137953</c:v>
                </c:pt>
                <c:pt idx="148">
                  <c:v>3.2000000000000024</c:v>
                </c:pt>
                <c:pt idx="149" formatCode="0.00">
                  <c:v>3.2</c:v>
                </c:pt>
                <c:pt idx="150" formatCode="0.00">
                  <c:v>3.2</c:v>
                </c:pt>
                <c:pt idx="151" formatCode="0.00">
                  <c:v>3.2</c:v>
                </c:pt>
                <c:pt idx="152" formatCode="0.00">
                  <c:v>3.2</c:v>
                </c:pt>
                <c:pt idx="153" formatCode="0.00">
                  <c:v>3.2</c:v>
                </c:pt>
                <c:pt idx="154" formatCode="0.00">
                  <c:v>3.2</c:v>
                </c:pt>
                <c:pt idx="155" formatCode="0.00">
                  <c:v>3.2</c:v>
                </c:pt>
                <c:pt idx="156" formatCode="0.00">
                  <c:v>3.2</c:v>
                </c:pt>
                <c:pt idx="157" formatCode="0.00">
                  <c:v>3.2</c:v>
                </c:pt>
                <c:pt idx="158" formatCode="0.00">
                  <c:v>3.2</c:v>
                </c:pt>
                <c:pt idx="159" formatCode="0.00">
                  <c:v>3.2</c:v>
                </c:pt>
                <c:pt idx="160" formatCode="0.00">
                  <c:v>3.2</c:v>
                </c:pt>
                <c:pt idx="161" formatCode="0.00">
                  <c:v>3.2</c:v>
                </c:pt>
                <c:pt idx="162" formatCode="0.00">
                  <c:v>3.2</c:v>
                </c:pt>
                <c:pt idx="163" formatCode="0.00">
                  <c:v>3.2</c:v>
                </c:pt>
                <c:pt idx="164" formatCode="0.00">
                  <c:v>3.2</c:v>
                </c:pt>
                <c:pt idx="165" formatCode="0.00">
                  <c:v>3.2</c:v>
                </c:pt>
                <c:pt idx="166" formatCode="0.00">
                  <c:v>3.2</c:v>
                </c:pt>
                <c:pt idx="167" formatCode="0.00">
                  <c:v>3.2</c:v>
                </c:pt>
                <c:pt idx="168" formatCode="0.00">
                  <c:v>3.2</c:v>
                </c:pt>
                <c:pt idx="169" formatCode="0.00">
                  <c:v>3.2</c:v>
                </c:pt>
                <c:pt idx="170" formatCode="0.00">
                  <c:v>3.2</c:v>
                </c:pt>
                <c:pt idx="171" formatCode="0.00">
                  <c:v>3.2</c:v>
                </c:pt>
                <c:pt idx="172" formatCode="0.00">
                  <c:v>3.2</c:v>
                </c:pt>
                <c:pt idx="173" formatCode="0.00">
                  <c:v>3.2</c:v>
                </c:pt>
                <c:pt idx="174" formatCode="0.00">
                  <c:v>3.2</c:v>
                </c:pt>
                <c:pt idx="175" formatCode="0.00">
                  <c:v>3.2</c:v>
                </c:pt>
                <c:pt idx="176" formatCode="0.00">
                  <c:v>3.2</c:v>
                </c:pt>
                <c:pt idx="177" formatCode="0.00">
                  <c:v>3.2</c:v>
                </c:pt>
                <c:pt idx="178" formatCode="0.00">
                  <c:v>3.2</c:v>
                </c:pt>
                <c:pt idx="179" formatCode="0.00">
                  <c:v>3.2</c:v>
                </c:pt>
                <c:pt idx="180" formatCode="0.00">
                  <c:v>3.2</c:v>
                </c:pt>
                <c:pt idx="181" formatCode="0.00">
                  <c:v>3.2</c:v>
                </c:pt>
                <c:pt idx="182" formatCode="0.00">
                  <c:v>3.2</c:v>
                </c:pt>
                <c:pt idx="183" formatCode="0.00">
                  <c:v>3.2</c:v>
                </c:pt>
                <c:pt idx="184" formatCode="0.00">
                  <c:v>3.2</c:v>
                </c:pt>
                <c:pt idx="185" formatCode="0.00">
                  <c:v>3.2</c:v>
                </c:pt>
                <c:pt idx="186" formatCode="0.00">
                  <c:v>3.2</c:v>
                </c:pt>
                <c:pt idx="187" formatCode="0.00">
                  <c:v>3.2</c:v>
                </c:pt>
                <c:pt idx="188" formatCode="0.00">
                  <c:v>3.2</c:v>
                </c:pt>
                <c:pt idx="189" formatCode="0.00">
                  <c:v>3.2</c:v>
                </c:pt>
                <c:pt idx="190" formatCode="0.00">
                  <c:v>3.2</c:v>
                </c:pt>
                <c:pt idx="191" formatCode="0.00">
                  <c:v>3.2</c:v>
                </c:pt>
                <c:pt idx="192" formatCode="0.00">
                  <c:v>3.2</c:v>
                </c:pt>
                <c:pt idx="193" formatCode="0.00">
                  <c:v>3.2</c:v>
                </c:pt>
                <c:pt idx="194" formatCode="0.00">
                  <c:v>3.2</c:v>
                </c:pt>
                <c:pt idx="195" formatCode="0.00">
                  <c:v>3.2</c:v>
                </c:pt>
                <c:pt idx="196" formatCode="0.00">
                  <c:v>3.2</c:v>
                </c:pt>
                <c:pt idx="197" formatCode="0.00">
                  <c:v>3.2</c:v>
                </c:pt>
                <c:pt idx="198" formatCode="0.00">
                  <c:v>3.2</c:v>
                </c:pt>
                <c:pt idx="199" formatCode="0.00">
                  <c:v>3.2</c:v>
                </c:pt>
                <c:pt idx="200" formatCode="0.00">
                  <c:v>3.2</c:v>
                </c:pt>
                <c:pt idx="201" formatCode="0.00">
                  <c:v>3.2</c:v>
                </c:pt>
                <c:pt idx="202" formatCode="0.00">
                  <c:v>3.2</c:v>
                </c:pt>
                <c:pt idx="203" formatCode="0.00">
                  <c:v>3.2</c:v>
                </c:pt>
                <c:pt idx="204" formatCode="0.00">
                  <c:v>3.2</c:v>
                </c:pt>
                <c:pt idx="205" formatCode="0.00">
                  <c:v>3.2</c:v>
                </c:pt>
                <c:pt idx="206" formatCode="0.00">
                  <c:v>3.2</c:v>
                </c:pt>
                <c:pt idx="207" formatCode="0.00">
                  <c:v>3.2</c:v>
                </c:pt>
                <c:pt idx="208" formatCode="0.00">
                  <c:v>3.2</c:v>
                </c:pt>
                <c:pt idx="209" formatCode="0.00">
                  <c:v>3.2</c:v>
                </c:pt>
                <c:pt idx="210" formatCode="0.00">
                  <c:v>3.2</c:v>
                </c:pt>
                <c:pt idx="211" formatCode="0.00">
                  <c:v>3.2</c:v>
                </c:pt>
                <c:pt idx="212" formatCode="0.00">
                  <c:v>3.2</c:v>
                </c:pt>
                <c:pt idx="213" formatCode="0.00">
                  <c:v>3.2</c:v>
                </c:pt>
                <c:pt idx="214" formatCode="0.00">
                  <c:v>3.2</c:v>
                </c:pt>
                <c:pt idx="215" formatCode="0.00">
                  <c:v>3.2</c:v>
                </c:pt>
                <c:pt idx="216" formatCode="0.00">
                  <c:v>3.2</c:v>
                </c:pt>
                <c:pt idx="217" formatCode="0.00">
                  <c:v>3.2</c:v>
                </c:pt>
                <c:pt idx="218" formatCode="0.00">
                  <c:v>3.2</c:v>
                </c:pt>
                <c:pt idx="219" formatCode="0.00">
                  <c:v>3.2</c:v>
                </c:pt>
                <c:pt idx="220" formatCode="0.00">
                  <c:v>3.2</c:v>
                </c:pt>
                <c:pt idx="221" formatCode="0.00">
                  <c:v>3.2</c:v>
                </c:pt>
                <c:pt idx="222" formatCode="0.00">
                  <c:v>3.2</c:v>
                </c:pt>
                <c:pt idx="223" formatCode="0.00">
                  <c:v>3.2</c:v>
                </c:pt>
                <c:pt idx="224" formatCode="0.00">
                  <c:v>3.2</c:v>
                </c:pt>
                <c:pt idx="225" formatCode="0.00">
                  <c:v>3.2</c:v>
                </c:pt>
                <c:pt idx="226" formatCode="0.00">
                  <c:v>3.2</c:v>
                </c:pt>
                <c:pt idx="227" formatCode="0.00">
                  <c:v>3.2</c:v>
                </c:pt>
                <c:pt idx="228" formatCode="0.00">
                  <c:v>3.2</c:v>
                </c:pt>
                <c:pt idx="229" formatCode="0.00">
                  <c:v>3.2</c:v>
                </c:pt>
                <c:pt idx="230" formatCode="0.00">
                  <c:v>3.2</c:v>
                </c:pt>
                <c:pt idx="231" formatCode="0.00">
                  <c:v>3.1933333333333334</c:v>
                </c:pt>
                <c:pt idx="232" formatCode="0.00">
                  <c:v>3.1866666666666665</c:v>
                </c:pt>
                <c:pt idx="233" formatCode="0.00">
                  <c:v>3.1799999999999997</c:v>
                </c:pt>
                <c:pt idx="234" formatCode="0.00">
                  <c:v>3.1733333333333329</c:v>
                </c:pt>
                <c:pt idx="235" formatCode="0.00">
                  <c:v>3.1666666666666661</c:v>
                </c:pt>
                <c:pt idx="236" formatCode="0.00">
                  <c:v>3.1599999999999993</c:v>
                </c:pt>
                <c:pt idx="237" formatCode="0.00">
                  <c:v>3.1533333333333324</c:v>
                </c:pt>
                <c:pt idx="238" formatCode="0.00">
                  <c:v>3.1466666666666656</c:v>
                </c:pt>
                <c:pt idx="239" formatCode="0.00">
                  <c:v>3.1399999999999988</c:v>
                </c:pt>
                <c:pt idx="240" formatCode="0.00">
                  <c:v>3.133333333333332</c:v>
                </c:pt>
                <c:pt idx="241" formatCode="0.00">
                  <c:v>3.1266666666666652</c:v>
                </c:pt>
                <c:pt idx="242" formatCode="0.00">
                  <c:v>3.1199999999999983</c:v>
                </c:pt>
                <c:pt idx="243" formatCode="0.00">
                  <c:v>3.1133333333333315</c:v>
                </c:pt>
                <c:pt idx="244" formatCode="0.00">
                  <c:v>3.1066666666666647</c:v>
                </c:pt>
                <c:pt idx="245" formatCode="0.00">
                  <c:v>3.0999999999999979</c:v>
                </c:pt>
                <c:pt idx="246" formatCode="0.00">
                  <c:v>3.093333333333331</c:v>
                </c:pt>
                <c:pt idx="247" formatCode="0.00">
                  <c:v>3.0866666666666642</c:v>
                </c:pt>
                <c:pt idx="248" formatCode="0.00">
                  <c:v>3.0799999999999974</c:v>
                </c:pt>
                <c:pt idx="249" formatCode="0.00">
                  <c:v>3.0733333333333306</c:v>
                </c:pt>
                <c:pt idx="250" formatCode="0.00">
                  <c:v>3.0666666666666638</c:v>
                </c:pt>
                <c:pt idx="251" formatCode="0.00">
                  <c:v>3.0599999999999969</c:v>
                </c:pt>
                <c:pt idx="252" formatCode="0.00">
                  <c:v>3.0533333333333301</c:v>
                </c:pt>
                <c:pt idx="253" formatCode="0.00">
                  <c:v>3.0466666666666633</c:v>
                </c:pt>
                <c:pt idx="254" formatCode="0.00">
                  <c:v>3.0399999999999965</c:v>
                </c:pt>
                <c:pt idx="255" formatCode="0.00">
                  <c:v>3.0333333333333297</c:v>
                </c:pt>
                <c:pt idx="256" formatCode="0.00">
                  <c:v>3.0266666666666628</c:v>
                </c:pt>
                <c:pt idx="257" formatCode="0.00">
                  <c:v>3.019999999999996</c:v>
                </c:pt>
                <c:pt idx="258" formatCode="0.00">
                  <c:v>3.0133333333333292</c:v>
                </c:pt>
                <c:pt idx="259" formatCode="0.00">
                  <c:v>3.0066666666666624</c:v>
                </c:pt>
                <c:pt idx="260" formatCode="0.00">
                  <c:v>2.9999999999999956</c:v>
                </c:pt>
                <c:pt idx="261" formatCode="0.00">
                  <c:v>2.9991111111111066</c:v>
                </c:pt>
                <c:pt idx="262" formatCode="0.00">
                  <c:v>3</c:v>
                </c:pt>
                <c:pt idx="263" formatCode="0.00">
                  <c:v>3</c:v>
                </c:pt>
                <c:pt idx="264" formatCode="0.00">
                  <c:v>3</c:v>
                </c:pt>
                <c:pt idx="265" formatCode="0.00">
                  <c:v>3</c:v>
                </c:pt>
                <c:pt idx="266" formatCode="0.00">
                  <c:v>3</c:v>
                </c:pt>
                <c:pt idx="267" formatCode="0.00">
                  <c:v>3</c:v>
                </c:pt>
                <c:pt idx="268" formatCode="0.00">
                  <c:v>3</c:v>
                </c:pt>
                <c:pt idx="269" formatCode="0.00">
                  <c:v>3</c:v>
                </c:pt>
                <c:pt idx="270" formatCode="0.00">
                  <c:v>3</c:v>
                </c:pt>
                <c:pt idx="271" formatCode="0.00">
                  <c:v>3</c:v>
                </c:pt>
                <c:pt idx="272" formatCode="0.00">
                  <c:v>3</c:v>
                </c:pt>
                <c:pt idx="273" formatCode="0.00">
                  <c:v>3</c:v>
                </c:pt>
                <c:pt idx="274" formatCode="0.00">
                  <c:v>3</c:v>
                </c:pt>
                <c:pt idx="275" formatCode="0.00">
                  <c:v>2.9</c:v>
                </c:pt>
                <c:pt idx="276" formatCode="0.00">
                  <c:v>2.8</c:v>
                </c:pt>
                <c:pt idx="277" formatCode="0.00">
                  <c:v>2.6999999999999997</c:v>
                </c:pt>
                <c:pt idx="278" formatCode="0.00">
                  <c:v>2.5999999999999996</c:v>
                </c:pt>
                <c:pt idx="279" formatCode="0.00">
                  <c:v>2.4999999999999996</c:v>
                </c:pt>
                <c:pt idx="280" formatCode="0.00">
                  <c:v>2.3999999999999995</c:v>
                </c:pt>
                <c:pt idx="281" formatCode="0.00">
                  <c:v>2.2999999999999994</c:v>
                </c:pt>
                <c:pt idx="282" formatCode="0.00">
                  <c:v>2.1999999999999993</c:v>
                </c:pt>
                <c:pt idx="283" formatCode="0.00">
                  <c:v>2.0999999999999992</c:v>
                </c:pt>
                <c:pt idx="284" formatCode="0.00">
                  <c:v>1.9999999999999991</c:v>
                </c:pt>
                <c:pt idx="285" formatCode="0.00">
                  <c:v>1.899999999999999</c:v>
                </c:pt>
                <c:pt idx="286" formatCode="0.00">
                  <c:v>1.7999999999999989</c:v>
                </c:pt>
                <c:pt idx="287" formatCode="0.00">
                  <c:v>1.6999999999999988</c:v>
                </c:pt>
                <c:pt idx="288" formatCode="0.00">
                  <c:v>1.5999999999999988</c:v>
                </c:pt>
                <c:pt idx="289" formatCode="0.00">
                  <c:v>1.4999999999999987</c:v>
                </c:pt>
                <c:pt idx="290" formatCode="0.00">
                  <c:v>1.3999999999999986</c:v>
                </c:pt>
                <c:pt idx="291" formatCode="0.00">
                  <c:v>1.2999999999999985</c:v>
                </c:pt>
                <c:pt idx="292" formatCode="0.00">
                  <c:v>1.1999999999999984</c:v>
                </c:pt>
                <c:pt idx="293" formatCode="0.00">
                  <c:v>1.0999999999999983</c:v>
                </c:pt>
                <c:pt idx="294" formatCode="0.00">
                  <c:v>0.99999999999999833</c:v>
                </c:pt>
                <c:pt idx="295" formatCode="0.00">
                  <c:v>0.89999999999999836</c:v>
                </c:pt>
                <c:pt idx="296" formatCode="0.00">
                  <c:v>0.79999999999999838</c:v>
                </c:pt>
                <c:pt idx="297" formatCode="0.00">
                  <c:v>0.6999999999999984</c:v>
                </c:pt>
                <c:pt idx="298" formatCode="0.00">
                  <c:v>0.59999999999999842</c:v>
                </c:pt>
                <c:pt idx="299" formatCode="0.00">
                  <c:v>0.49999999999999845</c:v>
                </c:pt>
                <c:pt idx="300" formatCode="0.00">
                  <c:v>0.39999999999999847</c:v>
                </c:pt>
                <c:pt idx="301" formatCode="0.00">
                  <c:v>0.29999999999999849</c:v>
                </c:pt>
                <c:pt idx="302" formatCode="0.00">
                  <c:v>0.19999999999999848</c:v>
                </c:pt>
                <c:pt idx="303" formatCode="0.00">
                  <c:v>9.9999999999998479E-2</c:v>
                </c:pt>
                <c:pt idx="304" formatCode="0.00">
                  <c:v>0</c:v>
                </c:pt>
                <c:pt idx="305" formatCode="0.00">
                  <c:v>0</c:v>
                </c:pt>
                <c:pt idx="306" formatCode="0.00">
                  <c:v>0</c:v>
                </c:pt>
                <c:pt idx="307" formatCode="0.00">
                  <c:v>0</c:v>
                </c:pt>
                <c:pt idx="308" formatCode="0.00">
                  <c:v>0</c:v>
                </c:pt>
                <c:pt idx="309" formatCode="0.00">
                  <c:v>0</c:v>
                </c:pt>
                <c:pt idx="310" formatCode="0.00">
                  <c:v>0</c:v>
                </c:pt>
                <c:pt idx="311" formatCode="0.00">
                  <c:v>0</c:v>
                </c:pt>
                <c:pt idx="312" formatCode="0.00">
                  <c:v>0</c:v>
                </c:pt>
                <c:pt idx="313" formatCode="0.00">
                  <c:v>0</c:v>
                </c:pt>
                <c:pt idx="314" formatCode="0.00">
                  <c:v>0</c:v>
                </c:pt>
                <c:pt idx="315" formatCode="0.00">
                  <c:v>0</c:v>
                </c:pt>
                <c:pt idx="316" formatCode="0.00">
                  <c:v>0</c:v>
                </c:pt>
                <c:pt idx="317" formatCode="0.00">
                  <c:v>0</c:v>
                </c:pt>
                <c:pt idx="318" formatCode="0.00">
                  <c:v>0</c:v>
                </c:pt>
                <c:pt idx="319" formatCode="0.00">
                  <c:v>0</c:v>
                </c:pt>
                <c:pt idx="320" formatCode="0.00">
                  <c:v>0</c:v>
                </c:pt>
                <c:pt idx="321" formatCode="0.00">
                  <c:v>0</c:v>
                </c:pt>
                <c:pt idx="322" formatCode="0.00">
                  <c:v>0</c:v>
                </c:pt>
                <c:pt idx="323" formatCode="0.00">
                  <c:v>0</c:v>
                </c:pt>
                <c:pt idx="324" formatCode="0.00">
                  <c:v>0</c:v>
                </c:pt>
                <c:pt idx="325" formatCode="0.00">
                  <c:v>0</c:v>
                </c:pt>
                <c:pt idx="326" formatCode="0.00">
                  <c:v>0</c:v>
                </c:pt>
                <c:pt idx="327" formatCode="0.00">
                  <c:v>0</c:v>
                </c:pt>
                <c:pt idx="328" formatCode="0.00">
                  <c:v>0</c:v>
                </c:pt>
                <c:pt idx="329" formatCode="0.00">
                  <c:v>0</c:v>
                </c:pt>
                <c:pt idx="330" formatCode="0.00">
                  <c:v>0</c:v>
                </c:pt>
                <c:pt idx="331" formatCode="0.00">
                  <c:v>0</c:v>
                </c:pt>
                <c:pt idx="332" formatCode="0.00">
                  <c:v>0</c:v>
                </c:pt>
                <c:pt idx="333" formatCode="0.00">
                  <c:v>0</c:v>
                </c:pt>
                <c:pt idx="334" formatCode="0.00">
                  <c:v>0</c:v>
                </c:pt>
                <c:pt idx="335" formatCode="0.00">
                  <c:v>0</c:v>
                </c:pt>
                <c:pt idx="336" formatCode="0.00">
                  <c:v>0</c:v>
                </c:pt>
                <c:pt idx="337" formatCode="0.00">
                  <c:v>0</c:v>
                </c:pt>
                <c:pt idx="338" formatCode="0.00">
                  <c:v>0</c:v>
                </c:pt>
                <c:pt idx="339" formatCode="0.00">
                  <c:v>0</c:v>
                </c:pt>
                <c:pt idx="340" formatCode="0.00">
                  <c:v>0</c:v>
                </c:pt>
                <c:pt idx="341" formatCode="0.00">
                  <c:v>0</c:v>
                </c:pt>
                <c:pt idx="342" formatCode="0.00">
                  <c:v>0</c:v>
                </c:pt>
                <c:pt idx="343" formatCode="0.00">
                  <c:v>0</c:v>
                </c:pt>
                <c:pt idx="344" formatCode="0.00">
                  <c:v>0</c:v>
                </c:pt>
                <c:pt idx="345" formatCode="0.00">
                  <c:v>0</c:v>
                </c:pt>
                <c:pt idx="346" formatCode="0.00">
                  <c:v>0</c:v>
                </c:pt>
                <c:pt idx="347" formatCode="0.00">
                  <c:v>0</c:v>
                </c:pt>
                <c:pt idx="348" formatCode="0.00">
                  <c:v>0</c:v>
                </c:pt>
                <c:pt idx="349" formatCode="0.00">
                  <c:v>0</c:v>
                </c:pt>
                <c:pt idx="350" formatCode="0.00">
                  <c:v>0</c:v>
                </c:pt>
                <c:pt idx="351" formatCode="0.00">
                  <c:v>0</c:v>
                </c:pt>
                <c:pt idx="352" formatCode="0.00">
                  <c:v>0</c:v>
                </c:pt>
                <c:pt idx="353" formatCode="0.00">
                  <c:v>0</c:v>
                </c:pt>
                <c:pt idx="354" formatCode="0.00">
                  <c:v>0</c:v>
                </c:pt>
                <c:pt idx="355" formatCode="0.00">
                  <c:v>0</c:v>
                </c:pt>
                <c:pt idx="356" formatCode="0.00">
                  <c:v>0</c:v>
                </c:pt>
                <c:pt idx="357" formatCode="0.00">
                  <c:v>0</c:v>
                </c:pt>
                <c:pt idx="358" formatCode="0.00">
                  <c:v>0</c:v>
                </c:pt>
                <c:pt idx="359" formatCode="0.00">
                  <c:v>0</c:v>
                </c:pt>
                <c:pt idx="360" formatCode="0.00">
                  <c:v>0</c:v>
                </c:pt>
                <c:pt idx="361" formatCode="0.00">
                  <c:v>0</c:v>
                </c:pt>
                <c:pt idx="362" formatCode="0.00">
                  <c:v>0</c:v>
                </c:pt>
                <c:pt idx="363" formatCode="0.00">
                  <c:v>0</c:v>
                </c:pt>
                <c:pt idx="364" formatCode="0.0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BC-4AAA-A658-02CEF020CB5A}"/>
            </c:ext>
          </c:extLst>
        </c:ser>
        <c:ser>
          <c:idx val="2"/>
          <c:order val="2"/>
          <c:tx>
            <c:v>Normal &amp; Wet (3.1 ft)</c:v>
          </c:tx>
          <c:marker>
            <c:symbol val="none"/>
          </c:marker>
          <c:cat>
            <c:numRef>
              <c:f>'Fill Guidance Aug taper'!$A$3:$A$367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'Fill Guidance Aug taper'!$D$3:$D$367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 formatCode="0.00">
                  <c:v>0.20666666666666667</c:v>
                </c:pt>
                <c:pt idx="135" formatCode="0.00">
                  <c:v>0.41333333333333333</c:v>
                </c:pt>
                <c:pt idx="136" formatCode="0.00">
                  <c:v>0.62</c:v>
                </c:pt>
                <c:pt idx="137" formatCode="0.00">
                  <c:v>0.82666666666666666</c:v>
                </c:pt>
                <c:pt idx="138" formatCode="0.00">
                  <c:v>1.0333333333333332</c:v>
                </c:pt>
                <c:pt idx="139" formatCode="0.00">
                  <c:v>1.2399999999999998</c:v>
                </c:pt>
                <c:pt idx="140" formatCode="0.00">
                  <c:v>1.4466666666666663</c:v>
                </c:pt>
                <c:pt idx="141" formatCode="0.00">
                  <c:v>1.6533333333333329</c:v>
                </c:pt>
                <c:pt idx="142" formatCode="0.00">
                  <c:v>1.8599999999999994</c:v>
                </c:pt>
                <c:pt idx="143" formatCode="0.00">
                  <c:v>2.066666666666666</c:v>
                </c:pt>
                <c:pt idx="144" formatCode="0.00">
                  <c:v>2.2733333333333325</c:v>
                </c:pt>
                <c:pt idx="145" formatCode="0.00">
                  <c:v>2.4799999999999991</c:v>
                </c:pt>
                <c:pt idx="146" formatCode="0.00">
                  <c:v>2.6866666666666656</c:v>
                </c:pt>
                <c:pt idx="147" formatCode="0.00">
                  <c:v>2.8933333333333322</c:v>
                </c:pt>
                <c:pt idx="148" formatCode="0.00">
                  <c:v>3.0999999999999988</c:v>
                </c:pt>
                <c:pt idx="149" formatCode="0.00">
                  <c:v>3.1</c:v>
                </c:pt>
                <c:pt idx="150" formatCode="0.00">
                  <c:v>3.1</c:v>
                </c:pt>
                <c:pt idx="151" formatCode="0.00">
                  <c:v>3.1</c:v>
                </c:pt>
                <c:pt idx="152" formatCode="0.00">
                  <c:v>3.1</c:v>
                </c:pt>
                <c:pt idx="153" formatCode="0.00">
                  <c:v>3.1</c:v>
                </c:pt>
                <c:pt idx="154" formatCode="0.00">
                  <c:v>3.1</c:v>
                </c:pt>
                <c:pt idx="155" formatCode="0.00">
                  <c:v>3.1</c:v>
                </c:pt>
                <c:pt idx="156" formatCode="0.00">
                  <c:v>3.1</c:v>
                </c:pt>
                <c:pt idx="157" formatCode="0.00">
                  <c:v>3.1</c:v>
                </c:pt>
                <c:pt idx="158" formatCode="0.00">
                  <c:v>3.1</c:v>
                </c:pt>
                <c:pt idx="159" formatCode="0.00">
                  <c:v>3.1</c:v>
                </c:pt>
                <c:pt idx="160" formatCode="0.00">
                  <c:v>3.1</c:v>
                </c:pt>
                <c:pt idx="161" formatCode="0.00">
                  <c:v>3.1</c:v>
                </c:pt>
                <c:pt idx="162" formatCode="0.00">
                  <c:v>3.1</c:v>
                </c:pt>
                <c:pt idx="163" formatCode="0.00">
                  <c:v>3.1</c:v>
                </c:pt>
                <c:pt idx="164" formatCode="0.00">
                  <c:v>3.1</c:v>
                </c:pt>
                <c:pt idx="165" formatCode="0.00">
                  <c:v>3.1</c:v>
                </c:pt>
                <c:pt idx="166" formatCode="0.00">
                  <c:v>3.1</c:v>
                </c:pt>
                <c:pt idx="167" formatCode="0.00">
                  <c:v>3.1</c:v>
                </c:pt>
                <c:pt idx="168" formatCode="0.00">
                  <c:v>3.1</c:v>
                </c:pt>
                <c:pt idx="169" formatCode="0.00">
                  <c:v>3.1</c:v>
                </c:pt>
                <c:pt idx="170" formatCode="0.00">
                  <c:v>3.1</c:v>
                </c:pt>
                <c:pt idx="171" formatCode="0.00">
                  <c:v>3.1</c:v>
                </c:pt>
                <c:pt idx="172" formatCode="0.00">
                  <c:v>3.1</c:v>
                </c:pt>
                <c:pt idx="173" formatCode="0.00">
                  <c:v>3.1</c:v>
                </c:pt>
                <c:pt idx="174" formatCode="0.00">
                  <c:v>3.1</c:v>
                </c:pt>
                <c:pt idx="175" formatCode="0.00">
                  <c:v>3.1</c:v>
                </c:pt>
                <c:pt idx="176" formatCode="0.00">
                  <c:v>3.1</c:v>
                </c:pt>
                <c:pt idx="177" formatCode="0.00">
                  <c:v>3.1</c:v>
                </c:pt>
                <c:pt idx="178" formatCode="0.00">
                  <c:v>3.1</c:v>
                </c:pt>
                <c:pt idx="179" formatCode="0.00">
                  <c:v>3.1</c:v>
                </c:pt>
                <c:pt idx="180" formatCode="0.00">
                  <c:v>3.1</c:v>
                </c:pt>
                <c:pt idx="181" formatCode="0.00">
                  <c:v>3.1</c:v>
                </c:pt>
                <c:pt idx="182" formatCode="0.00">
                  <c:v>3.1</c:v>
                </c:pt>
                <c:pt idx="183" formatCode="0.00">
                  <c:v>3.1</c:v>
                </c:pt>
                <c:pt idx="184" formatCode="0.00">
                  <c:v>3.1</c:v>
                </c:pt>
                <c:pt idx="185" formatCode="0.00">
                  <c:v>3.1</c:v>
                </c:pt>
                <c:pt idx="186" formatCode="0.00">
                  <c:v>3.1</c:v>
                </c:pt>
                <c:pt idx="187" formatCode="0.00">
                  <c:v>3.1</c:v>
                </c:pt>
                <c:pt idx="188" formatCode="0.00">
                  <c:v>3.1</c:v>
                </c:pt>
                <c:pt idx="189" formatCode="0.00">
                  <c:v>3.1</c:v>
                </c:pt>
                <c:pt idx="190" formatCode="0.00">
                  <c:v>3.1</c:v>
                </c:pt>
                <c:pt idx="191" formatCode="0.00">
                  <c:v>3.1</c:v>
                </c:pt>
                <c:pt idx="192" formatCode="0.00">
                  <c:v>3.1</c:v>
                </c:pt>
                <c:pt idx="193" formatCode="0.00">
                  <c:v>3.1</c:v>
                </c:pt>
                <c:pt idx="194" formatCode="0.00">
                  <c:v>3.1</c:v>
                </c:pt>
                <c:pt idx="195" formatCode="0.00">
                  <c:v>3.1</c:v>
                </c:pt>
                <c:pt idx="196" formatCode="0.00">
                  <c:v>3.1</c:v>
                </c:pt>
                <c:pt idx="197" formatCode="0.00">
                  <c:v>3.1</c:v>
                </c:pt>
                <c:pt idx="198" formatCode="0.00">
                  <c:v>3.1</c:v>
                </c:pt>
                <c:pt idx="199" formatCode="0.00">
                  <c:v>3.1</c:v>
                </c:pt>
                <c:pt idx="200" formatCode="0.00">
                  <c:v>3.1</c:v>
                </c:pt>
                <c:pt idx="201" formatCode="0.00">
                  <c:v>3.1</c:v>
                </c:pt>
                <c:pt idx="202" formatCode="0.00">
                  <c:v>3.1</c:v>
                </c:pt>
                <c:pt idx="203" formatCode="0.00">
                  <c:v>3.1</c:v>
                </c:pt>
                <c:pt idx="204" formatCode="0.00">
                  <c:v>3.1</c:v>
                </c:pt>
                <c:pt idx="205" formatCode="0.00">
                  <c:v>3.1</c:v>
                </c:pt>
                <c:pt idx="206" formatCode="0.00">
                  <c:v>3.1</c:v>
                </c:pt>
                <c:pt idx="207" formatCode="0.00">
                  <c:v>3.1</c:v>
                </c:pt>
                <c:pt idx="208" formatCode="0.00">
                  <c:v>3.1</c:v>
                </c:pt>
                <c:pt idx="209" formatCode="0.00">
                  <c:v>3.1</c:v>
                </c:pt>
                <c:pt idx="210" formatCode="0.00">
                  <c:v>3.1</c:v>
                </c:pt>
                <c:pt idx="211" formatCode="0.00">
                  <c:v>3.1</c:v>
                </c:pt>
                <c:pt idx="212" formatCode="0.00">
                  <c:v>3.1</c:v>
                </c:pt>
                <c:pt idx="213" formatCode="0.00">
                  <c:v>3.1</c:v>
                </c:pt>
                <c:pt idx="214" formatCode="0.00">
                  <c:v>3.1</c:v>
                </c:pt>
                <c:pt idx="215" formatCode="0.00">
                  <c:v>3.1</c:v>
                </c:pt>
                <c:pt idx="216" formatCode="0.00">
                  <c:v>3.1</c:v>
                </c:pt>
                <c:pt idx="217" formatCode="0.00">
                  <c:v>3.1</c:v>
                </c:pt>
                <c:pt idx="218" formatCode="0.00">
                  <c:v>3.1</c:v>
                </c:pt>
                <c:pt idx="219" formatCode="0.00">
                  <c:v>3.1</c:v>
                </c:pt>
                <c:pt idx="220" formatCode="0.00">
                  <c:v>3.1</c:v>
                </c:pt>
                <c:pt idx="221" formatCode="0.00">
                  <c:v>3.1</c:v>
                </c:pt>
                <c:pt idx="222" formatCode="0.00">
                  <c:v>3.1</c:v>
                </c:pt>
                <c:pt idx="223" formatCode="0.00">
                  <c:v>3.1</c:v>
                </c:pt>
                <c:pt idx="224" formatCode="0.00">
                  <c:v>3.1</c:v>
                </c:pt>
                <c:pt idx="225" formatCode="0.00">
                  <c:v>3.1</c:v>
                </c:pt>
                <c:pt idx="226" formatCode="0.00">
                  <c:v>3.1</c:v>
                </c:pt>
                <c:pt idx="227" formatCode="0.00">
                  <c:v>3.1</c:v>
                </c:pt>
                <c:pt idx="228" formatCode="0.00">
                  <c:v>3.1</c:v>
                </c:pt>
                <c:pt idx="229" formatCode="0.00">
                  <c:v>3.1</c:v>
                </c:pt>
                <c:pt idx="230" formatCode="0.00">
                  <c:v>3.1</c:v>
                </c:pt>
                <c:pt idx="231" formatCode="0.00">
                  <c:v>3.0966666666666667</c:v>
                </c:pt>
                <c:pt idx="232" formatCode="0.00">
                  <c:v>3.0933333333333333</c:v>
                </c:pt>
                <c:pt idx="233" formatCode="0.00">
                  <c:v>3.09</c:v>
                </c:pt>
                <c:pt idx="234" formatCode="0.00">
                  <c:v>3.0866666666666664</c:v>
                </c:pt>
                <c:pt idx="235" formatCode="0.00">
                  <c:v>3.083333333333333</c:v>
                </c:pt>
                <c:pt idx="236" formatCode="0.00">
                  <c:v>3.0799999999999996</c:v>
                </c:pt>
                <c:pt idx="237" formatCode="0.00">
                  <c:v>3.0766666666666662</c:v>
                </c:pt>
                <c:pt idx="238" formatCode="0.00">
                  <c:v>3.0733333333333328</c:v>
                </c:pt>
                <c:pt idx="239" formatCode="0.00">
                  <c:v>3.0699999999999994</c:v>
                </c:pt>
                <c:pt idx="240" formatCode="0.00">
                  <c:v>3.066666666666666</c:v>
                </c:pt>
                <c:pt idx="241" formatCode="0.00">
                  <c:v>3.0633333333333326</c:v>
                </c:pt>
                <c:pt idx="242" formatCode="0.00">
                  <c:v>3.0599999999999992</c:v>
                </c:pt>
                <c:pt idx="243" formatCode="0.00">
                  <c:v>3.0566666666666658</c:v>
                </c:pt>
                <c:pt idx="244" formatCode="0.00">
                  <c:v>3.0533333333333323</c:v>
                </c:pt>
                <c:pt idx="245" formatCode="0.00">
                  <c:v>3.0499999999999989</c:v>
                </c:pt>
                <c:pt idx="246" formatCode="0.00">
                  <c:v>3.0466666666666655</c:v>
                </c:pt>
                <c:pt idx="247" formatCode="0.00">
                  <c:v>3.0433333333333321</c:v>
                </c:pt>
                <c:pt idx="248" formatCode="0.00">
                  <c:v>3.0399999999999987</c:v>
                </c:pt>
                <c:pt idx="249" formatCode="0.00">
                  <c:v>3.0366666666666653</c:v>
                </c:pt>
                <c:pt idx="250" formatCode="0.00">
                  <c:v>3.0333333333333319</c:v>
                </c:pt>
                <c:pt idx="251" formatCode="0.00">
                  <c:v>3.0299999999999985</c:v>
                </c:pt>
                <c:pt idx="252" formatCode="0.00">
                  <c:v>3.0266666666666651</c:v>
                </c:pt>
                <c:pt idx="253" formatCode="0.00">
                  <c:v>3.0233333333333317</c:v>
                </c:pt>
                <c:pt idx="254" formatCode="0.00">
                  <c:v>3.0199999999999982</c:v>
                </c:pt>
                <c:pt idx="255" formatCode="0.00">
                  <c:v>3.0166666666666648</c:v>
                </c:pt>
                <c:pt idx="256" formatCode="0.00">
                  <c:v>3.0133333333333314</c:v>
                </c:pt>
                <c:pt idx="257" formatCode="0.00">
                  <c:v>3.009999999999998</c:v>
                </c:pt>
                <c:pt idx="258" formatCode="0.00">
                  <c:v>3.0066666666666646</c:v>
                </c:pt>
                <c:pt idx="259" formatCode="0.00">
                  <c:v>3.0033333333333312</c:v>
                </c:pt>
                <c:pt idx="260" formatCode="0.00">
                  <c:v>2.9999999999999978</c:v>
                </c:pt>
                <c:pt idx="261" formatCode="0.00">
                  <c:v>2.9966666666666644</c:v>
                </c:pt>
                <c:pt idx="262" formatCode="0.00">
                  <c:v>3</c:v>
                </c:pt>
                <c:pt idx="263" formatCode="0.00">
                  <c:v>3</c:v>
                </c:pt>
                <c:pt idx="264" formatCode="0.00">
                  <c:v>3</c:v>
                </c:pt>
                <c:pt idx="265" formatCode="0.00">
                  <c:v>3</c:v>
                </c:pt>
                <c:pt idx="266" formatCode="0.00">
                  <c:v>3</c:v>
                </c:pt>
                <c:pt idx="267" formatCode="0.00">
                  <c:v>3</c:v>
                </c:pt>
                <c:pt idx="268" formatCode="0.00">
                  <c:v>3</c:v>
                </c:pt>
                <c:pt idx="269" formatCode="0.00">
                  <c:v>3</c:v>
                </c:pt>
                <c:pt idx="270" formatCode="0.00">
                  <c:v>3</c:v>
                </c:pt>
                <c:pt idx="271" formatCode="0.00">
                  <c:v>3</c:v>
                </c:pt>
                <c:pt idx="272" formatCode="0.00">
                  <c:v>3</c:v>
                </c:pt>
                <c:pt idx="273" formatCode="0.00">
                  <c:v>3</c:v>
                </c:pt>
                <c:pt idx="274" formatCode="0.00">
                  <c:v>3</c:v>
                </c:pt>
                <c:pt idx="275" formatCode="0.00">
                  <c:v>2.9</c:v>
                </c:pt>
                <c:pt idx="276" formatCode="0.00">
                  <c:v>2.8</c:v>
                </c:pt>
                <c:pt idx="277" formatCode="0.00">
                  <c:v>2.6999999999999997</c:v>
                </c:pt>
                <c:pt idx="278" formatCode="0.00">
                  <c:v>2.5999999999999996</c:v>
                </c:pt>
                <c:pt idx="279" formatCode="0.00">
                  <c:v>2.4999999999999996</c:v>
                </c:pt>
                <c:pt idx="280" formatCode="0.00">
                  <c:v>2.3999999999999995</c:v>
                </c:pt>
                <c:pt idx="281" formatCode="0.00">
                  <c:v>2.2999999999999994</c:v>
                </c:pt>
                <c:pt idx="282" formatCode="0.00">
                  <c:v>2.1999999999999993</c:v>
                </c:pt>
                <c:pt idx="283" formatCode="0.00">
                  <c:v>2.0999999999999992</c:v>
                </c:pt>
                <c:pt idx="284" formatCode="0.00">
                  <c:v>1.9999999999999991</c:v>
                </c:pt>
                <c:pt idx="285" formatCode="0.00">
                  <c:v>1.899999999999999</c:v>
                </c:pt>
                <c:pt idx="286" formatCode="0.00">
                  <c:v>1.7999999999999989</c:v>
                </c:pt>
                <c:pt idx="287" formatCode="0.00">
                  <c:v>1.6999999999999988</c:v>
                </c:pt>
                <c:pt idx="288" formatCode="0.00">
                  <c:v>1.5999999999999988</c:v>
                </c:pt>
                <c:pt idx="289" formatCode="0.00">
                  <c:v>1.4999999999999987</c:v>
                </c:pt>
                <c:pt idx="290" formatCode="0.00">
                  <c:v>1.3999999999999986</c:v>
                </c:pt>
                <c:pt idx="291" formatCode="0.00">
                  <c:v>1.2999999999999985</c:v>
                </c:pt>
                <c:pt idx="292" formatCode="0.00">
                  <c:v>1.1999999999999984</c:v>
                </c:pt>
                <c:pt idx="293" formatCode="0.00">
                  <c:v>1.0999999999999983</c:v>
                </c:pt>
                <c:pt idx="294" formatCode="0.00">
                  <c:v>0.99999999999999833</c:v>
                </c:pt>
                <c:pt idx="295" formatCode="0.00">
                  <c:v>0.89999999999999836</c:v>
                </c:pt>
                <c:pt idx="296" formatCode="0.00">
                  <c:v>0.79999999999999838</c:v>
                </c:pt>
                <c:pt idx="297" formatCode="0.00">
                  <c:v>0.6999999999999984</c:v>
                </c:pt>
                <c:pt idx="298" formatCode="0.00">
                  <c:v>0.59999999999999842</c:v>
                </c:pt>
                <c:pt idx="299" formatCode="0.00">
                  <c:v>0.49999999999999845</c:v>
                </c:pt>
                <c:pt idx="300" formatCode="0.00">
                  <c:v>0.39999999999999847</c:v>
                </c:pt>
                <c:pt idx="301" formatCode="0.00">
                  <c:v>0.29999999999999849</c:v>
                </c:pt>
                <c:pt idx="302" formatCode="0.00">
                  <c:v>0.19999999999999848</c:v>
                </c:pt>
                <c:pt idx="303" formatCode="0.00">
                  <c:v>9.9999999999998479E-2</c:v>
                </c:pt>
                <c:pt idx="304" formatCode="0.00">
                  <c:v>0</c:v>
                </c:pt>
                <c:pt idx="305" formatCode="0.00">
                  <c:v>0</c:v>
                </c:pt>
                <c:pt idx="306" formatCode="0.00">
                  <c:v>0</c:v>
                </c:pt>
                <c:pt idx="307" formatCode="0.00">
                  <c:v>0</c:v>
                </c:pt>
                <c:pt idx="308" formatCode="0.00">
                  <c:v>0</c:v>
                </c:pt>
                <c:pt idx="309" formatCode="0.00">
                  <c:v>0</c:v>
                </c:pt>
                <c:pt idx="310" formatCode="0.00">
                  <c:v>0</c:v>
                </c:pt>
                <c:pt idx="311" formatCode="0.00">
                  <c:v>0</c:v>
                </c:pt>
                <c:pt idx="312" formatCode="0.00">
                  <c:v>0</c:v>
                </c:pt>
                <c:pt idx="313" formatCode="0.00">
                  <c:v>0</c:v>
                </c:pt>
                <c:pt idx="314" formatCode="0.00">
                  <c:v>0</c:v>
                </c:pt>
                <c:pt idx="315" formatCode="0.00">
                  <c:v>0</c:v>
                </c:pt>
                <c:pt idx="316" formatCode="0.00">
                  <c:v>0</c:v>
                </c:pt>
                <c:pt idx="317" formatCode="0.00">
                  <c:v>0</c:v>
                </c:pt>
                <c:pt idx="318" formatCode="0.00">
                  <c:v>0</c:v>
                </c:pt>
                <c:pt idx="319" formatCode="0.00">
                  <c:v>0</c:v>
                </c:pt>
                <c:pt idx="320" formatCode="0.00">
                  <c:v>0</c:v>
                </c:pt>
                <c:pt idx="321" formatCode="0.00">
                  <c:v>0</c:v>
                </c:pt>
                <c:pt idx="322" formatCode="0.00">
                  <c:v>0</c:v>
                </c:pt>
                <c:pt idx="323" formatCode="0.00">
                  <c:v>0</c:v>
                </c:pt>
                <c:pt idx="324" formatCode="0.00">
                  <c:v>0</c:v>
                </c:pt>
                <c:pt idx="325" formatCode="0.00">
                  <c:v>0</c:v>
                </c:pt>
                <c:pt idx="326" formatCode="0.00">
                  <c:v>0</c:v>
                </c:pt>
                <c:pt idx="327" formatCode="0.00">
                  <c:v>0</c:v>
                </c:pt>
                <c:pt idx="328" formatCode="0.00">
                  <c:v>0</c:v>
                </c:pt>
                <c:pt idx="329" formatCode="0.00">
                  <c:v>0</c:v>
                </c:pt>
                <c:pt idx="330" formatCode="0.00">
                  <c:v>0</c:v>
                </c:pt>
                <c:pt idx="331" formatCode="0.00">
                  <c:v>0</c:v>
                </c:pt>
                <c:pt idx="332" formatCode="0.00">
                  <c:v>0</c:v>
                </c:pt>
                <c:pt idx="333" formatCode="0.00">
                  <c:v>0</c:v>
                </c:pt>
                <c:pt idx="334" formatCode="0.00">
                  <c:v>0</c:v>
                </c:pt>
                <c:pt idx="335" formatCode="0.00">
                  <c:v>0</c:v>
                </c:pt>
                <c:pt idx="336" formatCode="0.00">
                  <c:v>0</c:v>
                </c:pt>
                <c:pt idx="337" formatCode="0.00">
                  <c:v>0</c:v>
                </c:pt>
                <c:pt idx="338" formatCode="0.00">
                  <c:v>0</c:v>
                </c:pt>
                <c:pt idx="339" formatCode="0.00">
                  <c:v>0</c:v>
                </c:pt>
                <c:pt idx="340" formatCode="0.00">
                  <c:v>0</c:v>
                </c:pt>
                <c:pt idx="341" formatCode="0.00">
                  <c:v>0</c:v>
                </c:pt>
                <c:pt idx="342" formatCode="0.00">
                  <c:v>0</c:v>
                </c:pt>
                <c:pt idx="343" formatCode="0.00">
                  <c:v>0</c:v>
                </c:pt>
                <c:pt idx="344" formatCode="0.00">
                  <c:v>0</c:v>
                </c:pt>
                <c:pt idx="345" formatCode="0.00">
                  <c:v>0</c:v>
                </c:pt>
                <c:pt idx="346" formatCode="0.00">
                  <c:v>0</c:v>
                </c:pt>
                <c:pt idx="347" formatCode="0.00">
                  <c:v>0</c:v>
                </c:pt>
                <c:pt idx="348" formatCode="0.00">
                  <c:v>0</c:v>
                </c:pt>
                <c:pt idx="349" formatCode="0.00">
                  <c:v>0</c:v>
                </c:pt>
                <c:pt idx="350" formatCode="0.00">
                  <c:v>0</c:v>
                </c:pt>
                <c:pt idx="351" formatCode="0.00">
                  <c:v>0</c:v>
                </c:pt>
                <c:pt idx="352" formatCode="0.00">
                  <c:v>0</c:v>
                </c:pt>
                <c:pt idx="353" formatCode="0.00">
                  <c:v>0</c:v>
                </c:pt>
                <c:pt idx="354" formatCode="0.00">
                  <c:v>0</c:v>
                </c:pt>
                <c:pt idx="355" formatCode="0.00">
                  <c:v>0</c:v>
                </c:pt>
                <c:pt idx="356" formatCode="0.00">
                  <c:v>0</c:v>
                </c:pt>
                <c:pt idx="357" formatCode="0.00">
                  <c:v>0</c:v>
                </c:pt>
                <c:pt idx="358" formatCode="0.00">
                  <c:v>0</c:v>
                </c:pt>
                <c:pt idx="359" formatCode="0.00">
                  <c:v>0</c:v>
                </c:pt>
                <c:pt idx="360" formatCode="0.00">
                  <c:v>0</c:v>
                </c:pt>
                <c:pt idx="361" formatCode="0.00">
                  <c:v>0</c:v>
                </c:pt>
                <c:pt idx="362" formatCode="0.00">
                  <c:v>0</c:v>
                </c:pt>
                <c:pt idx="363" formatCode="0.00">
                  <c:v>0</c:v>
                </c:pt>
                <c:pt idx="364" formatCode="0.0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BC-4AAA-A658-02CEF020CB5A}"/>
            </c:ext>
          </c:extLst>
        </c:ser>
        <c:ser>
          <c:idx val="3"/>
          <c:order val="3"/>
          <c:tx>
            <c:v>2022</c:v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'Fill Guidance Aug taper'!$A$3:$A$367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'Example 2022'!$E$2:$E$366</c:f>
              <c:numCache>
                <c:formatCode>General</c:formatCode>
                <c:ptCount val="365"/>
                <c:pt idx="0">
                  <c:v>0.55000000000000004</c:v>
                </c:pt>
                <c:pt idx="1">
                  <c:v>0.51</c:v>
                </c:pt>
                <c:pt idx="2">
                  <c:v>0.49</c:v>
                </c:pt>
                <c:pt idx="3">
                  <c:v>0.51</c:v>
                </c:pt>
                <c:pt idx="4">
                  <c:v>0.47</c:v>
                </c:pt>
                <c:pt idx="5">
                  <c:v>0.5</c:v>
                </c:pt>
                <c:pt idx="6">
                  <c:v>0.53</c:v>
                </c:pt>
                <c:pt idx="7">
                  <c:v>0.49</c:v>
                </c:pt>
                <c:pt idx="8">
                  <c:v>0.49</c:v>
                </c:pt>
                <c:pt idx="9">
                  <c:v>0.42</c:v>
                </c:pt>
                <c:pt idx="10">
                  <c:v>0.47</c:v>
                </c:pt>
                <c:pt idx="11">
                  <c:v>0.45</c:v>
                </c:pt>
                <c:pt idx="12">
                  <c:v>0.45</c:v>
                </c:pt>
                <c:pt idx="13">
                  <c:v>0.4</c:v>
                </c:pt>
                <c:pt idx="14">
                  <c:v>0.36</c:v>
                </c:pt>
                <c:pt idx="15">
                  <c:v>0.36</c:v>
                </c:pt>
                <c:pt idx="16">
                  <c:v>0.31</c:v>
                </c:pt>
                <c:pt idx="17">
                  <c:v>0.31</c:v>
                </c:pt>
                <c:pt idx="18">
                  <c:v>0.28000000000000003</c:v>
                </c:pt>
                <c:pt idx="19">
                  <c:v>0.3</c:v>
                </c:pt>
                <c:pt idx="20">
                  <c:v>0.28000000000000003</c:v>
                </c:pt>
                <c:pt idx="21">
                  <c:v>0.27</c:v>
                </c:pt>
                <c:pt idx="22">
                  <c:v>0.24</c:v>
                </c:pt>
                <c:pt idx="23">
                  <c:v>0.21</c:v>
                </c:pt>
                <c:pt idx="24">
                  <c:v>0.17</c:v>
                </c:pt>
                <c:pt idx="25">
                  <c:v>0.17</c:v>
                </c:pt>
                <c:pt idx="26">
                  <c:v>0.15</c:v>
                </c:pt>
                <c:pt idx="27">
                  <c:v>0.12</c:v>
                </c:pt>
                <c:pt idx="28">
                  <c:v>0.13</c:v>
                </c:pt>
                <c:pt idx="29">
                  <c:v>0.11</c:v>
                </c:pt>
                <c:pt idx="30">
                  <c:v>0.11</c:v>
                </c:pt>
                <c:pt idx="31">
                  <c:v>7.0000000000000007E-2</c:v>
                </c:pt>
                <c:pt idx="32">
                  <c:v>0.04</c:v>
                </c:pt>
                <c:pt idx="33">
                  <c:v>0.03</c:v>
                </c:pt>
                <c:pt idx="34">
                  <c:v>0.02</c:v>
                </c:pt>
                <c:pt idx="35">
                  <c:v>-0.01</c:v>
                </c:pt>
                <c:pt idx="36">
                  <c:v>0</c:v>
                </c:pt>
                <c:pt idx="37">
                  <c:v>0</c:v>
                </c:pt>
                <c:pt idx="38">
                  <c:v>-0.04</c:v>
                </c:pt>
                <c:pt idx="39">
                  <c:v>-0.02</c:v>
                </c:pt>
                <c:pt idx="40">
                  <c:v>-0.06</c:v>
                </c:pt>
                <c:pt idx="41">
                  <c:v>-0.09</c:v>
                </c:pt>
                <c:pt idx="42">
                  <c:v>-0.09</c:v>
                </c:pt>
                <c:pt idx="43">
                  <c:v>-0.1</c:v>
                </c:pt>
                <c:pt idx="44">
                  <c:v>-7.0000000000000007E-2</c:v>
                </c:pt>
                <c:pt idx="45">
                  <c:v>-0.09</c:v>
                </c:pt>
                <c:pt idx="46">
                  <c:v>-0.11</c:v>
                </c:pt>
                <c:pt idx="47">
                  <c:v>-0.11</c:v>
                </c:pt>
                <c:pt idx="48">
                  <c:v>-0.13</c:v>
                </c:pt>
                <c:pt idx="49">
                  <c:v>-0.15</c:v>
                </c:pt>
                <c:pt idx="50">
                  <c:v>-0.14000000000000001</c:v>
                </c:pt>
                <c:pt idx="51">
                  <c:v>-0.09</c:v>
                </c:pt>
                <c:pt idx="52">
                  <c:v>-0.18</c:v>
                </c:pt>
                <c:pt idx="53">
                  <c:v>-0.18</c:v>
                </c:pt>
                <c:pt idx="54">
                  <c:v>-0.2</c:v>
                </c:pt>
                <c:pt idx="55">
                  <c:v>-0.2</c:v>
                </c:pt>
                <c:pt idx="56">
                  <c:v>-0.23</c:v>
                </c:pt>
                <c:pt idx="57">
                  <c:v>-0.18</c:v>
                </c:pt>
                <c:pt idx="58">
                  <c:v>-7.0000000000000007E-2</c:v>
                </c:pt>
                <c:pt idx="59">
                  <c:v>-7.0000000000000007E-2</c:v>
                </c:pt>
                <c:pt idx="60">
                  <c:v>-0.06</c:v>
                </c:pt>
                <c:pt idx="61">
                  <c:v>-0.01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0.01</c:v>
                </c:pt>
                <c:pt idx="66">
                  <c:v>0.06</c:v>
                </c:pt>
                <c:pt idx="67">
                  <c:v>-0.01</c:v>
                </c:pt>
                <c:pt idx="68">
                  <c:v>-0.01</c:v>
                </c:pt>
                <c:pt idx="69">
                  <c:v>-0.02</c:v>
                </c:pt>
                <c:pt idx="70">
                  <c:v>-0.03</c:v>
                </c:pt>
                <c:pt idx="71">
                  <c:v>-0.01</c:v>
                </c:pt>
                <c:pt idx="72">
                  <c:v>0.02</c:v>
                </c:pt>
                <c:pt idx="73">
                  <c:v>0.06</c:v>
                </c:pt>
                <c:pt idx="74">
                  <c:v>0.12</c:v>
                </c:pt>
                <c:pt idx="75">
                  <c:v>0.08</c:v>
                </c:pt>
                <c:pt idx="76">
                  <c:v>0.12</c:v>
                </c:pt>
                <c:pt idx="77">
                  <c:v>0.13</c:v>
                </c:pt>
                <c:pt idx="78">
                  <c:v>0.14000000000000001</c:v>
                </c:pt>
                <c:pt idx="79">
                  <c:v>0.15</c:v>
                </c:pt>
                <c:pt idx="80">
                  <c:v>0.17</c:v>
                </c:pt>
                <c:pt idx="81">
                  <c:v>0.17</c:v>
                </c:pt>
                <c:pt idx="82">
                  <c:v>0.17</c:v>
                </c:pt>
                <c:pt idx="83">
                  <c:v>0.2</c:v>
                </c:pt>
                <c:pt idx="84">
                  <c:v>0.21</c:v>
                </c:pt>
                <c:pt idx="85">
                  <c:v>0.26</c:v>
                </c:pt>
                <c:pt idx="86">
                  <c:v>0.26</c:v>
                </c:pt>
                <c:pt idx="87">
                  <c:v>0.33</c:v>
                </c:pt>
                <c:pt idx="88">
                  <c:v>0.42</c:v>
                </c:pt>
                <c:pt idx="89">
                  <c:v>0.45</c:v>
                </c:pt>
                <c:pt idx="90">
                  <c:v>0.53</c:v>
                </c:pt>
                <c:pt idx="91">
                  <c:v>0.56999999999999995</c:v>
                </c:pt>
                <c:pt idx="92">
                  <c:v>0.61</c:v>
                </c:pt>
                <c:pt idx="93">
                  <c:v>0.68</c:v>
                </c:pt>
                <c:pt idx="94">
                  <c:v>0.7</c:v>
                </c:pt>
                <c:pt idx="95">
                  <c:v>0.73</c:v>
                </c:pt>
                <c:pt idx="96">
                  <c:v>0.74</c:v>
                </c:pt>
                <c:pt idx="97">
                  <c:v>0.78</c:v>
                </c:pt>
                <c:pt idx="98">
                  <c:v>0.76</c:v>
                </c:pt>
                <c:pt idx="99">
                  <c:v>0.8</c:v>
                </c:pt>
                <c:pt idx="100">
                  <c:v>0.8</c:v>
                </c:pt>
                <c:pt idx="101">
                  <c:v>0.76</c:v>
                </c:pt>
                <c:pt idx="102">
                  <c:v>0.78</c:v>
                </c:pt>
                <c:pt idx="103">
                  <c:v>0.71</c:v>
                </c:pt>
                <c:pt idx="104">
                  <c:v>0.73</c:v>
                </c:pt>
                <c:pt idx="105">
                  <c:v>0.73</c:v>
                </c:pt>
                <c:pt idx="106">
                  <c:v>0.7</c:v>
                </c:pt>
                <c:pt idx="107">
                  <c:v>0.7</c:v>
                </c:pt>
                <c:pt idx="108">
                  <c:v>0.71</c:v>
                </c:pt>
                <c:pt idx="109">
                  <c:v>0.69</c:v>
                </c:pt>
                <c:pt idx="110">
                  <c:v>0.71</c:v>
                </c:pt>
                <c:pt idx="111">
                  <c:v>0.71</c:v>
                </c:pt>
                <c:pt idx="112">
                  <c:v>0.71</c:v>
                </c:pt>
                <c:pt idx="113">
                  <c:v>0.82</c:v>
                </c:pt>
                <c:pt idx="114">
                  <c:v>0.87</c:v>
                </c:pt>
                <c:pt idx="115">
                  <c:v>0.9</c:v>
                </c:pt>
                <c:pt idx="116">
                  <c:v>0.96</c:v>
                </c:pt>
                <c:pt idx="117">
                  <c:v>0.97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6BC-4AAA-A658-02CEF020CB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8437496"/>
        <c:axId val="568430048"/>
      </c:lineChart>
      <c:dateAx>
        <c:axId val="568437496"/>
        <c:scaling>
          <c:orientation val="minMax"/>
          <c:max val="43800"/>
          <c:min val="43556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Day of Year</a:t>
                </a:r>
              </a:p>
            </c:rich>
          </c:tx>
          <c:overlay val="0"/>
        </c:title>
        <c:numFmt formatCode="m/d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1200"/>
            </a:pPr>
            <a:endParaRPr lang="en-US"/>
          </a:p>
        </c:txPr>
        <c:crossAx val="568430048"/>
        <c:crosses val="autoZero"/>
        <c:auto val="1"/>
        <c:lblOffset val="100"/>
        <c:baseTimeUnit val="days"/>
        <c:majorUnit val="1"/>
        <c:majorTimeUnit val="months"/>
      </c:dateAx>
      <c:valAx>
        <c:axId val="568430048"/>
        <c:scaling>
          <c:orientation val="minMax"/>
          <c:max val="4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US" sz="1400" b="0" dirty="0"/>
                  <a:t>Minimum Lake Elevation (ft)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68437496"/>
        <c:crosses val="autoZero"/>
        <c:crossBetween val="between"/>
        <c:majorUnit val="0.2"/>
      </c:valAx>
    </c:plotArea>
    <c:legend>
      <c:legendPos val="b"/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06E0F0EE-00DC-475F-A1AF-172422E2C00D}" type="datetimeFigureOut">
              <a:rPr lang="en-US" smtClean="0"/>
              <a:t>5/7/2022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B4DAA9D9-F2EB-4D14-BB3E-31CEA0F30C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574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AA9D9-F2EB-4D14-BB3E-31CEA0F30C8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530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AA9D9-F2EB-4D14-BB3E-31CEA0F30C8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640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AA9D9-F2EB-4D14-BB3E-31CEA0F30C8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450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AA9D9-F2EB-4D14-BB3E-31CEA0F30C8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629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AA9D9-F2EB-4D14-BB3E-31CEA0F30C8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215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AA9D9-F2EB-4D14-BB3E-31CEA0F30C8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74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AA9D9-F2EB-4D14-BB3E-31CEA0F30C8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422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AA9D9-F2EB-4D14-BB3E-31CEA0F30C8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AA9D9-F2EB-4D14-BB3E-31CEA0F30C8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084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AA9D9-F2EB-4D14-BB3E-31CEA0F30C8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351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AA9D9-F2EB-4D14-BB3E-31CEA0F30C8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9422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AA9D9-F2EB-4D14-BB3E-31CEA0F30C8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646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08D379-4D6C-4695-848C-E64A2E8C469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181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37482-259C-494C-8EB8-8A1C65BE52E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77581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D8EBD5-6711-45F8-A2FC-D083E0BA2B0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5571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26C4B3-8B95-484D-A557-6DA41E6AB43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06355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FBF23-B10E-4004-BB14-D61A4FF39CF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31076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E73DC0-6AF7-4D49-ABE8-2F9A71FF55F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6105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1904E6-404A-43C0-AC83-F0BFAC2845C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3524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5FA4D2-8086-4F35-B0F9-43FAC3CD3BB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8832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71A189-D102-4A60-89E9-EA21072178E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2060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5D9BDC-F4E1-4E62-8473-D56DE89E40C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2808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621E77-DA71-4AF2-A618-99D3F00C621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9865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003E734-B9E1-40A6-AC11-CF11C605857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Cov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9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ub_p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67"/>
          <a:stretch/>
        </p:blipFill>
        <p:spPr bwMode="auto">
          <a:xfrm>
            <a:off x="0" y="0"/>
            <a:ext cx="91440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Dam after opening 1.jpg"/>
          <p:cNvPicPr>
            <a:picLocks noChangeAspect="1"/>
          </p:cNvPicPr>
          <p:nvPr/>
        </p:nvPicPr>
        <p:blipFill rotWithShape="1">
          <a:blip r:embed="rId5" cstate="print"/>
          <a:srcRect b="34905"/>
          <a:stretch/>
        </p:blipFill>
        <p:spPr bwMode="auto">
          <a:xfrm>
            <a:off x="0" y="762000"/>
            <a:ext cx="9144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1265" y="4724400"/>
            <a:ext cx="8382000" cy="153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>
                <a:solidFill>
                  <a:srgbClr val="336699"/>
                </a:solidFill>
              </a:rPr>
              <a:t>Priest Lake 2022 Water Supply Forecast &amp; Operations Information</a:t>
            </a:r>
          </a:p>
          <a:p>
            <a:pPr>
              <a:spcBef>
                <a:spcPct val="50000"/>
              </a:spcBef>
            </a:pPr>
            <a:br>
              <a:rPr lang="en-US" altLang="en-US" sz="1300" dirty="0">
                <a:solidFill>
                  <a:srgbClr val="000D30"/>
                </a:solidFill>
              </a:rPr>
            </a:br>
            <a:r>
              <a:rPr lang="en-US" altLang="en-US" dirty="0">
                <a:solidFill>
                  <a:srgbClr val="000D30"/>
                </a:solidFill>
              </a:rPr>
              <a:t>Date: May 9, 2022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1AC98F-B829-44F9-90D6-07D3312AB965}"/>
              </a:ext>
            </a:extLst>
          </p:cNvPr>
          <p:cNvSpPr/>
          <p:nvPr/>
        </p:nvSpPr>
        <p:spPr>
          <a:xfrm>
            <a:off x="6854575" y="4895407"/>
            <a:ext cx="2133600" cy="1752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3799D0DD-A326-4CF3-8687-4D4CFB4FBC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494" y="5050043"/>
            <a:ext cx="1647825" cy="12954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56729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ub_p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23900" y="1211728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057400"/>
            <a:ext cx="83058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Hydrology Report (Kara Ferguson)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SNOTEL Site Conditions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Volume Forecast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Peak Streamflow Timing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dirty="0"/>
              <a:t>Outlet Dam Operations Update (Michelle Richman)</a:t>
            </a:r>
          </a:p>
          <a:p>
            <a:endParaRPr lang="en-US" sz="2800" dirty="0"/>
          </a:p>
          <a:p>
            <a:r>
              <a:rPr lang="en-US" sz="2800" dirty="0"/>
              <a:t>Outlet Dam Construction Update (Neeley Miller)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22326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ub_p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81400" y="15240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7" r="30833"/>
          <a:stretch/>
        </p:blipFill>
        <p:spPr>
          <a:xfrm>
            <a:off x="2562479" y="4441448"/>
            <a:ext cx="1537907" cy="21945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41" y="1705654"/>
            <a:ext cx="4724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USGS Streamgage Stations: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Priest River Outflow near Coolin</a:t>
            </a:r>
          </a:p>
          <a:p>
            <a:pPr>
              <a:spcAft>
                <a:spcPts val="600"/>
              </a:spcAft>
            </a:pPr>
            <a:r>
              <a:rPr lang="en-US" dirty="0"/>
              <a:t>     (12393501)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Priest River near Coolin (Dickensheet)</a:t>
            </a:r>
          </a:p>
          <a:p>
            <a:pPr>
              <a:spcAft>
                <a:spcPts val="600"/>
              </a:spcAft>
            </a:pPr>
            <a:r>
              <a:rPr lang="en-US" dirty="0"/>
              <a:t>     (12394000 – discontinued)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Priest River near Priest River</a:t>
            </a:r>
          </a:p>
          <a:p>
            <a:pPr>
              <a:spcAft>
                <a:spcPts val="600"/>
              </a:spcAft>
            </a:pPr>
            <a:r>
              <a:rPr lang="en-US" dirty="0"/>
              <a:t>     (12395000)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2900" y="100078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Basin Information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41" y="4859972"/>
            <a:ext cx="472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NRCS SNOTEL Sites: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Bunchgrass Meadow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Hidden Lake 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9" t="5296" r="6432" b="3934"/>
          <a:stretch/>
        </p:blipFill>
        <p:spPr>
          <a:xfrm>
            <a:off x="4400339" y="185568"/>
            <a:ext cx="4737576" cy="649224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 flipV="1">
            <a:off x="2819400" y="600389"/>
            <a:ext cx="3843465" cy="39563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819400" y="4778744"/>
            <a:ext cx="3843465" cy="1382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598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ub_p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E04C76-AE2C-D584-297B-4F6096C97E49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7" t="14296" r="30328" b="16331"/>
          <a:stretch/>
        </p:blipFill>
        <p:spPr>
          <a:xfrm>
            <a:off x="19594" y="2107691"/>
            <a:ext cx="4480560" cy="320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6750" y="964197"/>
            <a:ext cx="78105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/>
              <a:t>Bunchgrass Meadow SNOTEL</a:t>
            </a:r>
            <a:endParaRPr lang="en-US" u="sng" dirty="0"/>
          </a:p>
        </p:txBody>
      </p:sp>
      <p:sp>
        <p:nvSpPr>
          <p:cNvPr id="13" name="TextBox 12"/>
          <p:cNvSpPr txBox="1"/>
          <p:nvPr/>
        </p:nvSpPr>
        <p:spPr>
          <a:xfrm>
            <a:off x="5255741" y="15240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Precipitation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0789" y="5615322"/>
            <a:ext cx="4212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Below Average Precipitation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March – 76% of average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April – 74% of average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1376" y="5318380"/>
            <a:ext cx="4154186" cy="296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     Nov 1          Jan 1          Mar 1          May 1           Jul 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53000" y="5295974"/>
            <a:ext cx="4154186" cy="296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     Nov 1          Jan 1          Mar 1          May 1           Jul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19161" y="1985754"/>
            <a:ext cx="305684" cy="5288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9D8EE0-999A-E89F-56D2-918D94D88D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60" t="14833" r="964" b="69106"/>
          <a:stretch/>
        </p:blipFill>
        <p:spPr>
          <a:xfrm>
            <a:off x="399169" y="1985754"/>
            <a:ext cx="1636088" cy="1280160"/>
          </a:xfrm>
          <a:prstGeom prst="rect">
            <a:avLst/>
          </a:prstGeom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279B08E-C661-5197-1FCA-3D6DD8A98B7A}"/>
              </a:ext>
            </a:extLst>
          </p:cNvPr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" t="14263" r="30773" b="15599"/>
          <a:stretch/>
        </p:blipFill>
        <p:spPr>
          <a:xfrm>
            <a:off x="4646406" y="2153132"/>
            <a:ext cx="4480560" cy="32004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84104B2-6D83-6AE6-8DA2-499874D5D84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60" t="14833" r="964" b="69106"/>
          <a:stretch/>
        </p:blipFill>
        <p:spPr>
          <a:xfrm>
            <a:off x="4981528" y="2049380"/>
            <a:ext cx="1636088" cy="1280160"/>
          </a:xfrm>
          <a:prstGeom prst="rect">
            <a:avLst/>
          </a:prstGeom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5E1FC51-F765-BEF3-4427-484F399E13C3}"/>
              </a:ext>
            </a:extLst>
          </p:cNvPr>
          <p:cNvSpPr txBox="1"/>
          <p:nvPr/>
        </p:nvSpPr>
        <p:spPr>
          <a:xfrm>
            <a:off x="515943" y="15240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Snow Water Equivalent (SWE)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5799AA-8A0F-DAF1-8EBA-C1C657E00B3D}"/>
              </a:ext>
            </a:extLst>
          </p:cNvPr>
          <p:cNvSpPr txBox="1"/>
          <p:nvPr/>
        </p:nvSpPr>
        <p:spPr>
          <a:xfrm>
            <a:off x="129493" y="5615322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Below Average SWE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Peak SWE (23.4 in.) on 5/2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82% of average</a:t>
            </a:r>
          </a:p>
        </p:txBody>
      </p:sp>
    </p:spTree>
    <p:extLst>
      <p:ext uri="{BB962C8B-B14F-4D97-AF65-F5344CB8AC3E}">
        <p14:creationId xmlns:p14="http://schemas.microsoft.com/office/powerpoint/2010/main" val="4006241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ub_p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84960" y="950977"/>
            <a:ext cx="59817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/>
              <a:t>Hidden Lake SNOTEL</a:t>
            </a:r>
            <a:endParaRPr lang="en-US" u="sn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789" y="1901570"/>
            <a:ext cx="4362704" cy="3474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15943" y="15240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Snow Water Equivalent (SWE)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5741" y="15240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Precipitation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9493" y="5615322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Below Average SWE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Peak SWE (34 in.) on 4/29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94% of average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50789" y="5615322"/>
            <a:ext cx="4212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Average Precipitation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March – 47% of average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April – 75% of average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4872" y="5281939"/>
            <a:ext cx="4154186" cy="296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 Nov 1            Jan 1           Mar 1            May 1           Jul 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599" y="1947655"/>
            <a:ext cx="241872" cy="643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8355" y="1929775"/>
            <a:ext cx="4391201" cy="343827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910536" y="5281939"/>
            <a:ext cx="4154186" cy="296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   Nov 1           Jan 1          Mar 1          May 1           Jul 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3734" y="1927622"/>
            <a:ext cx="297550" cy="490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BC1D4405-2C93-FF2D-B00D-21BBCC3919CD}"/>
              </a:ext>
            </a:extLst>
          </p:cNvPr>
          <p:cNvPicPr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692" r="29144" b="16511"/>
          <a:stretch/>
        </p:blipFill>
        <p:spPr>
          <a:xfrm>
            <a:off x="4583497" y="2115168"/>
            <a:ext cx="4529996" cy="3200400"/>
          </a:xfrm>
          <a:prstGeom prst="rect">
            <a:avLst/>
          </a:prstGeom>
        </p:spPr>
      </p:pic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0BD4D7B3-6E38-BE23-FA02-D24ECDA72EF7}"/>
              </a:ext>
            </a:extLst>
          </p:cNvPr>
          <p:cNvPicPr>
            <a:picLocks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6" r="30833" b="17373"/>
          <a:stretch/>
        </p:blipFill>
        <p:spPr>
          <a:xfrm>
            <a:off x="16797" y="2115168"/>
            <a:ext cx="4550032" cy="32004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B60C58B-3C89-F171-C58B-D26D4FEF883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60" t="14833" r="964" b="69106"/>
          <a:stretch/>
        </p:blipFill>
        <p:spPr>
          <a:xfrm>
            <a:off x="410746" y="1886611"/>
            <a:ext cx="1636088" cy="1280160"/>
          </a:xfrm>
          <a:prstGeom prst="rect">
            <a:avLst/>
          </a:prstGeom>
          <a:ln>
            <a:noFill/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05DCDCC-435B-4735-F38C-622BD2364FD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60" t="14833" r="964" b="69106"/>
          <a:stretch/>
        </p:blipFill>
        <p:spPr>
          <a:xfrm>
            <a:off x="4896298" y="1842382"/>
            <a:ext cx="1636088" cy="12801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7468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ub_p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-2059" y="824545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NRCS </a:t>
            </a:r>
          </a:p>
          <a:p>
            <a:pPr algn="ctr"/>
            <a:r>
              <a:rPr lang="en-US" sz="2800" dirty="0"/>
              <a:t>May-September Streamflow Volume Forecasts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3481214"/>
            <a:ext cx="1584198" cy="30175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27348" y="5227879"/>
            <a:ext cx="1951992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Priest R Outflow nr Coolin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27348" y="6050331"/>
            <a:ext cx="1796016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Priest R nr Priest River</a:t>
            </a:r>
          </a:p>
        </p:txBody>
      </p:sp>
      <p:sp>
        <p:nvSpPr>
          <p:cNvPr id="2" name="5-Point Star 1"/>
          <p:cNvSpPr/>
          <p:nvPr/>
        </p:nvSpPr>
        <p:spPr>
          <a:xfrm>
            <a:off x="1369954" y="6022530"/>
            <a:ext cx="334785" cy="3048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8F659A-DAF1-B4B9-C8C7-C9FB0EC1870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059"/>
          <a:stretch/>
        </p:blipFill>
        <p:spPr>
          <a:xfrm>
            <a:off x="5318787" y="3284205"/>
            <a:ext cx="2755253" cy="3350102"/>
          </a:xfrm>
          <a:prstGeom prst="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B40C86-1BDB-9C9D-6A35-ED88F97C0E7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218" b="66173"/>
          <a:stretch/>
        </p:blipFill>
        <p:spPr>
          <a:xfrm>
            <a:off x="109557" y="1931082"/>
            <a:ext cx="8887968" cy="8331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4DF3D5-9151-F767-5AE8-BFD4D6D6D23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7037"/>
          <a:stretch/>
        </p:blipFill>
        <p:spPr>
          <a:xfrm>
            <a:off x="111151" y="2760222"/>
            <a:ext cx="8882743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045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ub_p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51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876068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IDWR</a:t>
            </a:r>
          </a:p>
          <a:p>
            <a:pPr algn="ctr"/>
            <a:r>
              <a:rPr lang="en-US" sz="2800" dirty="0"/>
              <a:t>May-September Streamflow Volume Forecasts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95601" y="3866743"/>
            <a:ext cx="5905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Calculated from linear regression equation and NRCS May 1 Forecast for Priest R nr Priest River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3481214"/>
            <a:ext cx="1584198" cy="30175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27348" y="5227879"/>
            <a:ext cx="1951992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Priest R Outflow nr Coolin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27348" y="6050331"/>
            <a:ext cx="1796016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Priest R nr Priest River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t="8733" b="66516"/>
          <a:stretch/>
        </p:blipFill>
        <p:spPr>
          <a:xfrm>
            <a:off x="118240" y="1929524"/>
            <a:ext cx="8924544" cy="85716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t="85154" b="1400"/>
          <a:stretch/>
        </p:blipFill>
        <p:spPr>
          <a:xfrm>
            <a:off x="118240" y="2789690"/>
            <a:ext cx="8924544" cy="47756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8784" y="2848840"/>
            <a:ext cx="25146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Priest Lake Outflow nr Coolin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76090" y="2852267"/>
            <a:ext cx="822960" cy="3657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dirty="0"/>
              <a:t>MAY-SEP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30189" y="2876207"/>
            <a:ext cx="128016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dirty="0"/>
              <a:t>   </a:t>
            </a:r>
            <a:r>
              <a:rPr lang="en-US" sz="1400" dirty="0"/>
              <a:t>385       458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96925" y="2876207"/>
            <a:ext cx="146304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 506           105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46541" y="2881258"/>
            <a:ext cx="128016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  555       623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80974" y="2876207"/>
            <a:ext cx="62179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481</a:t>
            </a:r>
          </a:p>
        </p:txBody>
      </p:sp>
      <p:sp>
        <p:nvSpPr>
          <p:cNvPr id="20" name="5-Point Star 19"/>
          <p:cNvSpPr/>
          <p:nvPr/>
        </p:nvSpPr>
        <p:spPr>
          <a:xfrm>
            <a:off x="1392563" y="5200078"/>
            <a:ext cx="334785" cy="3048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3ACA57-83E1-3477-C0D6-40A6A33237FA}"/>
              </a:ext>
            </a:extLst>
          </p:cNvPr>
          <p:cNvSpPr/>
          <p:nvPr/>
        </p:nvSpPr>
        <p:spPr>
          <a:xfrm>
            <a:off x="3191826" y="2876207"/>
            <a:ext cx="751787" cy="265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6A13E0-FAE4-6D15-EAFE-29A88049B57D}"/>
              </a:ext>
            </a:extLst>
          </p:cNvPr>
          <p:cNvSpPr txBox="1"/>
          <p:nvPr/>
        </p:nvSpPr>
        <p:spPr>
          <a:xfrm>
            <a:off x="3191826" y="2897625"/>
            <a:ext cx="8772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MAY-SEP</a:t>
            </a:r>
          </a:p>
        </p:txBody>
      </p:sp>
    </p:spTree>
    <p:extLst>
      <p:ext uri="{BB962C8B-B14F-4D97-AF65-F5344CB8AC3E}">
        <p14:creationId xmlns:p14="http://schemas.microsoft.com/office/powerpoint/2010/main" val="2777955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ub_p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0" y="466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5E266FE4-7E87-4D03-97B1-9B3E38B25B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416218"/>
              </p:ext>
            </p:extLst>
          </p:nvPr>
        </p:nvGraphicFramePr>
        <p:xfrm>
          <a:off x="0" y="1188720"/>
          <a:ext cx="9144000" cy="5212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23101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ub_p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937F32A-574A-DD74-131B-2EC9208A2A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38200"/>
            <a:ext cx="9144000" cy="5791200"/>
          </a:xfrm>
          <a:prstGeom prst="rect">
            <a:avLst/>
          </a:prstGeom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id="{E03EFB46-3322-4915-8D48-C545AB76FBAA}"/>
              </a:ext>
            </a:extLst>
          </p:cNvPr>
          <p:cNvSpPr txBox="1"/>
          <p:nvPr/>
        </p:nvSpPr>
        <p:spPr>
          <a:xfrm>
            <a:off x="3424557" y="1612963"/>
            <a:ext cx="1648882" cy="257175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" lastClr="FFFFFF">
                <a:shade val="50000"/>
              </a:sysClr>
            </a:solidFill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Wet &amp; Normal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CF596C70-24D9-432A-8E5F-F5B79B6F8394}"/>
              </a:ext>
            </a:extLst>
          </p:cNvPr>
          <p:cNvSpPr txBox="1"/>
          <p:nvPr/>
        </p:nvSpPr>
        <p:spPr>
          <a:xfrm>
            <a:off x="7867268" y="1609711"/>
            <a:ext cx="975784" cy="257175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" lastClr="FFFFFF">
                <a:shade val="50000"/>
              </a:sysClr>
            </a:solidFill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Very Dry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E7D045DA-2CAD-444C-83AE-446474F135EA}"/>
              </a:ext>
            </a:extLst>
          </p:cNvPr>
          <p:cNvSpPr txBox="1"/>
          <p:nvPr/>
        </p:nvSpPr>
        <p:spPr>
          <a:xfrm>
            <a:off x="6796572" y="1604293"/>
            <a:ext cx="767292" cy="266700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" lastClr="FFFFFF">
                <a:shade val="50000"/>
              </a:sysClr>
            </a:solidFill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90F2A40-ED95-4452-81D8-3826EE021BBF}"/>
              </a:ext>
            </a:extLst>
          </p:cNvPr>
          <p:cNvCxnSpPr>
            <a:cxnSpLocks/>
          </p:cNvCxnSpPr>
          <p:nvPr/>
        </p:nvCxnSpPr>
        <p:spPr>
          <a:xfrm>
            <a:off x="7807236" y="1066800"/>
            <a:ext cx="0" cy="5029200"/>
          </a:xfrm>
          <a:prstGeom prst="line">
            <a:avLst/>
          </a:prstGeom>
          <a:noFill/>
          <a:ln w="19050" cap="flat" cmpd="sng" algn="ctr">
            <a:solidFill>
              <a:srgbClr val="5B9BD5"/>
            </a:solidFill>
            <a:prstDash val="sysDash"/>
            <a:miter lim="800000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0F2A40-ED95-4452-81D8-3826EE021BBF}"/>
              </a:ext>
            </a:extLst>
          </p:cNvPr>
          <p:cNvCxnSpPr>
            <a:cxnSpLocks/>
          </p:cNvCxnSpPr>
          <p:nvPr/>
        </p:nvCxnSpPr>
        <p:spPr>
          <a:xfrm>
            <a:off x="6553200" y="1066800"/>
            <a:ext cx="0" cy="5029200"/>
          </a:xfrm>
          <a:prstGeom prst="line">
            <a:avLst/>
          </a:prstGeom>
          <a:noFill/>
          <a:ln w="19050" cap="flat" cmpd="sng" algn="ctr">
            <a:solidFill>
              <a:srgbClr val="5B9BD5"/>
            </a:solidFill>
            <a:prstDash val="sysDash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130310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ub_p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07388" y="990600"/>
            <a:ext cx="4343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Peak Streamflow Timing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2444121"/>
              </p:ext>
            </p:extLst>
          </p:nvPr>
        </p:nvGraphicFramePr>
        <p:xfrm>
          <a:off x="1" y="1524001"/>
          <a:ext cx="9136912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TextBox 3"/>
          <p:cNvSpPr txBox="1"/>
          <p:nvPr/>
        </p:nvSpPr>
        <p:spPr>
          <a:xfrm>
            <a:off x="6769838" y="3962400"/>
            <a:ext cx="1184201" cy="973304"/>
          </a:xfrm>
          <a:prstGeom prst="rect">
            <a:avLst/>
          </a:prstGeom>
          <a:solidFill>
            <a:schemeClr val="bg1"/>
          </a:solidFill>
          <a:ln w="9525" cmpd="sng">
            <a:solidFill>
              <a:sysClr val="window" lastClr="FFFFFF">
                <a:shade val="50000"/>
              </a:sysClr>
            </a:solidFill>
          </a:ln>
          <a:effectLst/>
        </p:spPr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sysClr val="windowText" lastClr="000000"/>
                </a:solidFill>
                <a:latin typeface="Calibri" panose="020F0502020204030204"/>
              </a:rPr>
              <a:t>On average, peak flow occurs at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60% melt-out 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8304E6-638F-C4F1-E6FA-B010B31005AC}"/>
              </a:ext>
            </a:extLst>
          </p:cNvPr>
          <p:cNvCxnSpPr/>
          <p:nvPr/>
        </p:nvCxnSpPr>
        <p:spPr>
          <a:xfrm>
            <a:off x="5638800" y="4497191"/>
            <a:ext cx="838200" cy="0"/>
          </a:xfrm>
          <a:prstGeom prst="line">
            <a:avLst/>
          </a:prstGeom>
          <a:ln w="15875">
            <a:solidFill>
              <a:srgbClr val="FF99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2377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ub_p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FEB4F4D-34AD-4A37-B2CA-1978C4EED2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1555162"/>
              </p:ext>
            </p:extLst>
          </p:nvPr>
        </p:nvGraphicFramePr>
        <p:xfrm>
          <a:off x="0" y="1524000"/>
          <a:ext cx="9144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05FF17E-004B-535D-F606-A1AECDD7DFC0}"/>
              </a:ext>
            </a:extLst>
          </p:cNvPr>
          <p:cNvSpPr txBox="1"/>
          <p:nvPr/>
        </p:nvSpPr>
        <p:spPr>
          <a:xfrm>
            <a:off x="1035788" y="1028700"/>
            <a:ext cx="708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Outlet Dam Minimum Lake Elevation Operations</a:t>
            </a:r>
          </a:p>
        </p:txBody>
      </p:sp>
    </p:spTree>
    <p:extLst>
      <p:ext uri="{BB962C8B-B14F-4D97-AF65-F5344CB8AC3E}">
        <p14:creationId xmlns:p14="http://schemas.microsoft.com/office/powerpoint/2010/main" val="1912717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Cov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9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ub_p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67"/>
          <a:stretch/>
        </p:blipFill>
        <p:spPr bwMode="auto">
          <a:xfrm>
            <a:off x="0" y="0"/>
            <a:ext cx="91440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Dam after opening 1.jpg"/>
          <p:cNvPicPr>
            <a:picLocks noChangeAspect="1"/>
          </p:cNvPicPr>
          <p:nvPr/>
        </p:nvPicPr>
        <p:blipFill rotWithShape="1">
          <a:blip r:embed="rId5" cstate="print"/>
          <a:srcRect b="34905"/>
          <a:stretch/>
        </p:blipFill>
        <p:spPr bwMode="auto">
          <a:xfrm>
            <a:off x="0" y="762000"/>
            <a:ext cx="9144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55825" y="4724400"/>
            <a:ext cx="838200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Contact: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Neeley Miller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Senior Planner, Idaho Department of Water Resources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Email: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D2D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neeley.miller@idwr.idaho.gov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Phone: 208-287-4831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689FFE-C31F-417D-9D19-3DA9E0DB896B}"/>
              </a:ext>
            </a:extLst>
          </p:cNvPr>
          <p:cNvSpPr/>
          <p:nvPr/>
        </p:nvSpPr>
        <p:spPr>
          <a:xfrm>
            <a:off x="6854575" y="4895407"/>
            <a:ext cx="2133600" cy="1752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3799D0DD-A326-4CF3-8687-4D4CFB4FBC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613" y="5124007"/>
            <a:ext cx="1647825" cy="1295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E1922A-432F-42A1-89E8-156EB3C50261}"/>
              </a:ext>
            </a:extLst>
          </p:cNvPr>
          <p:cNvSpPr txBox="1"/>
          <p:nvPr/>
        </p:nvSpPr>
        <p:spPr>
          <a:xfrm>
            <a:off x="0" y="9906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Questions?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51319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6746</TotalTime>
  <Words>401</Words>
  <Application>Microsoft Office PowerPoint</Application>
  <PresentationFormat>On-screen Show (4:3)</PresentationFormat>
  <Paragraphs>95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IDWR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Molly McCahon</cp:lastModifiedBy>
  <cp:revision>165</cp:revision>
  <cp:lastPrinted>2021-05-10T20:07:26Z</cp:lastPrinted>
  <dcterms:created xsi:type="dcterms:W3CDTF">2009-05-11T14:37:26Z</dcterms:created>
  <dcterms:modified xsi:type="dcterms:W3CDTF">2022-05-08T00:51:29Z</dcterms:modified>
</cp:coreProperties>
</file>