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6.xml" ContentType="application/vnd.openxmlformats-officedocument.drawingml.chart+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08" r:id="rId3"/>
    <p:sldMasterId id="2147483720" r:id="rId4"/>
    <p:sldMasterId id="2147483732" r:id="rId5"/>
  </p:sldMasterIdLst>
  <p:notesMasterIdLst>
    <p:notesMasterId r:id="rId35"/>
  </p:notesMasterIdLst>
  <p:sldIdLst>
    <p:sldId id="271" r:id="rId6"/>
    <p:sldId id="272" r:id="rId7"/>
    <p:sldId id="273" r:id="rId8"/>
    <p:sldId id="302" r:id="rId9"/>
    <p:sldId id="274" r:id="rId10"/>
    <p:sldId id="275" r:id="rId11"/>
    <p:sldId id="301" r:id="rId12"/>
    <p:sldId id="287" r:id="rId13"/>
    <p:sldId id="288" r:id="rId14"/>
    <p:sldId id="289" r:id="rId15"/>
    <p:sldId id="291" r:id="rId16"/>
    <p:sldId id="292" r:id="rId17"/>
    <p:sldId id="297" r:id="rId18"/>
    <p:sldId id="299" r:id="rId19"/>
    <p:sldId id="293" r:id="rId20"/>
    <p:sldId id="294" r:id="rId21"/>
    <p:sldId id="296" r:id="rId22"/>
    <p:sldId id="298" r:id="rId23"/>
    <p:sldId id="300" r:id="rId24"/>
    <p:sldId id="303" r:id="rId25"/>
    <p:sldId id="282" r:id="rId26"/>
    <p:sldId id="305" r:id="rId27"/>
    <p:sldId id="265" r:id="rId28"/>
    <p:sldId id="264" r:id="rId29"/>
    <p:sldId id="284" r:id="rId30"/>
    <p:sldId id="267" r:id="rId31"/>
    <p:sldId id="306" r:id="rId32"/>
    <p:sldId id="308" r:id="rId33"/>
    <p:sldId id="30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15620"/>
    <p:restoredTop sz="94660"/>
  </p:normalViewPr>
  <p:slideViewPr>
    <p:cSldViewPr>
      <p:cViewPr varScale="1">
        <p:scale>
          <a:sx n="81" d="100"/>
          <a:sy n="81" d="100"/>
        </p:scale>
        <p:origin x="-822" y="-90"/>
      </p:cViewPr>
      <p:guideLst>
        <p:guide orient="horz" pos="2160"/>
        <p:guide pos="2880"/>
      </p:guideLst>
    </p:cSldViewPr>
  </p:slideViewPr>
  <p:notesTextViewPr>
    <p:cViewPr>
      <p:scale>
        <a:sx n="1" d="1"/>
        <a:sy n="1" d="1"/>
      </p:scale>
      <p:origin x="0" y="0"/>
    </p:cViewPr>
  </p:notesTextViewPr>
  <p:sorterViewPr>
    <p:cViewPr>
      <p:scale>
        <a:sx n="100" d="100"/>
        <a:sy n="100" d="100"/>
      </p:scale>
      <p:origin x="0" y="25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Elizabeth%20Ng\Documents\Dropbox\Presentations\Priest%20Lake%20Managers\Figures\Ogiv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Elizabeth%20Ng\Documents\Dropbox\Presentations\Priest%20Lake%20Managers\Figures\Ogive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Elizabeth%20Ng\Documents\Dropbox\Presentations\Priest%20Lake%20Managers\Figures\Ogive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Elizabeth%20Ng\Documents\Dropbox\Presentations\Priest%20Lake%20Managers\Figures\Ogives.xlsx"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979415767473509"/>
          <c:y val="5.9834443771451647E-2"/>
          <c:w val="0.73089032273743559"/>
          <c:h val="0.80054512416717138"/>
        </c:manualLayout>
      </c:layout>
      <c:lineChart>
        <c:grouping val="standard"/>
        <c:varyColors val="0"/>
        <c:ser>
          <c:idx val="0"/>
          <c:order val="0"/>
          <c:tx>
            <c:strRef>
              <c:f>Sheet1!$B$1</c:f>
              <c:strCache>
                <c:ptCount val="1"/>
                <c:pt idx="0">
                  <c:v>effort</c:v>
                </c:pt>
              </c:strCache>
            </c:strRef>
          </c:tx>
          <c:spPr>
            <a:ln>
              <a:solidFill>
                <a:srgbClr val="0070C0"/>
              </a:solidFill>
            </a:ln>
          </c:spPr>
          <c:marker>
            <c:symbol val="diamond"/>
            <c:size val="10"/>
            <c:spPr>
              <a:solidFill>
                <a:srgbClr val="00B0F0"/>
              </a:solidFill>
              <a:ln>
                <a:solidFill>
                  <a:srgbClr val="00B0F0"/>
                </a:solidFill>
              </a:ln>
            </c:spPr>
          </c:marker>
          <c:cat>
            <c:numRef>
              <c:f>Sheet1!$A$2:$A$10</c:f>
              <c:numCache>
                <c:formatCode>General</c:formatCode>
                <c:ptCount val="9"/>
                <c:pt idx="0">
                  <c:v>1956</c:v>
                </c:pt>
                <c:pt idx="1">
                  <c:v>1966</c:v>
                </c:pt>
                <c:pt idx="2">
                  <c:v>1970</c:v>
                </c:pt>
                <c:pt idx="3">
                  <c:v>1978</c:v>
                </c:pt>
                <c:pt idx="4">
                  <c:v>1983</c:v>
                </c:pt>
                <c:pt idx="5">
                  <c:v>1986</c:v>
                </c:pt>
                <c:pt idx="6">
                  <c:v>1994</c:v>
                </c:pt>
                <c:pt idx="7">
                  <c:v>2003</c:v>
                </c:pt>
              </c:numCache>
            </c:numRef>
          </c:cat>
          <c:val>
            <c:numRef>
              <c:f>Sheet1!$B$2:$B$10</c:f>
              <c:numCache>
                <c:formatCode>General</c:formatCode>
                <c:ptCount val="9"/>
                <c:pt idx="0">
                  <c:v>96000</c:v>
                </c:pt>
                <c:pt idx="1">
                  <c:v>64000</c:v>
                </c:pt>
                <c:pt idx="2">
                  <c:v>82000</c:v>
                </c:pt>
                <c:pt idx="3">
                  <c:v>99000</c:v>
                </c:pt>
                <c:pt idx="4">
                  <c:v>47000</c:v>
                </c:pt>
                <c:pt idx="5">
                  <c:v>71000</c:v>
                </c:pt>
                <c:pt idx="6">
                  <c:v>62000</c:v>
                </c:pt>
                <c:pt idx="7">
                  <c:v>48000</c:v>
                </c:pt>
              </c:numCache>
            </c:numRef>
          </c:val>
          <c:smooth val="0"/>
        </c:ser>
        <c:ser>
          <c:idx val="1"/>
          <c:order val="1"/>
          <c:tx>
            <c:strRef>
              <c:f>Sheet1!$C$1</c:f>
              <c:strCache>
                <c:ptCount val="1"/>
                <c:pt idx="0">
                  <c:v>kokanee </c:v>
                </c:pt>
              </c:strCache>
            </c:strRef>
          </c:tx>
          <c:spPr>
            <a:ln>
              <a:solidFill>
                <a:schemeClr val="bg2">
                  <a:lumMod val="75000"/>
                </a:schemeClr>
              </a:solidFill>
            </a:ln>
          </c:spPr>
          <c:marker>
            <c:spPr>
              <a:solidFill>
                <a:schemeClr val="tx2">
                  <a:lumMod val="10000"/>
                </a:schemeClr>
              </a:solidFill>
            </c:spPr>
          </c:marker>
          <c:cat>
            <c:numRef>
              <c:f>Sheet1!$A$2:$A$10</c:f>
              <c:numCache>
                <c:formatCode>General</c:formatCode>
                <c:ptCount val="9"/>
                <c:pt idx="0">
                  <c:v>1956</c:v>
                </c:pt>
                <c:pt idx="1">
                  <c:v>1966</c:v>
                </c:pt>
                <c:pt idx="2">
                  <c:v>1970</c:v>
                </c:pt>
                <c:pt idx="3">
                  <c:v>1978</c:v>
                </c:pt>
                <c:pt idx="4">
                  <c:v>1983</c:v>
                </c:pt>
                <c:pt idx="5">
                  <c:v>1986</c:v>
                </c:pt>
                <c:pt idx="6">
                  <c:v>1994</c:v>
                </c:pt>
                <c:pt idx="7">
                  <c:v>2003</c:v>
                </c:pt>
              </c:numCache>
            </c:numRef>
          </c:cat>
          <c:val>
            <c:numRef>
              <c:f>Sheet1!$C$2:$C$10</c:f>
              <c:numCache>
                <c:formatCode>General</c:formatCode>
                <c:ptCount val="9"/>
                <c:pt idx="0">
                  <c:v>102000</c:v>
                </c:pt>
                <c:pt idx="1">
                  <c:v>68800</c:v>
                </c:pt>
                <c:pt idx="2">
                  <c:v>80000</c:v>
                </c:pt>
                <c:pt idx="3">
                  <c:v>4590</c:v>
                </c:pt>
                <c:pt idx="4">
                  <c:v>0</c:v>
                </c:pt>
                <c:pt idx="5">
                  <c:v>0</c:v>
                </c:pt>
                <c:pt idx="6">
                  <c:v>0</c:v>
                </c:pt>
                <c:pt idx="7">
                  <c:v>0</c:v>
                </c:pt>
              </c:numCache>
            </c:numRef>
          </c:val>
          <c:smooth val="0"/>
        </c:ser>
        <c:dLbls>
          <c:showLegendKey val="0"/>
          <c:showVal val="0"/>
          <c:showCatName val="0"/>
          <c:showSerName val="0"/>
          <c:showPercent val="0"/>
          <c:showBubbleSize val="0"/>
        </c:dLbls>
        <c:marker val="1"/>
        <c:smooth val="0"/>
        <c:axId val="39779712"/>
        <c:axId val="31593600"/>
      </c:lineChart>
      <c:lineChart>
        <c:grouping val="standard"/>
        <c:varyColors val="0"/>
        <c:ser>
          <c:idx val="2"/>
          <c:order val="2"/>
          <c:tx>
            <c:strRef>
              <c:f>Sheet1!$D$1</c:f>
              <c:strCache>
                <c:ptCount val="1"/>
                <c:pt idx="0">
                  <c:v>lake trout</c:v>
                </c:pt>
              </c:strCache>
            </c:strRef>
          </c:tx>
          <c:spPr>
            <a:ln>
              <a:solidFill>
                <a:schemeClr val="accent5">
                  <a:lumMod val="25000"/>
                </a:schemeClr>
              </a:solidFill>
              <a:prstDash val="dash"/>
            </a:ln>
          </c:spPr>
          <c:marker>
            <c:symbol val="triangle"/>
            <c:size val="11"/>
            <c:spPr>
              <a:solidFill>
                <a:schemeClr val="accent5">
                  <a:lumMod val="25000"/>
                </a:schemeClr>
              </a:solidFill>
            </c:spPr>
          </c:marker>
          <c:cat>
            <c:numRef>
              <c:f>Sheet1!$A$2:$A$10</c:f>
              <c:numCache>
                <c:formatCode>General</c:formatCode>
                <c:ptCount val="9"/>
                <c:pt idx="0">
                  <c:v>1956</c:v>
                </c:pt>
                <c:pt idx="1">
                  <c:v>1966</c:v>
                </c:pt>
                <c:pt idx="2">
                  <c:v>1970</c:v>
                </c:pt>
                <c:pt idx="3">
                  <c:v>1978</c:v>
                </c:pt>
                <c:pt idx="4">
                  <c:v>1983</c:v>
                </c:pt>
                <c:pt idx="5">
                  <c:v>1986</c:v>
                </c:pt>
                <c:pt idx="6">
                  <c:v>1994</c:v>
                </c:pt>
                <c:pt idx="7">
                  <c:v>2003</c:v>
                </c:pt>
              </c:numCache>
            </c:numRef>
          </c:cat>
          <c:val>
            <c:numRef>
              <c:f>Sheet1!$D$2:$D$10</c:f>
              <c:numCache>
                <c:formatCode>General</c:formatCode>
                <c:ptCount val="9"/>
                <c:pt idx="0">
                  <c:v>270</c:v>
                </c:pt>
                <c:pt idx="1">
                  <c:v>199</c:v>
                </c:pt>
                <c:pt idx="2">
                  <c:v>138</c:v>
                </c:pt>
                <c:pt idx="3">
                  <c:v>5724</c:v>
                </c:pt>
                <c:pt idx="4">
                  <c:v>4620</c:v>
                </c:pt>
                <c:pt idx="5">
                  <c:v>6295</c:v>
                </c:pt>
                <c:pt idx="6">
                  <c:v>14000</c:v>
                </c:pt>
                <c:pt idx="7">
                  <c:v>21342</c:v>
                </c:pt>
              </c:numCache>
            </c:numRef>
          </c:val>
          <c:smooth val="0"/>
        </c:ser>
        <c:dLbls>
          <c:showLegendKey val="0"/>
          <c:showVal val="0"/>
          <c:showCatName val="0"/>
          <c:showSerName val="0"/>
          <c:showPercent val="0"/>
          <c:showBubbleSize val="0"/>
        </c:dLbls>
        <c:marker val="1"/>
        <c:smooth val="0"/>
        <c:axId val="31597312"/>
        <c:axId val="31595136"/>
      </c:lineChart>
      <c:catAx>
        <c:axId val="39779712"/>
        <c:scaling>
          <c:orientation val="minMax"/>
        </c:scaling>
        <c:delete val="0"/>
        <c:axPos val="b"/>
        <c:numFmt formatCode="General" sourceLinked="1"/>
        <c:majorTickMark val="out"/>
        <c:minorTickMark val="none"/>
        <c:tickLblPos val="nextTo"/>
        <c:txPr>
          <a:bodyPr/>
          <a:lstStyle/>
          <a:p>
            <a:pPr>
              <a:defRPr>
                <a:solidFill>
                  <a:schemeClr val="bg1"/>
                </a:solidFill>
              </a:defRPr>
            </a:pPr>
            <a:endParaRPr lang="en-US"/>
          </a:p>
        </c:txPr>
        <c:crossAx val="31593600"/>
        <c:crosses val="autoZero"/>
        <c:auto val="1"/>
        <c:lblAlgn val="ctr"/>
        <c:lblOffset val="100"/>
        <c:noMultiLvlLbl val="0"/>
      </c:catAx>
      <c:valAx>
        <c:axId val="31593600"/>
        <c:scaling>
          <c:orientation val="minMax"/>
        </c:scaling>
        <c:delete val="0"/>
        <c:axPos val="l"/>
        <c:majorGridlines>
          <c:spPr>
            <a:ln>
              <a:solidFill>
                <a:schemeClr val="bg1"/>
              </a:solidFill>
            </a:ln>
          </c:spPr>
        </c:majorGridlines>
        <c:title>
          <c:tx>
            <c:rich>
              <a:bodyPr rot="-5400000" vert="horz"/>
              <a:lstStyle/>
              <a:p>
                <a:pPr>
                  <a:defRPr sz="1400" b="0"/>
                </a:pPr>
                <a:r>
                  <a:rPr lang="en-US" sz="1400" b="0" dirty="0" err="1" smtClean="0">
                    <a:solidFill>
                      <a:schemeClr val="bg1">
                        <a:lumMod val="50000"/>
                      </a:schemeClr>
                    </a:solidFill>
                  </a:rPr>
                  <a:t>Hrs</a:t>
                </a:r>
                <a:r>
                  <a:rPr lang="en-US" sz="1400" b="0" dirty="0" smtClean="0">
                    <a:solidFill>
                      <a:schemeClr val="bg1">
                        <a:lumMod val="50000"/>
                      </a:schemeClr>
                    </a:solidFill>
                  </a:rPr>
                  <a:t> of Effort and # kokanee harvested</a:t>
                </a:r>
                <a:endParaRPr lang="en-US" sz="1400" b="0" dirty="0">
                  <a:solidFill>
                    <a:schemeClr val="bg1">
                      <a:lumMod val="50000"/>
                    </a:schemeClr>
                  </a:solidFill>
                </a:endParaRPr>
              </a:p>
            </c:rich>
          </c:tx>
          <c:layout/>
          <c:overlay val="0"/>
        </c:title>
        <c:numFmt formatCode="#,##0" sourceLinked="0"/>
        <c:majorTickMark val="out"/>
        <c:minorTickMark val="none"/>
        <c:tickLblPos val="nextTo"/>
        <c:txPr>
          <a:bodyPr/>
          <a:lstStyle/>
          <a:p>
            <a:pPr>
              <a:defRPr sz="1400">
                <a:solidFill>
                  <a:schemeClr val="bg1"/>
                </a:solidFill>
              </a:defRPr>
            </a:pPr>
            <a:endParaRPr lang="en-US"/>
          </a:p>
        </c:txPr>
        <c:crossAx val="39779712"/>
        <c:crosses val="autoZero"/>
        <c:crossBetween val="between"/>
      </c:valAx>
      <c:valAx>
        <c:axId val="31595136"/>
        <c:scaling>
          <c:orientation val="minMax"/>
        </c:scaling>
        <c:delete val="0"/>
        <c:axPos val="r"/>
        <c:title>
          <c:tx>
            <c:rich>
              <a:bodyPr rot="-5400000" vert="horz"/>
              <a:lstStyle/>
              <a:p>
                <a:pPr>
                  <a:defRPr sz="1400" b="0"/>
                </a:pPr>
                <a:r>
                  <a:rPr lang="en-US" sz="1400" b="0" dirty="0" smtClean="0">
                    <a:solidFill>
                      <a:schemeClr val="bg1">
                        <a:lumMod val="50000"/>
                      </a:schemeClr>
                    </a:solidFill>
                  </a:rPr>
                  <a:t>Lake Trout Harvested</a:t>
                </a:r>
                <a:endParaRPr lang="en-US" sz="1400" b="0" dirty="0">
                  <a:solidFill>
                    <a:schemeClr val="bg1">
                      <a:lumMod val="50000"/>
                    </a:schemeClr>
                  </a:solidFill>
                </a:endParaRPr>
              </a:p>
            </c:rich>
          </c:tx>
          <c:layout>
            <c:manualLayout>
              <c:xMode val="edge"/>
              <c:yMode val="edge"/>
              <c:x val="0.96266134701912276"/>
              <c:y val="0.26055018690845461"/>
            </c:manualLayout>
          </c:layout>
          <c:overlay val="0"/>
        </c:title>
        <c:numFmt formatCode="#,##0" sourceLinked="0"/>
        <c:majorTickMark val="out"/>
        <c:minorTickMark val="none"/>
        <c:tickLblPos val="nextTo"/>
        <c:txPr>
          <a:bodyPr/>
          <a:lstStyle/>
          <a:p>
            <a:pPr>
              <a:defRPr sz="1400">
                <a:solidFill>
                  <a:schemeClr val="bg1"/>
                </a:solidFill>
              </a:defRPr>
            </a:pPr>
            <a:endParaRPr lang="en-US"/>
          </a:p>
        </c:txPr>
        <c:crossAx val="31597312"/>
        <c:crosses val="max"/>
        <c:crossBetween val="between"/>
      </c:valAx>
      <c:catAx>
        <c:axId val="31597312"/>
        <c:scaling>
          <c:orientation val="minMax"/>
        </c:scaling>
        <c:delete val="1"/>
        <c:axPos val="b"/>
        <c:numFmt formatCode="General" sourceLinked="1"/>
        <c:majorTickMark val="out"/>
        <c:minorTickMark val="none"/>
        <c:tickLblPos val="nextTo"/>
        <c:crossAx val="31595136"/>
        <c:crosses val="autoZero"/>
        <c:auto val="1"/>
        <c:lblAlgn val="ctr"/>
        <c:lblOffset val="100"/>
        <c:noMultiLvlLbl val="0"/>
      </c:catAx>
      <c:spPr>
        <a:solidFill>
          <a:schemeClr val="bg2">
            <a:lumMod val="20000"/>
            <a:lumOff val="80000"/>
          </a:schemeClr>
        </a:solidFill>
        <a:ln>
          <a:solidFill>
            <a:schemeClr val="bg1"/>
          </a:solidFill>
        </a:ln>
      </c:spPr>
    </c:plotArea>
    <c:legend>
      <c:legendPos val="t"/>
      <c:legendEntry>
        <c:idx val="0"/>
        <c:txPr>
          <a:bodyPr/>
          <a:lstStyle/>
          <a:p>
            <a:pPr>
              <a:defRPr>
                <a:solidFill>
                  <a:schemeClr val="bg1">
                    <a:lumMod val="50000"/>
                  </a:schemeClr>
                </a:solidFill>
              </a:defRPr>
            </a:pPr>
            <a:endParaRPr lang="en-US"/>
          </a:p>
        </c:txPr>
      </c:legendEntry>
      <c:legendEntry>
        <c:idx val="1"/>
        <c:txPr>
          <a:bodyPr/>
          <a:lstStyle/>
          <a:p>
            <a:pPr>
              <a:defRPr>
                <a:solidFill>
                  <a:schemeClr val="bg1">
                    <a:lumMod val="50000"/>
                  </a:schemeClr>
                </a:solidFill>
              </a:defRPr>
            </a:pPr>
            <a:endParaRPr lang="en-US"/>
          </a:p>
        </c:txPr>
      </c:legendEntry>
      <c:legendEntry>
        <c:idx val="2"/>
        <c:txPr>
          <a:bodyPr/>
          <a:lstStyle/>
          <a:p>
            <a:pPr>
              <a:defRPr>
                <a:solidFill>
                  <a:schemeClr val="bg1">
                    <a:lumMod val="50000"/>
                  </a:schemeClr>
                </a:solidFill>
              </a:defRPr>
            </a:pPr>
            <a:endParaRPr lang="en-US"/>
          </a:p>
        </c:txPr>
      </c:legendEntry>
      <c:layout>
        <c:manualLayout>
          <c:xMode val="edge"/>
          <c:yMode val="edge"/>
          <c:x val="0.25035894818703214"/>
          <c:y val="7.6923076923076927E-2"/>
          <c:w val="0.52860309128025662"/>
          <c:h val="7.0545124167171416E-2"/>
        </c:manualLayout>
      </c:layout>
      <c:overlay val="0"/>
    </c:legend>
    <c:plotVisOnly val="1"/>
    <c:dispBlanksAs val="gap"/>
    <c:showDLblsOverMax val="0"/>
  </c:chart>
  <c:spPr>
    <a:solidFill>
      <a:schemeClr val="accent3">
        <a:lumMod val="20000"/>
        <a:lumOff val="80000"/>
      </a:schemeClr>
    </a:solidFill>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85928099470141"/>
          <c:y val="3.5731893310633693E-2"/>
          <c:w val="0.78397993146299072"/>
          <c:h val="0.79900546215506862"/>
        </c:manualLayout>
      </c:layout>
      <c:barChart>
        <c:barDir val="col"/>
        <c:grouping val="clustered"/>
        <c:varyColors val="0"/>
        <c:ser>
          <c:idx val="0"/>
          <c:order val="0"/>
          <c:spPr>
            <a:noFill/>
            <a:ln w="12700">
              <a:solidFill>
                <a:srgbClr val="FFFF00"/>
              </a:solidFill>
            </a:ln>
          </c:spPr>
          <c:invertIfNegative val="0"/>
          <c:cat>
            <c:numRef>
              <c:f>'Age distribution'!$A$2:$A$36</c:f>
              <c:numCache>
                <c:formatCode>General</c:formatCode>
                <c:ptCount val="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numCache>
            </c:numRef>
          </c:cat>
          <c:val>
            <c:numRef>
              <c:f>'Age distribution'!$B$2:$B$36</c:f>
              <c:numCache>
                <c:formatCode>General</c:formatCode>
                <c:ptCount val="35"/>
                <c:pt idx="0">
                  <c:v>0</c:v>
                </c:pt>
                <c:pt idx="1">
                  <c:v>469.35738500000002</c:v>
                </c:pt>
                <c:pt idx="2">
                  <c:v>3696.423041</c:v>
                </c:pt>
                <c:pt idx="3">
                  <c:v>2673.1314090000001</c:v>
                </c:pt>
                <c:pt idx="4">
                  <c:v>1542.829534</c:v>
                </c:pt>
                <c:pt idx="5">
                  <c:v>1583.1012329999912</c:v>
                </c:pt>
                <c:pt idx="6">
                  <c:v>2482.2859239999998</c:v>
                </c:pt>
                <c:pt idx="7">
                  <c:v>3189.8959730000156</c:v>
                </c:pt>
                <c:pt idx="8">
                  <c:v>2757.3512090000022</c:v>
                </c:pt>
                <c:pt idx="9">
                  <c:v>3042.7862139999997</c:v>
                </c:pt>
                <c:pt idx="10">
                  <c:v>2738.1564949999997</c:v>
                </c:pt>
                <c:pt idx="11">
                  <c:v>2787.749793</c:v>
                </c:pt>
                <c:pt idx="12">
                  <c:v>3122.5549310000001</c:v>
                </c:pt>
                <c:pt idx="13">
                  <c:v>1931.3762019999999</c:v>
                </c:pt>
                <c:pt idx="14">
                  <c:v>2030.2276680000011</c:v>
                </c:pt>
                <c:pt idx="15">
                  <c:v>1061.7025040000001</c:v>
                </c:pt>
                <c:pt idx="16">
                  <c:v>1700.9877830000071</c:v>
                </c:pt>
                <c:pt idx="17">
                  <c:v>1437.555484</c:v>
                </c:pt>
                <c:pt idx="18">
                  <c:v>629.85659199999748</c:v>
                </c:pt>
                <c:pt idx="19">
                  <c:v>265.69678800000003</c:v>
                </c:pt>
                <c:pt idx="20">
                  <c:v>846.24546599999996</c:v>
                </c:pt>
                <c:pt idx="21">
                  <c:v>599.15655899999797</c:v>
                </c:pt>
                <c:pt idx="22">
                  <c:v>437.63353699999863</c:v>
                </c:pt>
                <c:pt idx="23">
                  <c:v>464.89236699999969</c:v>
                </c:pt>
                <c:pt idx="24">
                  <c:v>487.28687199999899</c:v>
                </c:pt>
                <c:pt idx="25">
                  <c:v>250.5214360000015</c:v>
                </c:pt>
                <c:pt idx="26">
                  <c:v>365.97319199999805</c:v>
                </c:pt>
                <c:pt idx="27">
                  <c:v>407.16161099999999</c:v>
                </c:pt>
                <c:pt idx="28">
                  <c:v>640.94960999999796</c:v>
                </c:pt>
                <c:pt idx="29">
                  <c:v>163.87523900000079</c:v>
                </c:pt>
                <c:pt idx="30">
                  <c:v>397.29891399999764</c:v>
                </c:pt>
                <c:pt idx="31">
                  <c:v>138.25874900000079</c:v>
                </c:pt>
                <c:pt idx="32">
                  <c:v>51.692870000000013</c:v>
                </c:pt>
                <c:pt idx="33">
                  <c:v>6.295204</c:v>
                </c:pt>
                <c:pt idx="34">
                  <c:v>60.400146000000007</c:v>
                </c:pt>
              </c:numCache>
            </c:numRef>
          </c:val>
        </c:ser>
        <c:dLbls>
          <c:showLegendKey val="0"/>
          <c:showVal val="0"/>
          <c:showCatName val="0"/>
          <c:showSerName val="0"/>
          <c:showPercent val="0"/>
          <c:showBubbleSize val="0"/>
        </c:dLbls>
        <c:gapWidth val="0"/>
        <c:overlap val="100"/>
        <c:axId val="101490688"/>
        <c:axId val="101492608"/>
      </c:barChart>
      <c:catAx>
        <c:axId val="101490688"/>
        <c:scaling>
          <c:orientation val="minMax"/>
        </c:scaling>
        <c:delete val="0"/>
        <c:axPos val="b"/>
        <c:title>
          <c:tx>
            <c:rich>
              <a:bodyPr/>
              <a:lstStyle/>
              <a:p>
                <a:pPr>
                  <a:defRPr sz="2000" b="0">
                    <a:solidFill>
                      <a:schemeClr val="bg1"/>
                    </a:solidFill>
                    <a:latin typeface="Tahoma" pitchFamily="34" charset="0"/>
                    <a:ea typeface="Tahoma" pitchFamily="34" charset="0"/>
                    <a:cs typeface="Tahoma" pitchFamily="34" charset="0"/>
                  </a:defRPr>
                </a:pPr>
                <a:r>
                  <a:rPr lang="en-US" sz="2000" b="0">
                    <a:solidFill>
                      <a:schemeClr val="bg1"/>
                    </a:solidFill>
                    <a:latin typeface="Tahoma" pitchFamily="34" charset="0"/>
                    <a:ea typeface="Tahoma" pitchFamily="34" charset="0"/>
                    <a:cs typeface="Tahoma" pitchFamily="34" charset="0"/>
                  </a:rPr>
                  <a:t>Age</a:t>
                </a:r>
                <a:r>
                  <a:rPr lang="en-US" sz="2000" b="0" baseline="0">
                    <a:solidFill>
                      <a:schemeClr val="bg1"/>
                    </a:solidFill>
                    <a:latin typeface="Tahoma" pitchFamily="34" charset="0"/>
                    <a:ea typeface="Tahoma" pitchFamily="34" charset="0"/>
                    <a:cs typeface="Tahoma" pitchFamily="34" charset="0"/>
                  </a:rPr>
                  <a:t> (years)</a:t>
                </a:r>
                <a:endParaRPr lang="en-US" sz="2000" b="0">
                  <a:solidFill>
                    <a:schemeClr val="bg1"/>
                  </a:solidFill>
                  <a:latin typeface="Tahoma" pitchFamily="34" charset="0"/>
                  <a:ea typeface="Tahoma" pitchFamily="34" charset="0"/>
                  <a:cs typeface="Tahoma" pitchFamily="34" charset="0"/>
                </a:endParaRPr>
              </a:p>
            </c:rich>
          </c:tx>
          <c:layout/>
          <c:overlay val="0"/>
        </c:title>
        <c:numFmt formatCode="General" sourceLinked="1"/>
        <c:majorTickMark val="out"/>
        <c:minorTickMark val="none"/>
        <c:tickLblPos val="nextTo"/>
        <c:spPr>
          <a:ln>
            <a:solidFill>
              <a:schemeClr val="bg1"/>
            </a:solidFill>
          </a:ln>
        </c:spPr>
        <c:txPr>
          <a:bodyPr/>
          <a:lstStyle/>
          <a:p>
            <a:pPr>
              <a:defRPr sz="1800">
                <a:solidFill>
                  <a:schemeClr val="bg1"/>
                </a:solidFill>
                <a:latin typeface="Tahoma" pitchFamily="34" charset="0"/>
                <a:ea typeface="Tahoma" pitchFamily="34" charset="0"/>
                <a:cs typeface="Tahoma" pitchFamily="34" charset="0"/>
              </a:defRPr>
            </a:pPr>
            <a:endParaRPr lang="en-US"/>
          </a:p>
        </c:txPr>
        <c:crossAx val="101492608"/>
        <c:crosses val="autoZero"/>
        <c:auto val="1"/>
        <c:lblAlgn val="ctr"/>
        <c:lblOffset val="100"/>
        <c:noMultiLvlLbl val="0"/>
      </c:catAx>
      <c:valAx>
        <c:axId val="101492608"/>
        <c:scaling>
          <c:orientation val="minMax"/>
        </c:scaling>
        <c:delete val="0"/>
        <c:axPos val="l"/>
        <c:title>
          <c:tx>
            <c:rich>
              <a:bodyPr/>
              <a:lstStyle/>
              <a:p>
                <a:pPr>
                  <a:defRPr sz="2000" b="0">
                    <a:solidFill>
                      <a:schemeClr val="bg1"/>
                    </a:solidFill>
                    <a:latin typeface="Tahoma" pitchFamily="34" charset="0"/>
                    <a:ea typeface="Tahoma" pitchFamily="34" charset="0"/>
                    <a:cs typeface="Tahoma" pitchFamily="34" charset="0"/>
                  </a:defRPr>
                </a:pPr>
                <a:r>
                  <a:rPr lang="en-US" sz="2000" b="0">
                    <a:solidFill>
                      <a:schemeClr val="bg1"/>
                    </a:solidFill>
                    <a:latin typeface="Tahoma" pitchFamily="34" charset="0"/>
                    <a:ea typeface="Tahoma" pitchFamily="34" charset="0"/>
                    <a:cs typeface="Tahoma" pitchFamily="34" charset="0"/>
                  </a:rPr>
                  <a:t>Abundance</a:t>
                </a:r>
              </a:p>
            </c:rich>
          </c:tx>
          <c:layout/>
          <c:overlay val="0"/>
        </c:title>
        <c:numFmt formatCode="General" sourceLinked="1"/>
        <c:majorTickMark val="out"/>
        <c:minorTickMark val="none"/>
        <c:tickLblPos val="nextTo"/>
        <c:spPr>
          <a:ln>
            <a:solidFill>
              <a:schemeClr val="bg1"/>
            </a:solidFill>
          </a:ln>
        </c:spPr>
        <c:txPr>
          <a:bodyPr/>
          <a:lstStyle/>
          <a:p>
            <a:pPr>
              <a:defRPr sz="1800">
                <a:solidFill>
                  <a:schemeClr val="bg1"/>
                </a:solidFill>
                <a:latin typeface="Tahoma" pitchFamily="34" charset="0"/>
                <a:ea typeface="Tahoma" pitchFamily="34" charset="0"/>
                <a:cs typeface="Tahoma" pitchFamily="34" charset="0"/>
              </a:defRPr>
            </a:pPr>
            <a:endParaRPr lang="en-US"/>
          </a:p>
        </c:txPr>
        <c:crossAx val="101490688"/>
        <c:crosses val="autoZero"/>
        <c:crossBetween val="between"/>
      </c:valAx>
      <c:spPr>
        <a:noFill/>
        <a:ln w="25400">
          <a:solidFill>
            <a:schemeClr val="bg1"/>
          </a:solidFill>
        </a:ln>
      </c:spPr>
    </c:plotArea>
    <c:plotVisOnly val="1"/>
    <c:dispBlanksAs val="gap"/>
    <c:showDLblsOverMax val="0"/>
  </c:chart>
  <c:spPr>
    <a:solidFill>
      <a:schemeClr val="tx1">
        <a:lumMod val="65000"/>
        <a:lumOff val="35000"/>
      </a:schemeClr>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85928099470141"/>
          <c:y val="3.5731893310633499E-2"/>
          <c:w val="0.78397993146299072"/>
          <c:h val="0.79900546215506862"/>
        </c:manualLayout>
      </c:layout>
      <c:scatterChart>
        <c:scatterStyle val="lineMarker"/>
        <c:varyColors val="0"/>
        <c:ser>
          <c:idx val="0"/>
          <c:order val="0"/>
          <c:tx>
            <c:v>Data</c:v>
          </c:tx>
          <c:spPr>
            <a:ln>
              <a:noFill/>
            </a:ln>
          </c:spPr>
          <c:marker>
            <c:symbol val="circle"/>
            <c:size val="5"/>
            <c:spPr>
              <a:noFill/>
              <a:ln>
                <a:solidFill>
                  <a:srgbClr val="FFFF00"/>
                </a:solidFill>
              </a:ln>
            </c:spPr>
          </c:marker>
          <c:xVal>
            <c:numRef>
              <c:f>'VB model'!$B$2:$B$629</c:f>
              <c:numCache>
                <c:formatCode>General</c:formatCode>
                <c:ptCount val="628"/>
                <c:pt idx="0">
                  <c:v>2</c:v>
                </c:pt>
                <c:pt idx="1">
                  <c:v>2</c:v>
                </c:pt>
                <c:pt idx="2">
                  <c:v>2</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pt idx="47">
                  <c:v>3</c:v>
                </c:pt>
                <c:pt idx="48">
                  <c:v>3</c:v>
                </c:pt>
                <c:pt idx="49">
                  <c:v>3</c:v>
                </c:pt>
                <c:pt idx="50">
                  <c:v>3</c:v>
                </c:pt>
                <c:pt idx="51">
                  <c:v>3</c:v>
                </c:pt>
                <c:pt idx="52">
                  <c:v>3</c:v>
                </c:pt>
                <c:pt idx="53">
                  <c:v>3</c:v>
                </c:pt>
                <c:pt idx="54">
                  <c:v>4</c:v>
                </c:pt>
                <c:pt idx="55">
                  <c:v>4</c:v>
                </c:pt>
                <c:pt idx="56">
                  <c:v>4</c:v>
                </c:pt>
                <c:pt idx="57">
                  <c:v>4</c:v>
                </c:pt>
                <c:pt idx="58">
                  <c:v>4</c:v>
                </c:pt>
                <c:pt idx="59">
                  <c:v>4</c:v>
                </c:pt>
                <c:pt idx="60">
                  <c:v>4</c:v>
                </c:pt>
                <c:pt idx="61">
                  <c:v>4</c:v>
                </c:pt>
                <c:pt idx="62">
                  <c:v>4</c:v>
                </c:pt>
                <c:pt idx="63">
                  <c:v>4</c:v>
                </c:pt>
                <c:pt idx="64">
                  <c:v>4</c:v>
                </c:pt>
                <c:pt idx="65">
                  <c:v>4</c:v>
                </c:pt>
                <c:pt idx="66">
                  <c:v>4</c:v>
                </c:pt>
                <c:pt idx="67">
                  <c:v>4</c:v>
                </c:pt>
                <c:pt idx="68">
                  <c:v>4</c:v>
                </c:pt>
                <c:pt idx="69">
                  <c:v>4</c:v>
                </c:pt>
                <c:pt idx="70">
                  <c:v>4</c:v>
                </c:pt>
                <c:pt idx="71">
                  <c:v>4</c:v>
                </c:pt>
                <c:pt idx="72">
                  <c:v>4</c:v>
                </c:pt>
                <c:pt idx="73">
                  <c:v>4</c:v>
                </c:pt>
                <c:pt idx="74">
                  <c:v>4</c:v>
                </c:pt>
                <c:pt idx="75">
                  <c:v>4</c:v>
                </c:pt>
                <c:pt idx="76">
                  <c:v>4</c:v>
                </c:pt>
                <c:pt idx="77">
                  <c:v>4</c:v>
                </c:pt>
                <c:pt idx="78">
                  <c:v>4</c:v>
                </c:pt>
                <c:pt idx="79">
                  <c:v>4</c:v>
                </c:pt>
                <c:pt idx="80">
                  <c:v>4</c:v>
                </c:pt>
                <c:pt idx="81">
                  <c:v>4</c:v>
                </c:pt>
                <c:pt idx="82">
                  <c:v>4</c:v>
                </c:pt>
                <c:pt idx="83">
                  <c:v>4</c:v>
                </c:pt>
                <c:pt idx="84">
                  <c:v>4</c:v>
                </c:pt>
                <c:pt idx="85">
                  <c:v>4</c:v>
                </c:pt>
                <c:pt idx="86">
                  <c:v>4</c:v>
                </c:pt>
                <c:pt idx="87">
                  <c:v>4</c:v>
                </c:pt>
                <c:pt idx="88">
                  <c:v>4</c:v>
                </c:pt>
                <c:pt idx="89">
                  <c:v>4</c:v>
                </c:pt>
                <c:pt idx="90">
                  <c:v>4</c:v>
                </c:pt>
                <c:pt idx="91">
                  <c:v>4</c:v>
                </c:pt>
                <c:pt idx="92">
                  <c:v>4</c:v>
                </c:pt>
                <c:pt idx="93">
                  <c:v>4</c:v>
                </c:pt>
                <c:pt idx="94">
                  <c:v>4</c:v>
                </c:pt>
                <c:pt idx="95">
                  <c:v>4</c:v>
                </c:pt>
                <c:pt idx="96">
                  <c:v>4</c:v>
                </c:pt>
                <c:pt idx="97">
                  <c:v>4</c:v>
                </c:pt>
                <c:pt idx="98">
                  <c:v>4</c:v>
                </c:pt>
                <c:pt idx="99">
                  <c:v>4</c:v>
                </c:pt>
                <c:pt idx="100">
                  <c:v>4</c:v>
                </c:pt>
                <c:pt idx="101">
                  <c:v>4</c:v>
                </c:pt>
                <c:pt idx="102">
                  <c:v>5</c:v>
                </c:pt>
                <c:pt idx="103">
                  <c:v>5</c:v>
                </c:pt>
                <c:pt idx="104">
                  <c:v>5</c:v>
                </c:pt>
                <c:pt idx="105">
                  <c:v>5</c:v>
                </c:pt>
                <c:pt idx="106">
                  <c:v>5</c:v>
                </c:pt>
                <c:pt idx="107">
                  <c:v>5</c:v>
                </c:pt>
                <c:pt idx="108">
                  <c:v>5</c:v>
                </c:pt>
                <c:pt idx="109">
                  <c:v>5</c:v>
                </c:pt>
                <c:pt idx="110">
                  <c:v>5</c:v>
                </c:pt>
                <c:pt idx="111">
                  <c:v>5</c:v>
                </c:pt>
                <c:pt idx="112">
                  <c:v>5</c:v>
                </c:pt>
                <c:pt idx="113">
                  <c:v>5</c:v>
                </c:pt>
                <c:pt idx="114">
                  <c:v>5</c:v>
                </c:pt>
                <c:pt idx="115">
                  <c:v>5</c:v>
                </c:pt>
                <c:pt idx="116">
                  <c:v>5</c:v>
                </c:pt>
                <c:pt idx="117">
                  <c:v>5</c:v>
                </c:pt>
                <c:pt idx="118">
                  <c:v>5</c:v>
                </c:pt>
                <c:pt idx="119">
                  <c:v>5</c:v>
                </c:pt>
                <c:pt idx="120">
                  <c:v>5</c:v>
                </c:pt>
                <c:pt idx="121">
                  <c:v>5</c:v>
                </c:pt>
                <c:pt idx="122">
                  <c:v>5</c:v>
                </c:pt>
                <c:pt idx="123">
                  <c:v>5</c:v>
                </c:pt>
                <c:pt idx="124">
                  <c:v>5</c:v>
                </c:pt>
                <c:pt idx="125">
                  <c:v>5</c:v>
                </c:pt>
                <c:pt idx="126">
                  <c:v>5</c:v>
                </c:pt>
                <c:pt idx="127">
                  <c:v>5</c:v>
                </c:pt>
                <c:pt idx="128">
                  <c:v>5</c:v>
                </c:pt>
                <c:pt idx="129">
                  <c:v>5</c:v>
                </c:pt>
                <c:pt idx="130">
                  <c:v>5</c:v>
                </c:pt>
                <c:pt idx="131">
                  <c:v>5</c:v>
                </c:pt>
                <c:pt idx="132">
                  <c:v>6</c:v>
                </c:pt>
                <c:pt idx="133">
                  <c:v>6</c:v>
                </c:pt>
                <c:pt idx="134">
                  <c:v>6</c:v>
                </c:pt>
                <c:pt idx="135">
                  <c:v>6</c:v>
                </c:pt>
                <c:pt idx="136">
                  <c:v>6</c:v>
                </c:pt>
                <c:pt idx="137">
                  <c:v>6</c:v>
                </c:pt>
                <c:pt idx="138">
                  <c:v>6</c:v>
                </c:pt>
                <c:pt idx="139">
                  <c:v>6</c:v>
                </c:pt>
                <c:pt idx="140">
                  <c:v>6</c:v>
                </c:pt>
                <c:pt idx="141">
                  <c:v>6</c:v>
                </c:pt>
                <c:pt idx="142">
                  <c:v>6</c:v>
                </c:pt>
                <c:pt idx="143">
                  <c:v>6</c:v>
                </c:pt>
                <c:pt idx="144">
                  <c:v>6</c:v>
                </c:pt>
                <c:pt idx="145">
                  <c:v>6</c:v>
                </c:pt>
                <c:pt idx="146">
                  <c:v>6</c:v>
                </c:pt>
                <c:pt idx="147">
                  <c:v>6</c:v>
                </c:pt>
                <c:pt idx="148">
                  <c:v>6</c:v>
                </c:pt>
                <c:pt idx="149">
                  <c:v>6</c:v>
                </c:pt>
                <c:pt idx="150">
                  <c:v>6</c:v>
                </c:pt>
                <c:pt idx="151">
                  <c:v>6</c:v>
                </c:pt>
                <c:pt idx="152">
                  <c:v>6</c:v>
                </c:pt>
                <c:pt idx="153">
                  <c:v>6</c:v>
                </c:pt>
                <c:pt idx="154">
                  <c:v>6</c:v>
                </c:pt>
                <c:pt idx="155">
                  <c:v>6</c:v>
                </c:pt>
                <c:pt idx="156">
                  <c:v>6</c:v>
                </c:pt>
                <c:pt idx="157">
                  <c:v>6</c:v>
                </c:pt>
                <c:pt idx="158">
                  <c:v>6</c:v>
                </c:pt>
                <c:pt idx="159">
                  <c:v>6</c:v>
                </c:pt>
                <c:pt idx="160">
                  <c:v>6</c:v>
                </c:pt>
                <c:pt idx="161">
                  <c:v>6</c:v>
                </c:pt>
                <c:pt idx="162">
                  <c:v>7</c:v>
                </c:pt>
                <c:pt idx="163">
                  <c:v>7</c:v>
                </c:pt>
                <c:pt idx="164">
                  <c:v>7</c:v>
                </c:pt>
                <c:pt idx="165">
                  <c:v>7</c:v>
                </c:pt>
                <c:pt idx="166">
                  <c:v>7</c:v>
                </c:pt>
                <c:pt idx="167">
                  <c:v>7</c:v>
                </c:pt>
                <c:pt idx="168">
                  <c:v>7</c:v>
                </c:pt>
                <c:pt idx="169">
                  <c:v>7</c:v>
                </c:pt>
                <c:pt idx="170">
                  <c:v>7</c:v>
                </c:pt>
                <c:pt idx="171">
                  <c:v>7</c:v>
                </c:pt>
                <c:pt idx="172">
                  <c:v>7</c:v>
                </c:pt>
                <c:pt idx="173">
                  <c:v>7</c:v>
                </c:pt>
                <c:pt idx="174">
                  <c:v>7</c:v>
                </c:pt>
                <c:pt idx="175">
                  <c:v>7</c:v>
                </c:pt>
                <c:pt idx="176">
                  <c:v>7</c:v>
                </c:pt>
                <c:pt idx="177">
                  <c:v>7</c:v>
                </c:pt>
                <c:pt idx="178">
                  <c:v>7</c:v>
                </c:pt>
                <c:pt idx="179">
                  <c:v>7</c:v>
                </c:pt>
                <c:pt idx="180">
                  <c:v>7</c:v>
                </c:pt>
                <c:pt idx="181">
                  <c:v>7</c:v>
                </c:pt>
                <c:pt idx="182">
                  <c:v>7</c:v>
                </c:pt>
                <c:pt idx="183">
                  <c:v>7</c:v>
                </c:pt>
                <c:pt idx="184">
                  <c:v>7</c:v>
                </c:pt>
                <c:pt idx="185">
                  <c:v>7</c:v>
                </c:pt>
                <c:pt idx="186">
                  <c:v>7</c:v>
                </c:pt>
                <c:pt idx="187">
                  <c:v>7</c:v>
                </c:pt>
                <c:pt idx="188">
                  <c:v>7</c:v>
                </c:pt>
                <c:pt idx="189">
                  <c:v>7</c:v>
                </c:pt>
                <c:pt idx="190">
                  <c:v>7</c:v>
                </c:pt>
                <c:pt idx="191">
                  <c:v>7</c:v>
                </c:pt>
                <c:pt idx="192">
                  <c:v>7</c:v>
                </c:pt>
                <c:pt idx="193">
                  <c:v>7</c:v>
                </c:pt>
                <c:pt idx="194">
                  <c:v>7</c:v>
                </c:pt>
                <c:pt idx="195">
                  <c:v>7</c:v>
                </c:pt>
                <c:pt idx="196">
                  <c:v>7</c:v>
                </c:pt>
                <c:pt idx="197">
                  <c:v>7</c:v>
                </c:pt>
                <c:pt idx="198">
                  <c:v>7</c:v>
                </c:pt>
                <c:pt idx="199">
                  <c:v>7</c:v>
                </c:pt>
                <c:pt idx="200">
                  <c:v>7</c:v>
                </c:pt>
                <c:pt idx="201">
                  <c:v>7</c:v>
                </c:pt>
                <c:pt idx="202">
                  <c:v>7</c:v>
                </c:pt>
                <c:pt idx="203">
                  <c:v>8</c:v>
                </c:pt>
                <c:pt idx="204">
                  <c:v>8</c:v>
                </c:pt>
                <c:pt idx="205">
                  <c:v>8</c:v>
                </c:pt>
                <c:pt idx="206">
                  <c:v>8</c:v>
                </c:pt>
                <c:pt idx="207">
                  <c:v>8</c:v>
                </c:pt>
                <c:pt idx="208">
                  <c:v>8</c:v>
                </c:pt>
                <c:pt idx="209">
                  <c:v>8</c:v>
                </c:pt>
                <c:pt idx="210">
                  <c:v>8</c:v>
                </c:pt>
                <c:pt idx="211">
                  <c:v>8</c:v>
                </c:pt>
                <c:pt idx="212">
                  <c:v>8</c:v>
                </c:pt>
                <c:pt idx="213">
                  <c:v>8</c:v>
                </c:pt>
                <c:pt idx="214">
                  <c:v>8</c:v>
                </c:pt>
                <c:pt idx="215">
                  <c:v>8</c:v>
                </c:pt>
                <c:pt idx="216">
                  <c:v>8</c:v>
                </c:pt>
                <c:pt idx="217">
                  <c:v>8</c:v>
                </c:pt>
                <c:pt idx="218">
                  <c:v>8</c:v>
                </c:pt>
                <c:pt idx="219">
                  <c:v>8</c:v>
                </c:pt>
                <c:pt idx="220">
                  <c:v>8</c:v>
                </c:pt>
                <c:pt idx="221">
                  <c:v>8</c:v>
                </c:pt>
                <c:pt idx="222">
                  <c:v>8</c:v>
                </c:pt>
                <c:pt idx="223">
                  <c:v>8</c:v>
                </c:pt>
                <c:pt idx="224">
                  <c:v>8</c:v>
                </c:pt>
                <c:pt idx="225">
                  <c:v>8</c:v>
                </c:pt>
                <c:pt idx="226">
                  <c:v>8</c:v>
                </c:pt>
                <c:pt idx="227">
                  <c:v>8</c:v>
                </c:pt>
                <c:pt idx="228">
                  <c:v>8</c:v>
                </c:pt>
                <c:pt idx="229">
                  <c:v>8</c:v>
                </c:pt>
                <c:pt idx="230">
                  <c:v>8</c:v>
                </c:pt>
                <c:pt idx="231">
                  <c:v>8</c:v>
                </c:pt>
                <c:pt idx="232">
                  <c:v>8</c:v>
                </c:pt>
                <c:pt idx="233">
                  <c:v>8</c:v>
                </c:pt>
                <c:pt idx="234">
                  <c:v>8</c:v>
                </c:pt>
                <c:pt idx="235">
                  <c:v>8</c:v>
                </c:pt>
                <c:pt idx="236">
                  <c:v>8</c:v>
                </c:pt>
                <c:pt idx="237">
                  <c:v>8</c:v>
                </c:pt>
                <c:pt idx="238">
                  <c:v>8</c:v>
                </c:pt>
                <c:pt idx="239">
                  <c:v>8</c:v>
                </c:pt>
                <c:pt idx="240">
                  <c:v>8</c:v>
                </c:pt>
                <c:pt idx="241">
                  <c:v>8</c:v>
                </c:pt>
                <c:pt idx="242">
                  <c:v>8</c:v>
                </c:pt>
                <c:pt idx="243">
                  <c:v>8</c:v>
                </c:pt>
                <c:pt idx="244">
                  <c:v>8</c:v>
                </c:pt>
                <c:pt idx="245">
                  <c:v>8</c:v>
                </c:pt>
                <c:pt idx="246">
                  <c:v>8</c:v>
                </c:pt>
                <c:pt idx="247">
                  <c:v>8</c:v>
                </c:pt>
                <c:pt idx="248">
                  <c:v>9</c:v>
                </c:pt>
                <c:pt idx="249">
                  <c:v>9</c:v>
                </c:pt>
                <c:pt idx="250">
                  <c:v>9</c:v>
                </c:pt>
                <c:pt idx="251">
                  <c:v>9</c:v>
                </c:pt>
                <c:pt idx="252">
                  <c:v>9</c:v>
                </c:pt>
                <c:pt idx="253">
                  <c:v>9</c:v>
                </c:pt>
                <c:pt idx="254">
                  <c:v>9</c:v>
                </c:pt>
                <c:pt idx="255">
                  <c:v>9</c:v>
                </c:pt>
                <c:pt idx="256">
                  <c:v>9</c:v>
                </c:pt>
                <c:pt idx="257">
                  <c:v>9</c:v>
                </c:pt>
                <c:pt idx="258">
                  <c:v>9</c:v>
                </c:pt>
                <c:pt idx="259">
                  <c:v>9</c:v>
                </c:pt>
                <c:pt idx="260">
                  <c:v>9</c:v>
                </c:pt>
                <c:pt idx="261">
                  <c:v>9</c:v>
                </c:pt>
                <c:pt idx="262">
                  <c:v>9</c:v>
                </c:pt>
                <c:pt idx="263">
                  <c:v>9</c:v>
                </c:pt>
                <c:pt idx="264">
                  <c:v>9</c:v>
                </c:pt>
                <c:pt idx="265">
                  <c:v>9</c:v>
                </c:pt>
                <c:pt idx="266">
                  <c:v>9</c:v>
                </c:pt>
                <c:pt idx="267">
                  <c:v>9</c:v>
                </c:pt>
                <c:pt idx="268">
                  <c:v>9</c:v>
                </c:pt>
                <c:pt idx="269">
                  <c:v>9</c:v>
                </c:pt>
                <c:pt idx="270">
                  <c:v>9</c:v>
                </c:pt>
                <c:pt idx="271">
                  <c:v>9</c:v>
                </c:pt>
                <c:pt idx="272">
                  <c:v>9</c:v>
                </c:pt>
                <c:pt idx="273">
                  <c:v>9</c:v>
                </c:pt>
                <c:pt idx="274">
                  <c:v>9</c:v>
                </c:pt>
                <c:pt idx="275">
                  <c:v>9</c:v>
                </c:pt>
                <c:pt idx="276">
                  <c:v>9</c:v>
                </c:pt>
                <c:pt idx="277">
                  <c:v>9</c:v>
                </c:pt>
                <c:pt idx="278">
                  <c:v>9</c:v>
                </c:pt>
                <c:pt idx="279">
                  <c:v>9</c:v>
                </c:pt>
                <c:pt idx="280">
                  <c:v>9</c:v>
                </c:pt>
                <c:pt idx="281">
                  <c:v>9</c:v>
                </c:pt>
                <c:pt idx="282">
                  <c:v>9</c:v>
                </c:pt>
                <c:pt idx="283">
                  <c:v>9</c:v>
                </c:pt>
                <c:pt idx="284">
                  <c:v>10</c:v>
                </c:pt>
                <c:pt idx="285">
                  <c:v>10</c:v>
                </c:pt>
                <c:pt idx="286">
                  <c:v>10</c:v>
                </c:pt>
                <c:pt idx="287">
                  <c:v>10</c:v>
                </c:pt>
                <c:pt idx="288">
                  <c:v>10</c:v>
                </c:pt>
                <c:pt idx="289">
                  <c:v>10</c:v>
                </c:pt>
                <c:pt idx="290">
                  <c:v>10</c:v>
                </c:pt>
                <c:pt idx="291">
                  <c:v>10</c:v>
                </c:pt>
                <c:pt idx="292">
                  <c:v>10</c:v>
                </c:pt>
                <c:pt idx="293">
                  <c:v>10</c:v>
                </c:pt>
                <c:pt idx="294">
                  <c:v>10</c:v>
                </c:pt>
                <c:pt idx="295">
                  <c:v>10</c:v>
                </c:pt>
                <c:pt idx="296">
                  <c:v>10</c:v>
                </c:pt>
                <c:pt idx="297">
                  <c:v>10</c:v>
                </c:pt>
                <c:pt idx="298">
                  <c:v>10</c:v>
                </c:pt>
                <c:pt idx="299">
                  <c:v>10</c:v>
                </c:pt>
                <c:pt idx="300">
                  <c:v>10</c:v>
                </c:pt>
                <c:pt idx="301">
                  <c:v>10</c:v>
                </c:pt>
                <c:pt idx="302">
                  <c:v>10</c:v>
                </c:pt>
                <c:pt idx="303">
                  <c:v>10</c:v>
                </c:pt>
                <c:pt idx="304">
                  <c:v>10</c:v>
                </c:pt>
                <c:pt idx="305">
                  <c:v>10</c:v>
                </c:pt>
                <c:pt idx="306">
                  <c:v>10</c:v>
                </c:pt>
                <c:pt idx="307">
                  <c:v>10</c:v>
                </c:pt>
                <c:pt idx="308">
                  <c:v>10</c:v>
                </c:pt>
                <c:pt idx="309">
                  <c:v>10</c:v>
                </c:pt>
                <c:pt idx="310">
                  <c:v>10</c:v>
                </c:pt>
                <c:pt idx="311">
                  <c:v>10</c:v>
                </c:pt>
                <c:pt idx="312">
                  <c:v>10</c:v>
                </c:pt>
                <c:pt idx="313">
                  <c:v>10</c:v>
                </c:pt>
                <c:pt idx="314">
                  <c:v>10</c:v>
                </c:pt>
                <c:pt idx="315">
                  <c:v>10</c:v>
                </c:pt>
                <c:pt idx="316">
                  <c:v>10</c:v>
                </c:pt>
                <c:pt idx="317">
                  <c:v>10</c:v>
                </c:pt>
                <c:pt idx="318">
                  <c:v>10</c:v>
                </c:pt>
                <c:pt idx="319">
                  <c:v>10</c:v>
                </c:pt>
                <c:pt idx="320">
                  <c:v>10</c:v>
                </c:pt>
                <c:pt idx="321">
                  <c:v>10</c:v>
                </c:pt>
                <c:pt idx="322">
                  <c:v>10</c:v>
                </c:pt>
                <c:pt idx="323">
                  <c:v>10</c:v>
                </c:pt>
                <c:pt idx="324">
                  <c:v>11</c:v>
                </c:pt>
                <c:pt idx="325">
                  <c:v>11</c:v>
                </c:pt>
                <c:pt idx="326">
                  <c:v>11</c:v>
                </c:pt>
                <c:pt idx="327">
                  <c:v>11</c:v>
                </c:pt>
                <c:pt idx="328">
                  <c:v>11</c:v>
                </c:pt>
                <c:pt idx="329">
                  <c:v>11</c:v>
                </c:pt>
                <c:pt idx="330">
                  <c:v>11</c:v>
                </c:pt>
                <c:pt idx="331">
                  <c:v>11</c:v>
                </c:pt>
                <c:pt idx="332">
                  <c:v>11</c:v>
                </c:pt>
                <c:pt idx="333">
                  <c:v>11</c:v>
                </c:pt>
                <c:pt idx="334">
                  <c:v>11</c:v>
                </c:pt>
                <c:pt idx="335">
                  <c:v>11</c:v>
                </c:pt>
                <c:pt idx="336">
                  <c:v>11</c:v>
                </c:pt>
                <c:pt idx="337">
                  <c:v>11</c:v>
                </c:pt>
                <c:pt idx="338">
                  <c:v>11</c:v>
                </c:pt>
                <c:pt idx="339">
                  <c:v>11</c:v>
                </c:pt>
                <c:pt idx="340">
                  <c:v>11</c:v>
                </c:pt>
                <c:pt idx="341">
                  <c:v>11</c:v>
                </c:pt>
                <c:pt idx="342">
                  <c:v>11</c:v>
                </c:pt>
                <c:pt idx="343">
                  <c:v>11</c:v>
                </c:pt>
                <c:pt idx="344">
                  <c:v>11</c:v>
                </c:pt>
                <c:pt idx="345">
                  <c:v>11</c:v>
                </c:pt>
                <c:pt idx="346">
                  <c:v>11</c:v>
                </c:pt>
                <c:pt idx="347">
                  <c:v>11</c:v>
                </c:pt>
                <c:pt idx="348">
                  <c:v>11</c:v>
                </c:pt>
                <c:pt idx="349">
                  <c:v>11</c:v>
                </c:pt>
                <c:pt idx="350">
                  <c:v>11</c:v>
                </c:pt>
                <c:pt idx="351">
                  <c:v>11</c:v>
                </c:pt>
                <c:pt idx="352">
                  <c:v>11</c:v>
                </c:pt>
                <c:pt idx="353">
                  <c:v>11</c:v>
                </c:pt>
                <c:pt idx="354">
                  <c:v>11</c:v>
                </c:pt>
                <c:pt idx="355">
                  <c:v>11</c:v>
                </c:pt>
                <c:pt idx="356">
                  <c:v>11</c:v>
                </c:pt>
                <c:pt idx="357">
                  <c:v>11</c:v>
                </c:pt>
                <c:pt idx="358">
                  <c:v>11</c:v>
                </c:pt>
                <c:pt idx="359">
                  <c:v>12</c:v>
                </c:pt>
                <c:pt idx="360">
                  <c:v>12</c:v>
                </c:pt>
                <c:pt idx="361">
                  <c:v>12</c:v>
                </c:pt>
                <c:pt idx="362">
                  <c:v>12</c:v>
                </c:pt>
                <c:pt idx="363">
                  <c:v>12</c:v>
                </c:pt>
                <c:pt idx="364">
                  <c:v>12</c:v>
                </c:pt>
                <c:pt idx="365">
                  <c:v>12</c:v>
                </c:pt>
                <c:pt idx="366">
                  <c:v>12</c:v>
                </c:pt>
                <c:pt idx="367">
                  <c:v>12</c:v>
                </c:pt>
                <c:pt idx="368">
                  <c:v>12</c:v>
                </c:pt>
                <c:pt idx="369">
                  <c:v>12</c:v>
                </c:pt>
                <c:pt idx="370">
                  <c:v>12</c:v>
                </c:pt>
                <c:pt idx="371">
                  <c:v>12</c:v>
                </c:pt>
                <c:pt idx="372">
                  <c:v>12</c:v>
                </c:pt>
                <c:pt idx="373">
                  <c:v>12</c:v>
                </c:pt>
                <c:pt idx="374">
                  <c:v>12</c:v>
                </c:pt>
                <c:pt idx="375">
                  <c:v>12</c:v>
                </c:pt>
                <c:pt idx="376">
                  <c:v>12</c:v>
                </c:pt>
                <c:pt idx="377">
                  <c:v>12</c:v>
                </c:pt>
                <c:pt idx="378">
                  <c:v>12</c:v>
                </c:pt>
                <c:pt idx="379">
                  <c:v>12</c:v>
                </c:pt>
                <c:pt idx="380">
                  <c:v>12</c:v>
                </c:pt>
                <c:pt idx="381">
                  <c:v>12</c:v>
                </c:pt>
                <c:pt idx="382">
                  <c:v>12</c:v>
                </c:pt>
                <c:pt idx="383">
                  <c:v>12</c:v>
                </c:pt>
                <c:pt idx="384">
                  <c:v>12</c:v>
                </c:pt>
                <c:pt idx="385">
                  <c:v>12</c:v>
                </c:pt>
                <c:pt idx="386">
                  <c:v>12</c:v>
                </c:pt>
                <c:pt idx="387">
                  <c:v>12</c:v>
                </c:pt>
                <c:pt idx="388">
                  <c:v>12</c:v>
                </c:pt>
                <c:pt idx="389">
                  <c:v>12</c:v>
                </c:pt>
                <c:pt idx="390">
                  <c:v>12</c:v>
                </c:pt>
                <c:pt idx="391">
                  <c:v>12</c:v>
                </c:pt>
                <c:pt idx="392">
                  <c:v>12</c:v>
                </c:pt>
                <c:pt idx="393">
                  <c:v>13</c:v>
                </c:pt>
                <c:pt idx="394">
                  <c:v>13</c:v>
                </c:pt>
                <c:pt idx="395">
                  <c:v>13</c:v>
                </c:pt>
                <c:pt idx="396">
                  <c:v>13</c:v>
                </c:pt>
                <c:pt idx="397">
                  <c:v>13</c:v>
                </c:pt>
                <c:pt idx="398">
                  <c:v>13</c:v>
                </c:pt>
                <c:pt idx="399">
                  <c:v>13</c:v>
                </c:pt>
                <c:pt idx="400">
                  <c:v>13</c:v>
                </c:pt>
                <c:pt idx="401">
                  <c:v>13</c:v>
                </c:pt>
                <c:pt idx="402">
                  <c:v>13</c:v>
                </c:pt>
                <c:pt idx="403">
                  <c:v>13</c:v>
                </c:pt>
                <c:pt idx="404">
                  <c:v>13</c:v>
                </c:pt>
                <c:pt idx="405">
                  <c:v>13</c:v>
                </c:pt>
                <c:pt idx="406">
                  <c:v>13</c:v>
                </c:pt>
                <c:pt idx="407">
                  <c:v>13</c:v>
                </c:pt>
                <c:pt idx="408">
                  <c:v>13</c:v>
                </c:pt>
                <c:pt idx="409">
                  <c:v>13</c:v>
                </c:pt>
                <c:pt idx="410">
                  <c:v>13</c:v>
                </c:pt>
                <c:pt idx="411">
                  <c:v>13</c:v>
                </c:pt>
                <c:pt idx="412">
                  <c:v>13</c:v>
                </c:pt>
                <c:pt idx="413">
                  <c:v>13</c:v>
                </c:pt>
                <c:pt idx="414">
                  <c:v>13</c:v>
                </c:pt>
                <c:pt idx="415">
                  <c:v>13</c:v>
                </c:pt>
                <c:pt idx="416">
                  <c:v>13</c:v>
                </c:pt>
                <c:pt idx="417">
                  <c:v>13</c:v>
                </c:pt>
                <c:pt idx="418">
                  <c:v>13</c:v>
                </c:pt>
                <c:pt idx="419">
                  <c:v>13</c:v>
                </c:pt>
                <c:pt idx="420">
                  <c:v>13</c:v>
                </c:pt>
                <c:pt idx="421">
                  <c:v>13</c:v>
                </c:pt>
                <c:pt idx="422">
                  <c:v>13</c:v>
                </c:pt>
                <c:pt idx="423">
                  <c:v>13</c:v>
                </c:pt>
                <c:pt idx="424">
                  <c:v>13</c:v>
                </c:pt>
                <c:pt idx="425">
                  <c:v>13</c:v>
                </c:pt>
                <c:pt idx="426">
                  <c:v>13</c:v>
                </c:pt>
                <c:pt idx="427">
                  <c:v>13</c:v>
                </c:pt>
                <c:pt idx="428">
                  <c:v>13</c:v>
                </c:pt>
                <c:pt idx="429">
                  <c:v>13</c:v>
                </c:pt>
                <c:pt idx="430">
                  <c:v>13</c:v>
                </c:pt>
                <c:pt idx="431">
                  <c:v>14</c:v>
                </c:pt>
                <c:pt idx="432">
                  <c:v>14</c:v>
                </c:pt>
                <c:pt idx="433">
                  <c:v>14</c:v>
                </c:pt>
                <c:pt idx="434">
                  <c:v>14</c:v>
                </c:pt>
                <c:pt idx="435">
                  <c:v>14</c:v>
                </c:pt>
                <c:pt idx="436">
                  <c:v>14</c:v>
                </c:pt>
                <c:pt idx="437">
                  <c:v>14</c:v>
                </c:pt>
                <c:pt idx="438">
                  <c:v>14</c:v>
                </c:pt>
                <c:pt idx="439">
                  <c:v>14</c:v>
                </c:pt>
                <c:pt idx="440">
                  <c:v>14</c:v>
                </c:pt>
                <c:pt idx="441">
                  <c:v>14</c:v>
                </c:pt>
                <c:pt idx="442">
                  <c:v>14</c:v>
                </c:pt>
                <c:pt idx="443">
                  <c:v>14</c:v>
                </c:pt>
                <c:pt idx="444">
                  <c:v>14</c:v>
                </c:pt>
                <c:pt idx="445">
                  <c:v>14</c:v>
                </c:pt>
                <c:pt idx="446">
                  <c:v>14</c:v>
                </c:pt>
                <c:pt idx="447">
                  <c:v>14</c:v>
                </c:pt>
                <c:pt idx="448">
                  <c:v>14</c:v>
                </c:pt>
                <c:pt idx="449">
                  <c:v>14</c:v>
                </c:pt>
                <c:pt idx="450">
                  <c:v>14</c:v>
                </c:pt>
                <c:pt idx="451">
                  <c:v>14</c:v>
                </c:pt>
                <c:pt idx="452">
                  <c:v>14</c:v>
                </c:pt>
                <c:pt idx="453">
                  <c:v>14</c:v>
                </c:pt>
                <c:pt idx="454">
                  <c:v>14</c:v>
                </c:pt>
                <c:pt idx="455">
                  <c:v>15</c:v>
                </c:pt>
                <c:pt idx="456">
                  <c:v>15</c:v>
                </c:pt>
                <c:pt idx="457">
                  <c:v>15</c:v>
                </c:pt>
                <c:pt idx="458">
                  <c:v>15</c:v>
                </c:pt>
                <c:pt idx="459">
                  <c:v>15</c:v>
                </c:pt>
                <c:pt idx="460">
                  <c:v>15</c:v>
                </c:pt>
                <c:pt idx="461">
                  <c:v>15</c:v>
                </c:pt>
                <c:pt idx="462">
                  <c:v>15</c:v>
                </c:pt>
                <c:pt idx="463">
                  <c:v>15</c:v>
                </c:pt>
                <c:pt idx="464">
                  <c:v>15</c:v>
                </c:pt>
                <c:pt idx="465">
                  <c:v>15</c:v>
                </c:pt>
                <c:pt idx="466">
                  <c:v>15</c:v>
                </c:pt>
                <c:pt idx="467">
                  <c:v>15</c:v>
                </c:pt>
                <c:pt idx="468">
                  <c:v>15</c:v>
                </c:pt>
                <c:pt idx="469">
                  <c:v>15</c:v>
                </c:pt>
                <c:pt idx="470">
                  <c:v>15</c:v>
                </c:pt>
                <c:pt idx="471">
                  <c:v>15</c:v>
                </c:pt>
                <c:pt idx="472">
                  <c:v>15</c:v>
                </c:pt>
                <c:pt idx="473">
                  <c:v>15</c:v>
                </c:pt>
                <c:pt idx="474">
                  <c:v>15</c:v>
                </c:pt>
                <c:pt idx="475">
                  <c:v>15</c:v>
                </c:pt>
                <c:pt idx="476">
                  <c:v>15</c:v>
                </c:pt>
                <c:pt idx="477">
                  <c:v>15</c:v>
                </c:pt>
                <c:pt idx="478">
                  <c:v>15</c:v>
                </c:pt>
                <c:pt idx="479">
                  <c:v>15</c:v>
                </c:pt>
                <c:pt idx="480">
                  <c:v>16</c:v>
                </c:pt>
                <c:pt idx="481">
                  <c:v>16</c:v>
                </c:pt>
                <c:pt idx="482">
                  <c:v>16</c:v>
                </c:pt>
                <c:pt idx="483">
                  <c:v>16</c:v>
                </c:pt>
                <c:pt idx="484">
                  <c:v>16</c:v>
                </c:pt>
                <c:pt idx="485">
                  <c:v>16</c:v>
                </c:pt>
                <c:pt idx="486">
                  <c:v>16</c:v>
                </c:pt>
                <c:pt idx="487">
                  <c:v>16</c:v>
                </c:pt>
                <c:pt idx="488">
                  <c:v>16</c:v>
                </c:pt>
                <c:pt idx="489">
                  <c:v>16</c:v>
                </c:pt>
                <c:pt idx="490">
                  <c:v>16</c:v>
                </c:pt>
                <c:pt idx="491">
                  <c:v>16</c:v>
                </c:pt>
                <c:pt idx="492">
                  <c:v>16</c:v>
                </c:pt>
                <c:pt idx="493">
                  <c:v>17</c:v>
                </c:pt>
                <c:pt idx="494">
                  <c:v>17</c:v>
                </c:pt>
                <c:pt idx="495">
                  <c:v>17</c:v>
                </c:pt>
                <c:pt idx="496">
                  <c:v>17</c:v>
                </c:pt>
                <c:pt idx="497">
                  <c:v>17</c:v>
                </c:pt>
                <c:pt idx="498">
                  <c:v>17</c:v>
                </c:pt>
                <c:pt idx="499">
                  <c:v>17</c:v>
                </c:pt>
                <c:pt idx="500">
                  <c:v>17</c:v>
                </c:pt>
                <c:pt idx="501">
                  <c:v>17</c:v>
                </c:pt>
                <c:pt idx="502">
                  <c:v>17</c:v>
                </c:pt>
                <c:pt idx="503">
                  <c:v>17</c:v>
                </c:pt>
                <c:pt idx="504">
                  <c:v>17</c:v>
                </c:pt>
                <c:pt idx="505">
                  <c:v>17</c:v>
                </c:pt>
                <c:pt idx="506">
                  <c:v>17</c:v>
                </c:pt>
                <c:pt idx="507">
                  <c:v>17</c:v>
                </c:pt>
                <c:pt idx="508">
                  <c:v>17</c:v>
                </c:pt>
                <c:pt idx="509">
                  <c:v>17</c:v>
                </c:pt>
                <c:pt idx="510">
                  <c:v>17</c:v>
                </c:pt>
                <c:pt idx="511">
                  <c:v>17</c:v>
                </c:pt>
                <c:pt idx="512">
                  <c:v>17</c:v>
                </c:pt>
                <c:pt idx="513">
                  <c:v>17</c:v>
                </c:pt>
                <c:pt idx="514">
                  <c:v>18</c:v>
                </c:pt>
                <c:pt idx="515">
                  <c:v>18</c:v>
                </c:pt>
                <c:pt idx="516">
                  <c:v>18</c:v>
                </c:pt>
                <c:pt idx="517">
                  <c:v>18</c:v>
                </c:pt>
                <c:pt idx="518">
                  <c:v>18</c:v>
                </c:pt>
                <c:pt idx="519">
                  <c:v>18</c:v>
                </c:pt>
                <c:pt idx="520">
                  <c:v>18</c:v>
                </c:pt>
                <c:pt idx="521">
                  <c:v>18</c:v>
                </c:pt>
                <c:pt idx="522">
                  <c:v>18</c:v>
                </c:pt>
                <c:pt idx="523">
                  <c:v>18</c:v>
                </c:pt>
                <c:pt idx="524">
                  <c:v>18</c:v>
                </c:pt>
                <c:pt idx="525">
                  <c:v>18</c:v>
                </c:pt>
                <c:pt idx="526">
                  <c:v>18</c:v>
                </c:pt>
                <c:pt idx="527">
                  <c:v>18</c:v>
                </c:pt>
                <c:pt idx="528">
                  <c:v>18</c:v>
                </c:pt>
                <c:pt idx="529">
                  <c:v>18</c:v>
                </c:pt>
                <c:pt idx="530">
                  <c:v>18</c:v>
                </c:pt>
                <c:pt idx="531">
                  <c:v>18</c:v>
                </c:pt>
                <c:pt idx="532">
                  <c:v>19</c:v>
                </c:pt>
                <c:pt idx="533">
                  <c:v>19</c:v>
                </c:pt>
                <c:pt idx="534">
                  <c:v>19</c:v>
                </c:pt>
                <c:pt idx="535">
                  <c:v>19</c:v>
                </c:pt>
                <c:pt idx="536">
                  <c:v>19</c:v>
                </c:pt>
                <c:pt idx="537">
                  <c:v>19</c:v>
                </c:pt>
                <c:pt idx="538">
                  <c:v>19</c:v>
                </c:pt>
                <c:pt idx="539">
                  <c:v>19</c:v>
                </c:pt>
                <c:pt idx="540">
                  <c:v>19</c:v>
                </c:pt>
                <c:pt idx="541">
                  <c:v>20</c:v>
                </c:pt>
                <c:pt idx="542">
                  <c:v>20</c:v>
                </c:pt>
                <c:pt idx="543">
                  <c:v>20</c:v>
                </c:pt>
                <c:pt idx="544">
                  <c:v>20</c:v>
                </c:pt>
                <c:pt idx="545">
                  <c:v>21</c:v>
                </c:pt>
                <c:pt idx="546">
                  <c:v>21</c:v>
                </c:pt>
                <c:pt idx="547">
                  <c:v>21</c:v>
                </c:pt>
                <c:pt idx="548">
                  <c:v>21</c:v>
                </c:pt>
                <c:pt idx="549">
                  <c:v>21</c:v>
                </c:pt>
                <c:pt idx="550">
                  <c:v>21</c:v>
                </c:pt>
                <c:pt idx="551">
                  <c:v>21</c:v>
                </c:pt>
                <c:pt idx="552">
                  <c:v>21</c:v>
                </c:pt>
                <c:pt idx="553">
                  <c:v>21</c:v>
                </c:pt>
                <c:pt idx="554">
                  <c:v>21</c:v>
                </c:pt>
                <c:pt idx="555">
                  <c:v>21</c:v>
                </c:pt>
                <c:pt idx="556">
                  <c:v>22</c:v>
                </c:pt>
                <c:pt idx="557">
                  <c:v>22</c:v>
                </c:pt>
                <c:pt idx="558">
                  <c:v>22</c:v>
                </c:pt>
                <c:pt idx="559">
                  <c:v>22</c:v>
                </c:pt>
                <c:pt idx="560">
                  <c:v>22</c:v>
                </c:pt>
                <c:pt idx="561">
                  <c:v>22</c:v>
                </c:pt>
                <c:pt idx="562">
                  <c:v>22</c:v>
                </c:pt>
                <c:pt idx="563">
                  <c:v>22</c:v>
                </c:pt>
                <c:pt idx="564">
                  <c:v>23</c:v>
                </c:pt>
                <c:pt idx="565">
                  <c:v>23</c:v>
                </c:pt>
                <c:pt idx="566">
                  <c:v>23</c:v>
                </c:pt>
                <c:pt idx="567">
                  <c:v>23</c:v>
                </c:pt>
                <c:pt idx="568">
                  <c:v>23</c:v>
                </c:pt>
                <c:pt idx="569">
                  <c:v>23</c:v>
                </c:pt>
                <c:pt idx="570">
                  <c:v>23</c:v>
                </c:pt>
                <c:pt idx="571">
                  <c:v>24</c:v>
                </c:pt>
                <c:pt idx="572">
                  <c:v>24</c:v>
                </c:pt>
                <c:pt idx="573">
                  <c:v>24</c:v>
                </c:pt>
                <c:pt idx="574">
                  <c:v>24</c:v>
                </c:pt>
                <c:pt idx="575">
                  <c:v>24</c:v>
                </c:pt>
                <c:pt idx="576">
                  <c:v>24</c:v>
                </c:pt>
                <c:pt idx="577">
                  <c:v>24</c:v>
                </c:pt>
                <c:pt idx="578">
                  <c:v>25</c:v>
                </c:pt>
                <c:pt idx="579">
                  <c:v>25</c:v>
                </c:pt>
                <c:pt idx="580">
                  <c:v>25</c:v>
                </c:pt>
                <c:pt idx="581">
                  <c:v>25</c:v>
                </c:pt>
                <c:pt idx="582">
                  <c:v>25</c:v>
                </c:pt>
                <c:pt idx="583">
                  <c:v>25</c:v>
                </c:pt>
                <c:pt idx="584">
                  <c:v>25</c:v>
                </c:pt>
                <c:pt idx="585">
                  <c:v>26</c:v>
                </c:pt>
                <c:pt idx="586">
                  <c:v>26</c:v>
                </c:pt>
                <c:pt idx="587">
                  <c:v>26</c:v>
                </c:pt>
                <c:pt idx="588">
                  <c:v>26</c:v>
                </c:pt>
                <c:pt idx="589">
                  <c:v>27</c:v>
                </c:pt>
                <c:pt idx="590">
                  <c:v>27</c:v>
                </c:pt>
                <c:pt idx="591">
                  <c:v>27</c:v>
                </c:pt>
                <c:pt idx="592">
                  <c:v>27</c:v>
                </c:pt>
                <c:pt idx="593">
                  <c:v>27</c:v>
                </c:pt>
                <c:pt idx="594">
                  <c:v>27</c:v>
                </c:pt>
                <c:pt idx="595">
                  <c:v>28</c:v>
                </c:pt>
                <c:pt idx="596">
                  <c:v>28</c:v>
                </c:pt>
                <c:pt idx="597">
                  <c:v>28</c:v>
                </c:pt>
                <c:pt idx="598">
                  <c:v>28</c:v>
                </c:pt>
                <c:pt idx="599">
                  <c:v>28</c:v>
                </c:pt>
                <c:pt idx="600">
                  <c:v>28</c:v>
                </c:pt>
                <c:pt idx="601">
                  <c:v>28</c:v>
                </c:pt>
                <c:pt idx="602">
                  <c:v>29</c:v>
                </c:pt>
                <c:pt idx="603">
                  <c:v>29</c:v>
                </c:pt>
                <c:pt idx="604">
                  <c:v>29</c:v>
                </c:pt>
                <c:pt idx="605">
                  <c:v>29</c:v>
                </c:pt>
                <c:pt idx="606">
                  <c:v>29</c:v>
                </c:pt>
                <c:pt idx="607">
                  <c:v>29</c:v>
                </c:pt>
                <c:pt idx="608">
                  <c:v>29</c:v>
                </c:pt>
                <c:pt idx="609">
                  <c:v>29</c:v>
                </c:pt>
                <c:pt idx="610">
                  <c:v>29</c:v>
                </c:pt>
                <c:pt idx="611">
                  <c:v>29</c:v>
                </c:pt>
                <c:pt idx="612">
                  <c:v>29</c:v>
                </c:pt>
                <c:pt idx="613">
                  <c:v>30</c:v>
                </c:pt>
                <c:pt idx="614">
                  <c:v>30</c:v>
                </c:pt>
                <c:pt idx="615">
                  <c:v>31</c:v>
                </c:pt>
                <c:pt idx="616">
                  <c:v>31</c:v>
                </c:pt>
                <c:pt idx="617">
                  <c:v>31</c:v>
                </c:pt>
                <c:pt idx="618">
                  <c:v>31</c:v>
                </c:pt>
                <c:pt idx="619">
                  <c:v>31</c:v>
                </c:pt>
                <c:pt idx="620">
                  <c:v>31</c:v>
                </c:pt>
                <c:pt idx="621">
                  <c:v>31</c:v>
                </c:pt>
                <c:pt idx="622">
                  <c:v>32</c:v>
                </c:pt>
                <c:pt idx="623">
                  <c:v>32</c:v>
                </c:pt>
                <c:pt idx="624">
                  <c:v>32</c:v>
                </c:pt>
                <c:pt idx="625">
                  <c:v>33</c:v>
                </c:pt>
                <c:pt idx="626">
                  <c:v>34</c:v>
                </c:pt>
                <c:pt idx="627">
                  <c:v>35</c:v>
                </c:pt>
              </c:numCache>
            </c:numRef>
          </c:xVal>
          <c:yVal>
            <c:numRef>
              <c:f>'VB model'!$A$2:$A$629</c:f>
              <c:numCache>
                <c:formatCode>General</c:formatCode>
                <c:ptCount val="628"/>
                <c:pt idx="0">
                  <c:v>256</c:v>
                </c:pt>
                <c:pt idx="1">
                  <c:v>243</c:v>
                </c:pt>
                <c:pt idx="2">
                  <c:v>244</c:v>
                </c:pt>
                <c:pt idx="3">
                  <c:v>257</c:v>
                </c:pt>
                <c:pt idx="4">
                  <c:v>266</c:v>
                </c:pt>
                <c:pt idx="5">
                  <c:v>279</c:v>
                </c:pt>
                <c:pt idx="6">
                  <c:v>292</c:v>
                </c:pt>
                <c:pt idx="7">
                  <c:v>366</c:v>
                </c:pt>
                <c:pt idx="8">
                  <c:v>282</c:v>
                </c:pt>
                <c:pt idx="9">
                  <c:v>355</c:v>
                </c:pt>
                <c:pt idx="10">
                  <c:v>327</c:v>
                </c:pt>
                <c:pt idx="11">
                  <c:v>311</c:v>
                </c:pt>
                <c:pt idx="12">
                  <c:v>283</c:v>
                </c:pt>
                <c:pt idx="13">
                  <c:v>299</c:v>
                </c:pt>
                <c:pt idx="14">
                  <c:v>296</c:v>
                </c:pt>
                <c:pt idx="15">
                  <c:v>270</c:v>
                </c:pt>
                <c:pt idx="16">
                  <c:v>406</c:v>
                </c:pt>
                <c:pt idx="17">
                  <c:v>294</c:v>
                </c:pt>
                <c:pt idx="18">
                  <c:v>330</c:v>
                </c:pt>
                <c:pt idx="19">
                  <c:v>327</c:v>
                </c:pt>
                <c:pt idx="20">
                  <c:v>311</c:v>
                </c:pt>
                <c:pt idx="21">
                  <c:v>309</c:v>
                </c:pt>
                <c:pt idx="22">
                  <c:v>323</c:v>
                </c:pt>
                <c:pt idx="23">
                  <c:v>367</c:v>
                </c:pt>
                <c:pt idx="24">
                  <c:v>301</c:v>
                </c:pt>
                <c:pt idx="25">
                  <c:v>312</c:v>
                </c:pt>
                <c:pt idx="26">
                  <c:v>309</c:v>
                </c:pt>
                <c:pt idx="27">
                  <c:v>355</c:v>
                </c:pt>
                <c:pt idx="28">
                  <c:v>362</c:v>
                </c:pt>
                <c:pt idx="29">
                  <c:v>365</c:v>
                </c:pt>
                <c:pt idx="30">
                  <c:v>364</c:v>
                </c:pt>
                <c:pt idx="31">
                  <c:v>260</c:v>
                </c:pt>
                <c:pt idx="32">
                  <c:v>329</c:v>
                </c:pt>
                <c:pt idx="33">
                  <c:v>306</c:v>
                </c:pt>
                <c:pt idx="34">
                  <c:v>318</c:v>
                </c:pt>
                <c:pt idx="35">
                  <c:v>243</c:v>
                </c:pt>
                <c:pt idx="36">
                  <c:v>287</c:v>
                </c:pt>
                <c:pt idx="37">
                  <c:v>284</c:v>
                </c:pt>
                <c:pt idx="38">
                  <c:v>299</c:v>
                </c:pt>
                <c:pt idx="39">
                  <c:v>305</c:v>
                </c:pt>
                <c:pt idx="40">
                  <c:v>301</c:v>
                </c:pt>
                <c:pt idx="41">
                  <c:v>289</c:v>
                </c:pt>
                <c:pt idx="42">
                  <c:v>337</c:v>
                </c:pt>
                <c:pt idx="43">
                  <c:v>295</c:v>
                </c:pt>
                <c:pt idx="44">
                  <c:v>270</c:v>
                </c:pt>
                <c:pt idx="45">
                  <c:v>310</c:v>
                </c:pt>
                <c:pt idx="46">
                  <c:v>408</c:v>
                </c:pt>
                <c:pt idx="47">
                  <c:v>361</c:v>
                </c:pt>
                <c:pt idx="48">
                  <c:v>335</c:v>
                </c:pt>
                <c:pt idx="49">
                  <c:v>301</c:v>
                </c:pt>
                <c:pt idx="50">
                  <c:v>299</c:v>
                </c:pt>
                <c:pt idx="51">
                  <c:v>308</c:v>
                </c:pt>
                <c:pt idx="52">
                  <c:v>334</c:v>
                </c:pt>
                <c:pt idx="53">
                  <c:v>292</c:v>
                </c:pt>
                <c:pt idx="54">
                  <c:v>390</c:v>
                </c:pt>
                <c:pt idx="55">
                  <c:v>374</c:v>
                </c:pt>
                <c:pt idx="56">
                  <c:v>314</c:v>
                </c:pt>
                <c:pt idx="57">
                  <c:v>377</c:v>
                </c:pt>
                <c:pt idx="58">
                  <c:v>374</c:v>
                </c:pt>
                <c:pt idx="59">
                  <c:v>356</c:v>
                </c:pt>
                <c:pt idx="60">
                  <c:v>289</c:v>
                </c:pt>
                <c:pt idx="61">
                  <c:v>437</c:v>
                </c:pt>
                <c:pt idx="62">
                  <c:v>435</c:v>
                </c:pt>
                <c:pt idx="63">
                  <c:v>388</c:v>
                </c:pt>
                <c:pt idx="64">
                  <c:v>434</c:v>
                </c:pt>
                <c:pt idx="65">
                  <c:v>312</c:v>
                </c:pt>
                <c:pt idx="66">
                  <c:v>306</c:v>
                </c:pt>
                <c:pt idx="67">
                  <c:v>260</c:v>
                </c:pt>
                <c:pt idx="68">
                  <c:v>397</c:v>
                </c:pt>
                <c:pt idx="69">
                  <c:v>345</c:v>
                </c:pt>
                <c:pt idx="70">
                  <c:v>342</c:v>
                </c:pt>
                <c:pt idx="71">
                  <c:v>372</c:v>
                </c:pt>
                <c:pt idx="72">
                  <c:v>397</c:v>
                </c:pt>
                <c:pt idx="73">
                  <c:v>357</c:v>
                </c:pt>
                <c:pt idx="74">
                  <c:v>374</c:v>
                </c:pt>
                <c:pt idx="75">
                  <c:v>379</c:v>
                </c:pt>
                <c:pt idx="76">
                  <c:v>352</c:v>
                </c:pt>
                <c:pt idx="77">
                  <c:v>388</c:v>
                </c:pt>
                <c:pt idx="78">
                  <c:v>315</c:v>
                </c:pt>
                <c:pt idx="79">
                  <c:v>335</c:v>
                </c:pt>
                <c:pt idx="80">
                  <c:v>383</c:v>
                </c:pt>
                <c:pt idx="81">
                  <c:v>376</c:v>
                </c:pt>
                <c:pt idx="82">
                  <c:v>292</c:v>
                </c:pt>
                <c:pt idx="83">
                  <c:v>332</c:v>
                </c:pt>
                <c:pt idx="84">
                  <c:v>387</c:v>
                </c:pt>
                <c:pt idx="85">
                  <c:v>312</c:v>
                </c:pt>
                <c:pt idx="86">
                  <c:v>330</c:v>
                </c:pt>
                <c:pt idx="87">
                  <c:v>341</c:v>
                </c:pt>
                <c:pt idx="88">
                  <c:v>383</c:v>
                </c:pt>
                <c:pt idx="89">
                  <c:v>306</c:v>
                </c:pt>
                <c:pt idx="90">
                  <c:v>364</c:v>
                </c:pt>
                <c:pt idx="91">
                  <c:v>347</c:v>
                </c:pt>
                <c:pt idx="92">
                  <c:v>307</c:v>
                </c:pt>
                <c:pt idx="93">
                  <c:v>312</c:v>
                </c:pt>
                <c:pt idx="94">
                  <c:v>330</c:v>
                </c:pt>
                <c:pt idx="95">
                  <c:v>326</c:v>
                </c:pt>
                <c:pt idx="96">
                  <c:v>324</c:v>
                </c:pt>
                <c:pt idx="97">
                  <c:v>298</c:v>
                </c:pt>
                <c:pt idx="98">
                  <c:v>350</c:v>
                </c:pt>
                <c:pt idx="99">
                  <c:v>317</c:v>
                </c:pt>
                <c:pt idx="100">
                  <c:v>322</c:v>
                </c:pt>
                <c:pt idx="101">
                  <c:v>294</c:v>
                </c:pt>
                <c:pt idx="102">
                  <c:v>393</c:v>
                </c:pt>
                <c:pt idx="103">
                  <c:v>392</c:v>
                </c:pt>
                <c:pt idx="104">
                  <c:v>367</c:v>
                </c:pt>
                <c:pt idx="105">
                  <c:v>376</c:v>
                </c:pt>
                <c:pt idx="106">
                  <c:v>377</c:v>
                </c:pt>
                <c:pt idx="107">
                  <c:v>352</c:v>
                </c:pt>
                <c:pt idx="108">
                  <c:v>387</c:v>
                </c:pt>
                <c:pt idx="109">
                  <c:v>313</c:v>
                </c:pt>
                <c:pt idx="110">
                  <c:v>450</c:v>
                </c:pt>
                <c:pt idx="111">
                  <c:v>372</c:v>
                </c:pt>
                <c:pt idx="112">
                  <c:v>443</c:v>
                </c:pt>
                <c:pt idx="113">
                  <c:v>436</c:v>
                </c:pt>
                <c:pt idx="114">
                  <c:v>451</c:v>
                </c:pt>
                <c:pt idx="115">
                  <c:v>373</c:v>
                </c:pt>
                <c:pt idx="116">
                  <c:v>365</c:v>
                </c:pt>
                <c:pt idx="117">
                  <c:v>410</c:v>
                </c:pt>
                <c:pt idx="118">
                  <c:v>364</c:v>
                </c:pt>
                <c:pt idx="119">
                  <c:v>400</c:v>
                </c:pt>
                <c:pt idx="120">
                  <c:v>449</c:v>
                </c:pt>
                <c:pt idx="121">
                  <c:v>429</c:v>
                </c:pt>
                <c:pt idx="122">
                  <c:v>346</c:v>
                </c:pt>
                <c:pt idx="123">
                  <c:v>321</c:v>
                </c:pt>
                <c:pt idx="124">
                  <c:v>356</c:v>
                </c:pt>
                <c:pt idx="125">
                  <c:v>404</c:v>
                </c:pt>
                <c:pt idx="126">
                  <c:v>468</c:v>
                </c:pt>
                <c:pt idx="127">
                  <c:v>320</c:v>
                </c:pt>
                <c:pt idx="128">
                  <c:v>361</c:v>
                </c:pt>
                <c:pt idx="129">
                  <c:v>385</c:v>
                </c:pt>
                <c:pt idx="130">
                  <c:v>331</c:v>
                </c:pt>
                <c:pt idx="131">
                  <c:v>326</c:v>
                </c:pt>
                <c:pt idx="132">
                  <c:v>347</c:v>
                </c:pt>
                <c:pt idx="133">
                  <c:v>379</c:v>
                </c:pt>
                <c:pt idx="134">
                  <c:v>438</c:v>
                </c:pt>
                <c:pt idx="135">
                  <c:v>368</c:v>
                </c:pt>
                <c:pt idx="136">
                  <c:v>444</c:v>
                </c:pt>
                <c:pt idx="137">
                  <c:v>456</c:v>
                </c:pt>
                <c:pt idx="138">
                  <c:v>444</c:v>
                </c:pt>
                <c:pt idx="139">
                  <c:v>386</c:v>
                </c:pt>
                <c:pt idx="140">
                  <c:v>402</c:v>
                </c:pt>
                <c:pt idx="141">
                  <c:v>397</c:v>
                </c:pt>
                <c:pt idx="142">
                  <c:v>392</c:v>
                </c:pt>
                <c:pt idx="143">
                  <c:v>453</c:v>
                </c:pt>
                <c:pt idx="144">
                  <c:v>415</c:v>
                </c:pt>
                <c:pt idx="145">
                  <c:v>452</c:v>
                </c:pt>
                <c:pt idx="146">
                  <c:v>385</c:v>
                </c:pt>
                <c:pt idx="147">
                  <c:v>418</c:v>
                </c:pt>
                <c:pt idx="148">
                  <c:v>439</c:v>
                </c:pt>
                <c:pt idx="149">
                  <c:v>399</c:v>
                </c:pt>
                <c:pt idx="150">
                  <c:v>390</c:v>
                </c:pt>
                <c:pt idx="151">
                  <c:v>381</c:v>
                </c:pt>
                <c:pt idx="152">
                  <c:v>430</c:v>
                </c:pt>
                <c:pt idx="153">
                  <c:v>445</c:v>
                </c:pt>
                <c:pt idx="154">
                  <c:v>448</c:v>
                </c:pt>
                <c:pt idx="155">
                  <c:v>415</c:v>
                </c:pt>
                <c:pt idx="156">
                  <c:v>434</c:v>
                </c:pt>
                <c:pt idx="157">
                  <c:v>456</c:v>
                </c:pt>
                <c:pt idx="158">
                  <c:v>541</c:v>
                </c:pt>
                <c:pt idx="159">
                  <c:v>480</c:v>
                </c:pt>
                <c:pt idx="160">
                  <c:v>385</c:v>
                </c:pt>
                <c:pt idx="161">
                  <c:v>590</c:v>
                </c:pt>
                <c:pt idx="162">
                  <c:v>442</c:v>
                </c:pt>
                <c:pt idx="163">
                  <c:v>422</c:v>
                </c:pt>
                <c:pt idx="164">
                  <c:v>425</c:v>
                </c:pt>
                <c:pt idx="165">
                  <c:v>417</c:v>
                </c:pt>
                <c:pt idx="166">
                  <c:v>474</c:v>
                </c:pt>
                <c:pt idx="167">
                  <c:v>415</c:v>
                </c:pt>
                <c:pt idx="168">
                  <c:v>378</c:v>
                </c:pt>
                <c:pt idx="169">
                  <c:v>547</c:v>
                </c:pt>
                <c:pt idx="170">
                  <c:v>441</c:v>
                </c:pt>
                <c:pt idx="171">
                  <c:v>460</c:v>
                </c:pt>
                <c:pt idx="172">
                  <c:v>412</c:v>
                </c:pt>
                <c:pt idx="173">
                  <c:v>406</c:v>
                </c:pt>
                <c:pt idx="174">
                  <c:v>415</c:v>
                </c:pt>
                <c:pt idx="175">
                  <c:v>371</c:v>
                </c:pt>
                <c:pt idx="176">
                  <c:v>468</c:v>
                </c:pt>
                <c:pt idx="177">
                  <c:v>425</c:v>
                </c:pt>
                <c:pt idx="178">
                  <c:v>474</c:v>
                </c:pt>
                <c:pt idx="179">
                  <c:v>428</c:v>
                </c:pt>
                <c:pt idx="180">
                  <c:v>472</c:v>
                </c:pt>
                <c:pt idx="181">
                  <c:v>420</c:v>
                </c:pt>
                <c:pt idx="182">
                  <c:v>468</c:v>
                </c:pt>
                <c:pt idx="183">
                  <c:v>524</c:v>
                </c:pt>
                <c:pt idx="184">
                  <c:v>667</c:v>
                </c:pt>
                <c:pt idx="185">
                  <c:v>465</c:v>
                </c:pt>
                <c:pt idx="186">
                  <c:v>482</c:v>
                </c:pt>
                <c:pt idx="187">
                  <c:v>419</c:v>
                </c:pt>
                <c:pt idx="188">
                  <c:v>498</c:v>
                </c:pt>
                <c:pt idx="189">
                  <c:v>537</c:v>
                </c:pt>
                <c:pt idx="190">
                  <c:v>470</c:v>
                </c:pt>
                <c:pt idx="191">
                  <c:v>464</c:v>
                </c:pt>
                <c:pt idx="192">
                  <c:v>513</c:v>
                </c:pt>
                <c:pt idx="193">
                  <c:v>447</c:v>
                </c:pt>
                <c:pt idx="194">
                  <c:v>427</c:v>
                </c:pt>
                <c:pt idx="195">
                  <c:v>457</c:v>
                </c:pt>
                <c:pt idx="196">
                  <c:v>416</c:v>
                </c:pt>
                <c:pt idx="197">
                  <c:v>415</c:v>
                </c:pt>
                <c:pt idx="198">
                  <c:v>538</c:v>
                </c:pt>
                <c:pt idx="199">
                  <c:v>448</c:v>
                </c:pt>
                <c:pt idx="200">
                  <c:v>420</c:v>
                </c:pt>
                <c:pt idx="201">
                  <c:v>555</c:v>
                </c:pt>
                <c:pt idx="202">
                  <c:v>439</c:v>
                </c:pt>
                <c:pt idx="203">
                  <c:v>424</c:v>
                </c:pt>
                <c:pt idx="204">
                  <c:v>433</c:v>
                </c:pt>
                <c:pt idx="205">
                  <c:v>426</c:v>
                </c:pt>
                <c:pt idx="206">
                  <c:v>547</c:v>
                </c:pt>
                <c:pt idx="207">
                  <c:v>481</c:v>
                </c:pt>
                <c:pt idx="208">
                  <c:v>391</c:v>
                </c:pt>
                <c:pt idx="209">
                  <c:v>408</c:v>
                </c:pt>
                <c:pt idx="210">
                  <c:v>413</c:v>
                </c:pt>
                <c:pt idx="211">
                  <c:v>451</c:v>
                </c:pt>
                <c:pt idx="212">
                  <c:v>443</c:v>
                </c:pt>
                <c:pt idx="213">
                  <c:v>428</c:v>
                </c:pt>
                <c:pt idx="214">
                  <c:v>499</c:v>
                </c:pt>
                <c:pt idx="215">
                  <c:v>503</c:v>
                </c:pt>
                <c:pt idx="216">
                  <c:v>468</c:v>
                </c:pt>
                <c:pt idx="217">
                  <c:v>387</c:v>
                </c:pt>
                <c:pt idx="218">
                  <c:v>541</c:v>
                </c:pt>
                <c:pt idx="219">
                  <c:v>499</c:v>
                </c:pt>
                <c:pt idx="220">
                  <c:v>461</c:v>
                </c:pt>
                <c:pt idx="221">
                  <c:v>459</c:v>
                </c:pt>
                <c:pt idx="222">
                  <c:v>509</c:v>
                </c:pt>
                <c:pt idx="223">
                  <c:v>638</c:v>
                </c:pt>
                <c:pt idx="224">
                  <c:v>541</c:v>
                </c:pt>
                <c:pt idx="225">
                  <c:v>433</c:v>
                </c:pt>
                <c:pt idx="226">
                  <c:v>443</c:v>
                </c:pt>
                <c:pt idx="227">
                  <c:v>474</c:v>
                </c:pt>
                <c:pt idx="228">
                  <c:v>453</c:v>
                </c:pt>
                <c:pt idx="229">
                  <c:v>488</c:v>
                </c:pt>
                <c:pt idx="230">
                  <c:v>515</c:v>
                </c:pt>
                <c:pt idx="231">
                  <c:v>472</c:v>
                </c:pt>
                <c:pt idx="232">
                  <c:v>415</c:v>
                </c:pt>
                <c:pt idx="233">
                  <c:v>482</c:v>
                </c:pt>
                <c:pt idx="234">
                  <c:v>554</c:v>
                </c:pt>
                <c:pt idx="235">
                  <c:v>499</c:v>
                </c:pt>
                <c:pt idx="236">
                  <c:v>471</c:v>
                </c:pt>
                <c:pt idx="237">
                  <c:v>422</c:v>
                </c:pt>
                <c:pt idx="238">
                  <c:v>478</c:v>
                </c:pt>
                <c:pt idx="239">
                  <c:v>481</c:v>
                </c:pt>
                <c:pt idx="240">
                  <c:v>574</c:v>
                </c:pt>
                <c:pt idx="241">
                  <c:v>552</c:v>
                </c:pt>
                <c:pt idx="242">
                  <c:v>555</c:v>
                </c:pt>
                <c:pt idx="243">
                  <c:v>547</c:v>
                </c:pt>
                <c:pt idx="244">
                  <c:v>535</c:v>
                </c:pt>
                <c:pt idx="245">
                  <c:v>608</c:v>
                </c:pt>
                <c:pt idx="246">
                  <c:v>534</c:v>
                </c:pt>
                <c:pt idx="247">
                  <c:v>602</c:v>
                </c:pt>
                <c:pt idx="248">
                  <c:v>401</c:v>
                </c:pt>
                <c:pt idx="249">
                  <c:v>428</c:v>
                </c:pt>
                <c:pt idx="250">
                  <c:v>420</c:v>
                </c:pt>
                <c:pt idx="251">
                  <c:v>478</c:v>
                </c:pt>
                <c:pt idx="252">
                  <c:v>471</c:v>
                </c:pt>
                <c:pt idx="253">
                  <c:v>481</c:v>
                </c:pt>
                <c:pt idx="254">
                  <c:v>449</c:v>
                </c:pt>
                <c:pt idx="255">
                  <c:v>431</c:v>
                </c:pt>
                <c:pt idx="256">
                  <c:v>486</c:v>
                </c:pt>
                <c:pt idx="257">
                  <c:v>406</c:v>
                </c:pt>
                <c:pt idx="258">
                  <c:v>460</c:v>
                </c:pt>
                <c:pt idx="259">
                  <c:v>540</c:v>
                </c:pt>
                <c:pt idx="260">
                  <c:v>565</c:v>
                </c:pt>
                <c:pt idx="261">
                  <c:v>625</c:v>
                </c:pt>
                <c:pt idx="262">
                  <c:v>511</c:v>
                </c:pt>
                <c:pt idx="263">
                  <c:v>470</c:v>
                </c:pt>
                <c:pt idx="264">
                  <c:v>455</c:v>
                </c:pt>
                <c:pt idx="265">
                  <c:v>460</c:v>
                </c:pt>
                <c:pt idx="266">
                  <c:v>467</c:v>
                </c:pt>
                <c:pt idx="267">
                  <c:v>486</c:v>
                </c:pt>
                <c:pt idx="268">
                  <c:v>522</c:v>
                </c:pt>
                <c:pt idx="269">
                  <c:v>495</c:v>
                </c:pt>
                <c:pt idx="270">
                  <c:v>533</c:v>
                </c:pt>
                <c:pt idx="271">
                  <c:v>462</c:v>
                </c:pt>
                <c:pt idx="272">
                  <c:v>412</c:v>
                </c:pt>
                <c:pt idx="273">
                  <c:v>537</c:v>
                </c:pt>
                <c:pt idx="274">
                  <c:v>561</c:v>
                </c:pt>
                <c:pt idx="275">
                  <c:v>536</c:v>
                </c:pt>
                <c:pt idx="276">
                  <c:v>526</c:v>
                </c:pt>
                <c:pt idx="277">
                  <c:v>535</c:v>
                </c:pt>
                <c:pt idx="278">
                  <c:v>577</c:v>
                </c:pt>
                <c:pt idx="279">
                  <c:v>544</c:v>
                </c:pt>
                <c:pt idx="280">
                  <c:v>510</c:v>
                </c:pt>
                <c:pt idx="281">
                  <c:v>630</c:v>
                </c:pt>
                <c:pt idx="282">
                  <c:v>608</c:v>
                </c:pt>
                <c:pt idx="283">
                  <c:v>734</c:v>
                </c:pt>
                <c:pt idx="284">
                  <c:v>421</c:v>
                </c:pt>
                <c:pt idx="285">
                  <c:v>395</c:v>
                </c:pt>
                <c:pt idx="286">
                  <c:v>447</c:v>
                </c:pt>
                <c:pt idx="287">
                  <c:v>392</c:v>
                </c:pt>
                <c:pt idx="288">
                  <c:v>413</c:v>
                </c:pt>
                <c:pt idx="289">
                  <c:v>502</c:v>
                </c:pt>
                <c:pt idx="290">
                  <c:v>477</c:v>
                </c:pt>
                <c:pt idx="291">
                  <c:v>528</c:v>
                </c:pt>
                <c:pt idx="292">
                  <c:v>572</c:v>
                </c:pt>
                <c:pt idx="293">
                  <c:v>518</c:v>
                </c:pt>
                <c:pt idx="294">
                  <c:v>441</c:v>
                </c:pt>
                <c:pt idx="295">
                  <c:v>505</c:v>
                </c:pt>
                <c:pt idx="296">
                  <c:v>450</c:v>
                </c:pt>
                <c:pt idx="297">
                  <c:v>465</c:v>
                </c:pt>
                <c:pt idx="298">
                  <c:v>442</c:v>
                </c:pt>
                <c:pt idx="299">
                  <c:v>529</c:v>
                </c:pt>
                <c:pt idx="300">
                  <c:v>415</c:v>
                </c:pt>
                <c:pt idx="301">
                  <c:v>432</c:v>
                </c:pt>
                <c:pt idx="302">
                  <c:v>566</c:v>
                </c:pt>
                <c:pt idx="303">
                  <c:v>517</c:v>
                </c:pt>
                <c:pt idx="304">
                  <c:v>522</c:v>
                </c:pt>
                <c:pt idx="305">
                  <c:v>586</c:v>
                </c:pt>
                <c:pt idx="306">
                  <c:v>487</c:v>
                </c:pt>
                <c:pt idx="307">
                  <c:v>438</c:v>
                </c:pt>
                <c:pt idx="308">
                  <c:v>502</c:v>
                </c:pt>
                <c:pt idx="309">
                  <c:v>482</c:v>
                </c:pt>
                <c:pt idx="310">
                  <c:v>536</c:v>
                </c:pt>
                <c:pt idx="311">
                  <c:v>560</c:v>
                </c:pt>
                <c:pt idx="312">
                  <c:v>501</c:v>
                </c:pt>
                <c:pt idx="313">
                  <c:v>493</c:v>
                </c:pt>
                <c:pt idx="314">
                  <c:v>437</c:v>
                </c:pt>
                <c:pt idx="315">
                  <c:v>578</c:v>
                </c:pt>
                <c:pt idx="316">
                  <c:v>611</c:v>
                </c:pt>
                <c:pt idx="317">
                  <c:v>544</c:v>
                </c:pt>
                <c:pt idx="318">
                  <c:v>616</c:v>
                </c:pt>
                <c:pt idx="319">
                  <c:v>500</c:v>
                </c:pt>
                <c:pt idx="320">
                  <c:v>590</c:v>
                </c:pt>
                <c:pt idx="321">
                  <c:v>434</c:v>
                </c:pt>
                <c:pt idx="322">
                  <c:v>621</c:v>
                </c:pt>
                <c:pt idx="323">
                  <c:v>691</c:v>
                </c:pt>
                <c:pt idx="324">
                  <c:v>462</c:v>
                </c:pt>
                <c:pt idx="325">
                  <c:v>517</c:v>
                </c:pt>
                <c:pt idx="326">
                  <c:v>446</c:v>
                </c:pt>
                <c:pt idx="327">
                  <c:v>455</c:v>
                </c:pt>
                <c:pt idx="328">
                  <c:v>489</c:v>
                </c:pt>
                <c:pt idx="329">
                  <c:v>488</c:v>
                </c:pt>
                <c:pt idx="330">
                  <c:v>490</c:v>
                </c:pt>
                <c:pt idx="331">
                  <c:v>436</c:v>
                </c:pt>
                <c:pt idx="332">
                  <c:v>479</c:v>
                </c:pt>
                <c:pt idx="333">
                  <c:v>415</c:v>
                </c:pt>
                <c:pt idx="334">
                  <c:v>442</c:v>
                </c:pt>
                <c:pt idx="335">
                  <c:v>471</c:v>
                </c:pt>
                <c:pt idx="336">
                  <c:v>426</c:v>
                </c:pt>
                <c:pt idx="337">
                  <c:v>455</c:v>
                </c:pt>
                <c:pt idx="338">
                  <c:v>571</c:v>
                </c:pt>
                <c:pt idx="339">
                  <c:v>604</c:v>
                </c:pt>
                <c:pt idx="340">
                  <c:v>530</c:v>
                </c:pt>
                <c:pt idx="341">
                  <c:v>562</c:v>
                </c:pt>
                <c:pt idx="342">
                  <c:v>470</c:v>
                </c:pt>
                <c:pt idx="343">
                  <c:v>546</c:v>
                </c:pt>
                <c:pt idx="344">
                  <c:v>522</c:v>
                </c:pt>
                <c:pt idx="345">
                  <c:v>560</c:v>
                </c:pt>
                <c:pt idx="346">
                  <c:v>513</c:v>
                </c:pt>
                <c:pt idx="347">
                  <c:v>571</c:v>
                </c:pt>
                <c:pt idx="348">
                  <c:v>484</c:v>
                </c:pt>
                <c:pt idx="349">
                  <c:v>527</c:v>
                </c:pt>
                <c:pt idx="350">
                  <c:v>594</c:v>
                </c:pt>
                <c:pt idx="351">
                  <c:v>525</c:v>
                </c:pt>
                <c:pt idx="352">
                  <c:v>559</c:v>
                </c:pt>
                <c:pt idx="353">
                  <c:v>565</c:v>
                </c:pt>
                <c:pt idx="354">
                  <c:v>685</c:v>
                </c:pt>
                <c:pt idx="355">
                  <c:v>650</c:v>
                </c:pt>
                <c:pt idx="356">
                  <c:v>406</c:v>
                </c:pt>
                <c:pt idx="357">
                  <c:v>445</c:v>
                </c:pt>
                <c:pt idx="358">
                  <c:v>603</c:v>
                </c:pt>
                <c:pt idx="359">
                  <c:v>498</c:v>
                </c:pt>
                <c:pt idx="360">
                  <c:v>500</c:v>
                </c:pt>
                <c:pt idx="361">
                  <c:v>436</c:v>
                </c:pt>
                <c:pt idx="362">
                  <c:v>584</c:v>
                </c:pt>
                <c:pt idx="363">
                  <c:v>446</c:v>
                </c:pt>
                <c:pt idx="364">
                  <c:v>517</c:v>
                </c:pt>
                <c:pt idx="365">
                  <c:v>580</c:v>
                </c:pt>
                <c:pt idx="366">
                  <c:v>551</c:v>
                </c:pt>
                <c:pt idx="367">
                  <c:v>473</c:v>
                </c:pt>
                <c:pt idx="368">
                  <c:v>492</c:v>
                </c:pt>
                <c:pt idx="369">
                  <c:v>526</c:v>
                </c:pt>
                <c:pt idx="370">
                  <c:v>465</c:v>
                </c:pt>
                <c:pt idx="371">
                  <c:v>520</c:v>
                </c:pt>
                <c:pt idx="372">
                  <c:v>480</c:v>
                </c:pt>
                <c:pt idx="373">
                  <c:v>408</c:v>
                </c:pt>
                <c:pt idx="374">
                  <c:v>458</c:v>
                </c:pt>
                <c:pt idx="375">
                  <c:v>549</c:v>
                </c:pt>
                <c:pt idx="376">
                  <c:v>538</c:v>
                </c:pt>
                <c:pt idx="377">
                  <c:v>592</c:v>
                </c:pt>
                <c:pt idx="378">
                  <c:v>652</c:v>
                </c:pt>
                <c:pt idx="379">
                  <c:v>559</c:v>
                </c:pt>
                <c:pt idx="380">
                  <c:v>510</c:v>
                </c:pt>
                <c:pt idx="381">
                  <c:v>485</c:v>
                </c:pt>
                <c:pt idx="382">
                  <c:v>495</c:v>
                </c:pt>
                <c:pt idx="383">
                  <c:v>519</c:v>
                </c:pt>
                <c:pt idx="384">
                  <c:v>536</c:v>
                </c:pt>
                <c:pt idx="385">
                  <c:v>566</c:v>
                </c:pt>
                <c:pt idx="386">
                  <c:v>523</c:v>
                </c:pt>
                <c:pt idx="387">
                  <c:v>509</c:v>
                </c:pt>
                <c:pt idx="388">
                  <c:v>604</c:v>
                </c:pt>
                <c:pt idx="389">
                  <c:v>836</c:v>
                </c:pt>
                <c:pt idx="390">
                  <c:v>686</c:v>
                </c:pt>
                <c:pt idx="391">
                  <c:v>624</c:v>
                </c:pt>
                <c:pt idx="392">
                  <c:v>765</c:v>
                </c:pt>
                <c:pt idx="393">
                  <c:v>507</c:v>
                </c:pt>
                <c:pt idx="394">
                  <c:v>579</c:v>
                </c:pt>
                <c:pt idx="395">
                  <c:v>480</c:v>
                </c:pt>
                <c:pt idx="396">
                  <c:v>487</c:v>
                </c:pt>
                <c:pt idx="397">
                  <c:v>486</c:v>
                </c:pt>
                <c:pt idx="398">
                  <c:v>518</c:v>
                </c:pt>
                <c:pt idx="399">
                  <c:v>505</c:v>
                </c:pt>
                <c:pt idx="400">
                  <c:v>467</c:v>
                </c:pt>
                <c:pt idx="401">
                  <c:v>494</c:v>
                </c:pt>
                <c:pt idx="402">
                  <c:v>591</c:v>
                </c:pt>
                <c:pt idx="403">
                  <c:v>538</c:v>
                </c:pt>
                <c:pt idx="404">
                  <c:v>402</c:v>
                </c:pt>
                <c:pt idx="405">
                  <c:v>502</c:v>
                </c:pt>
                <c:pt idx="406">
                  <c:v>522</c:v>
                </c:pt>
                <c:pt idx="407">
                  <c:v>524</c:v>
                </c:pt>
                <c:pt idx="408">
                  <c:v>480</c:v>
                </c:pt>
                <c:pt idx="409">
                  <c:v>560</c:v>
                </c:pt>
                <c:pt idx="410">
                  <c:v>608</c:v>
                </c:pt>
                <c:pt idx="411">
                  <c:v>605</c:v>
                </c:pt>
                <c:pt idx="412">
                  <c:v>623</c:v>
                </c:pt>
                <c:pt idx="413">
                  <c:v>520</c:v>
                </c:pt>
                <c:pt idx="414">
                  <c:v>559</c:v>
                </c:pt>
                <c:pt idx="415">
                  <c:v>627</c:v>
                </c:pt>
                <c:pt idx="416">
                  <c:v>521</c:v>
                </c:pt>
                <c:pt idx="417">
                  <c:v>499</c:v>
                </c:pt>
                <c:pt idx="418">
                  <c:v>585</c:v>
                </c:pt>
                <c:pt idx="419">
                  <c:v>613</c:v>
                </c:pt>
                <c:pt idx="420">
                  <c:v>575</c:v>
                </c:pt>
                <c:pt idx="421">
                  <c:v>591</c:v>
                </c:pt>
                <c:pt idx="422">
                  <c:v>607</c:v>
                </c:pt>
                <c:pt idx="423">
                  <c:v>622</c:v>
                </c:pt>
                <c:pt idx="424">
                  <c:v>555</c:v>
                </c:pt>
                <c:pt idx="425">
                  <c:v>622</c:v>
                </c:pt>
                <c:pt idx="426">
                  <c:v>645</c:v>
                </c:pt>
                <c:pt idx="427">
                  <c:v>439</c:v>
                </c:pt>
                <c:pt idx="428">
                  <c:v>630</c:v>
                </c:pt>
                <c:pt idx="429">
                  <c:v>605</c:v>
                </c:pt>
                <c:pt idx="430">
                  <c:v>661</c:v>
                </c:pt>
                <c:pt idx="431">
                  <c:v>470</c:v>
                </c:pt>
                <c:pt idx="432">
                  <c:v>486</c:v>
                </c:pt>
                <c:pt idx="433">
                  <c:v>520</c:v>
                </c:pt>
                <c:pt idx="434">
                  <c:v>503</c:v>
                </c:pt>
                <c:pt idx="435">
                  <c:v>475</c:v>
                </c:pt>
                <c:pt idx="436">
                  <c:v>464</c:v>
                </c:pt>
                <c:pt idx="437">
                  <c:v>598</c:v>
                </c:pt>
                <c:pt idx="438">
                  <c:v>483</c:v>
                </c:pt>
                <c:pt idx="439">
                  <c:v>539</c:v>
                </c:pt>
                <c:pt idx="440">
                  <c:v>451</c:v>
                </c:pt>
                <c:pt idx="441">
                  <c:v>468</c:v>
                </c:pt>
                <c:pt idx="442">
                  <c:v>640</c:v>
                </c:pt>
                <c:pt idx="443">
                  <c:v>471</c:v>
                </c:pt>
                <c:pt idx="444">
                  <c:v>413</c:v>
                </c:pt>
                <c:pt idx="445">
                  <c:v>616</c:v>
                </c:pt>
                <c:pt idx="446">
                  <c:v>488</c:v>
                </c:pt>
                <c:pt idx="447">
                  <c:v>497</c:v>
                </c:pt>
                <c:pt idx="448">
                  <c:v>297</c:v>
                </c:pt>
                <c:pt idx="449">
                  <c:v>482</c:v>
                </c:pt>
                <c:pt idx="450">
                  <c:v>532</c:v>
                </c:pt>
                <c:pt idx="451">
                  <c:v>585</c:v>
                </c:pt>
                <c:pt idx="452">
                  <c:v>843</c:v>
                </c:pt>
                <c:pt idx="453">
                  <c:v>648</c:v>
                </c:pt>
                <c:pt idx="454">
                  <c:v>653</c:v>
                </c:pt>
                <c:pt idx="455">
                  <c:v>509</c:v>
                </c:pt>
                <c:pt idx="456">
                  <c:v>517</c:v>
                </c:pt>
                <c:pt idx="457">
                  <c:v>508</c:v>
                </c:pt>
                <c:pt idx="458">
                  <c:v>508</c:v>
                </c:pt>
                <c:pt idx="459">
                  <c:v>538</c:v>
                </c:pt>
                <c:pt idx="460">
                  <c:v>541</c:v>
                </c:pt>
                <c:pt idx="461">
                  <c:v>561</c:v>
                </c:pt>
                <c:pt idx="462">
                  <c:v>487</c:v>
                </c:pt>
                <c:pt idx="463">
                  <c:v>555</c:v>
                </c:pt>
                <c:pt idx="464">
                  <c:v>523</c:v>
                </c:pt>
                <c:pt idx="465">
                  <c:v>606</c:v>
                </c:pt>
                <c:pt idx="466">
                  <c:v>515</c:v>
                </c:pt>
                <c:pt idx="467">
                  <c:v>594</c:v>
                </c:pt>
                <c:pt idx="468">
                  <c:v>569</c:v>
                </c:pt>
                <c:pt idx="469">
                  <c:v>482</c:v>
                </c:pt>
                <c:pt idx="470">
                  <c:v>590</c:v>
                </c:pt>
                <c:pt idx="471">
                  <c:v>585</c:v>
                </c:pt>
                <c:pt idx="472">
                  <c:v>511</c:v>
                </c:pt>
                <c:pt idx="473">
                  <c:v>534</c:v>
                </c:pt>
                <c:pt idx="474">
                  <c:v>659</c:v>
                </c:pt>
                <c:pt idx="475">
                  <c:v>586</c:v>
                </c:pt>
                <c:pt idx="476">
                  <c:v>650</c:v>
                </c:pt>
                <c:pt idx="477">
                  <c:v>660</c:v>
                </c:pt>
                <c:pt idx="478">
                  <c:v>673</c:v>
                </c:pt>
                <c:pt idx="479">
                  <c:v>725</c:v>
                </c:pt>
                <c:pt idx="480">
                  <c:v>412</c:v>
                </c:pt>
                <c:pt idx="481">
                  <c:v>551</c:v>
                </c:pt>
                <c:pt idx="482">
                  <c:v>499</c:v>
                </c:pt>
                <c:pt idx="483">
                  <c:v>512</c:v>
                </c:pt>
                <c:pt idx="484">
                  <c:v>794</c:v>
                </c:pt>
                <c:pt idx="485">
                  <c:v>587</c:v>
                </c:pt>
                <c:pt idx="486">
                  <c:v>580</c:v>
                </c:pt>
                <c:pt idx="487">
                  <c:v>531</c:v>
                </c:pt>
                <c:pt idx="488">
                  <c:v>495</c:v>
                </c:pt>
                <c:pt idx="489">
                  <c:v>576</c:v>
                </c:pt>
                <c:pt idx="490">
                  <c:v>595</c:v>
                </c:pt>
                <c:pt idx="491">
                  <c:v>604</c:v>
                </c:pt>
                <c:pt idx="492">
                  <c:v>593</c:v>
                </c:pt>
                <c:pt idx="493">
                  <c:v>545</c:v>
                </c:pt>
                <c:pt idx="494">
                  <c:v>462</c:v>
                </c:pt>
                <c:pt idx="495">
                  <c:v>561</c:v>
                </c:pt>
                <c:pt idx="496">
                  <c:v>488</c:v>
                </c:pt>
                <c:pt idx="497">
                  <c:v>456</c:v>
                </c:pt>
                <c:pt idx="498">
                  <c:v>612</c:v>
                </c:pt>
                <c:pt idx="499">
                  <c:v>715</c:v>
                </c:pt>
                <c:pt idx="500">
                  <c:v>577</c:v>
                </c:pt>
                <c:pt idx="501">
                  <c:v>497</c:v>
                </c:pt>
                <c:pt idx="502">
                  <c:v>554</c:v>
                </c:pt>
                <c:pt idx="503">
                  <c:v>564</c:v>
                </c:pt>
                <c:pt idx="504">
                  <c:v>515</c:v>
                </c:pt>
                <c:pt idx="505">
                  <c:v>529</c:v>
                </c:pt>
                <c:pt idx="506">
                  <c:v>671</c:v>
                </c:pt>
                <c:pt idx="507">
                  <c:v>530</c:v>
                </c:pt>
                <c:pt idx="508">
                  <c:v>605</c:v>
                </c:pt>
                <c:pt idx="509">
                  <c:v>663</c:v>
                </c:pt>
                <c:pt idx="510">
                  <c:v>607</c:v>
                </c:pt>
                <c:pt idx="511">
                  <c:v>601</c:v>
                </c:pt>
                <c:pt idx="512">
                  <c:v>650</c:v>
                </c:pt>
                <c:pt idx="513">
                  <c:v>594</c:v>
                </c:pt>
                <c:pt idx="514">
                  <c:v>493</c:v>
                </c:pt>
                <c:pt idx="515">
                  <c:v>506</c:v>
                </c:pt>
                <c:pt idx="516">
                  <c:v>590</c:v>
                </c:pt>
                <c:pt idx="517">
                  <c:v>488</c:v>
                </c:pt>
                <c:pt idx="518">
                  <c:v>515</c:v>
                </c:pt>
                <c:pt idx="519">
                  <c:v>529</c:v>
                </c:pt>
                <c:pt idx="520">
                  <c:v>585</c:v>
                </c:pt>
                <c:pt idx="521">
                  <c:v>563</c:v>
                </c:pt>
                <c:pt idx="522">
                  <c:v>514</c:v>
                </c:pt>
                <c:pt idx="523">
                  <c:v>689</c:v>
                </c:pt>
                <c:pt idx="524">
                  <c:v>469</c:v>
                </c:pt>
                <c:pt idx="525">
                  <c:v>582</c:v>
                </c:pt>
                <c:pt idx="526">
                  <c:v>610</c:v>
                </c:pt>
                <c:pt idx="527">
                  <c:v>560</c:v>
                </c:pt>
                <c:pt idx="528">
                  <c:v>852</c:v>
                </c:pt>
                <c:pt idx="529">
                  <c:v>619</c:v>
                </c:pt>
                <c:pt idx="530">
                  <c:v>640</c:v>
                </c:pt>
                <c:pt idx="531">
                  <c:v>625</c:v>
                </c:pt>
                <c:pt idx="532">
                  <c:v>604</c:v>
                </c:pt>
                <c:pt idx="533">
                  <c:v>579</c:v>
                </c:pt>
                <c:pt idx="534">
                  <c:v>507</c:v>
                </c:pt>
                <c:pt idx="535">
                  <c:v>642</c:v>
                </c:pt>
                <c:pt idx="536">
                  <c:v>732</c:v>
                </c:pt>
                <c:pt idx="537">
                  <c:v>603</c:v>
                </c:pt>
                <c:pt idx="538">
                  <c:v>675</c:v>
                </c:pt>
                <c:pt idx="539">
                  <c:v>625</c:v>
                </c:pt>
                <c:pt idx="540">
                  <c:v>786</c:v>
                </c:pt>
                <c:pt idx="541">
                  <c:v>492</c:v>
                </c:pt>
                <c:pt idx="542">
                  <c:v>458</c:v>
                </c:pt>
                <c:pt idx="543">
                  <c:v>804</c:v>
                </c:pt>
                <c:pt idx="544">
                  <c:v>899</c:v>
                </c:pt>
                <c:pt idx="545">
                  <c:v>462</c:v>
                </c:pt>
                <c:pt idx="546">
                  <c:v>480</c:v>
                </c:pt>
                <c:pt idx="547">
                  <c:v>482</c:v>
                </c:pt>
                <c:pt idx="548">
                  <c:v>526</c:v>
                </c:pt>
                <c:pt idx="549">
                  <c:v>578</c:v>
                </c:pt>
                <c:pt idx="550">
                  <c:v>551</c:v>
                </c:pt>
                <c:pt idx="551">
                  <c:v>700</c:v>
                </c:pt>
                <c:pt idx="552">
                  <c:v>678</c:v>
                </c:pt>
                <c:pt idx="553">
                  <c:v>637</c:v>
                </c:pt>
                <c:pt idx="554">
                  <c:v>593</c:v>
                </c:pt>
                <c:pt idx="555">
                  <c:v>902</c:v>
                </c:pt>
                <c:pt idx="556">
                  <c:v>529</c:v>
                </c:pt>
                <c:pt idx="557">
                  <c:v>587</c:v>
                </c:pt>
                <c:pt idx="558">
                  <c:v>576</c:v>
                </c:pt>
                <c:pt idx="559">
                  <c:v>606</c:v>
                </c:pt>
                <c:pt idx="560">
                  <c:v>496</c:v>
                </c:pt>
                <c:pt idx="561">
                  <c:v>608</c:v>
                </c:pt>
                <c:pt idx="562">
                  <c:v>882</c:v>
                </c:pt>
                <c:pt idx="563">
                  <c:v>614</c:v>
                </c:pt>
                <c:pt idx="564">
                  <c:v>637</c:v>
                </c:pt>
                <c:pt idx="565">
                  <c:v>645</c:v>
                </c:pt>
                <c:pt idx="566">
                  <c:v>680</c:v>
                </c:pt>
                <c:pt idx="567">
                  <c:v>665</c:v>
                </c:pt>
                <c:pt idx="568">
                  <c:v>610</c:v>
                </c:pt>
                <c:pt idx="569">
                  <c:v>629</c:v>
                </c:pt>
                <c:pt idx="570">
                  <c:v>974</c:v>
                </c:pt>
                <c:pt idx="571">
                  <c:v>541</c:v>
                </c:pt>
                <c:pt idx="572">
                  <c:v>606</c:v>
                </c:pt>
                <c:pt idx="573">
                  <c:v>520</c:v>
                </c:pt>
                <c:pt idx="574">
                  <c:v>661</c:v>
                </c:pt>
                <c:pt idx="575">
                  <c:v>645</c:v>
                </c:pt>
                <c:pt idx="576">
                  <c:v>674</c:v>
                </c:pt>
                <c:pt idx="577">
                  <c:v>972</c:v>
                </c:pt>
                <c:pt idx="578">
                  <c:v>516</c:v>
                </c:pt>
                <c:pt idx="579">
                  <c:v>557</c:v>
                </c:pt>
                <c:pt idx="580">
                  <c:v>712</c:v>
                </c:pt>
                <c:pt idx="581">
                  <c:v>735</c:v>
                </c:pt>
                <c:pt idx="582">
                  <c:v>667</c:v>
                </c:pt>
                <c:pt idx="583">
                  <c:v>642</c:v>
                </c:pt>
                <c:pt idx="584">
                  <c:v>664</c:v>
                </c:pt>
                <c:pt idx="585">
                  <c:v>504</c:v>
                </c:pt>
                <c:pt idx="586">
                  <c:v>713</c:v>
                </c:pt>
                <c:pt idx="587">
                  <c:v>666</c:v>
                </c:pt>
                <c:pt idx="588">
                  <c:v>897</c:v>
                </c:pt>
                <c:pt idx="589">
                  <c:v>569</c:v>
                </c:pt>
                <c:pt idx="590">
                  <c:v>932</c:v>
                </c:pt>
                <c:pt idx="591">
                  <c:v>680</c:v>
                </c:pt>
                <c:pt idx="592">
                  <c:v>630</c:v>
                </c:pt>
                <c:pt idx="593">
                  <c:v>717</c:v>
                </c:pt>
                <c:pt idx="594">
                  <c:v>681</c:v>
                </c:pt>
                <c:pt idx="595">
                  <c:v>541</c:v>
                </c:pt>
                <c:pt idx="596">
                  <c:v>887</c:v>
                </c:pt>
                <c:pt idx="597">
                  <c:v>681</c:v>
                </c:pt>
                <c:pt idx="598">
                  <c:v>660</c:v>
                </c:pt>
                <c:pt idx="599">
                  <c:v>670</c:v>
                </c:pt>
                <c:pt idx="600">
                  <c:v>650</c:v>
                </c:pt>
                <c:pt idx="601">
                  <c:v>986</c:v>
                </c:pt>
                <c:pt idx="602">
                  <c:v>672</c:v>
                </c:pt>
                <c:pt idx="603">
                  <c:v>683</c:v>
                </c:pt>
                <c:pt idx="604">
                  <c:v>588</c:v>
                </c:pt>
                <c:pt idx="605">
                  <c:v>796</c:v>
                </c:pt>
                <c:pt idx="606">
                  <c:v>714</c:v>
                </c:pt>
                <c:pt idx="607">
                  <c:v>577</c:v>
                </c:pt>
                <c:pt idx="608">
                  <c:v>671</c:v>
                </c:pt>
                <c:pt idx="609">
                  <c:v>601</c:v>
                </c:pt>
                <c:pt idx="610">
                  <c:v>690</c:v>
                </c:pt>
                <c:pt idx="611">
                  <c:v>1025</c:v>
                </c:pt>
                <c:pt idx="612">
                  <c:v>1010</c:v>
                </c:pt>
                <c:pt idx="613">
                  <c:v>553</c:v>
                </c:pt>
                <c:pt idx="614">
                  <c:v>552</c:v>
                </c:pt>
                <c:pt idx="615">
                  <c:v>658</c:v>
                </c:pt>
                <c:pt idx="616">
                  <c:v>569</c:v>
                </c:pt>
                <c:pt idx="617">
                  <c:v>685</c:v>
                </c:pt>
                <c:pt idx="618">
                  <c:v>655</c:v>
                </c:pt>
                <c:pt idx="619">
                  <c:v>731</c:v>
                </c:pt>
                <c:pt idx="620">
                  <c:v>921</c:v>
                </c:pt>
                <c:pt idx="621">
                  <c:v>1020</c:v>
                </c:pt>
                <c:pt idx="622">
                  <c:v>593</c:v>
                </c:pt>
                <c:pt idx="623">
                  <c:v>953</c:v>
                </c:pt>
                <c:pt idx="624">
                  <c:v>1045</c:v>
                </c:pt>
                <c:pt idx="625">
                  <c:v>797</c:v>
                </c:pt>
                <c:pt idx="626">
                  <c:v>1026</c:v>
                </c:pt>
                <c:pt idx="627">
                  <c:v>709</c:v>
                </c:pt>
              </c:numCache>
            </c:numRef>
          </c:yVal>
          <c:smooth val="0"/>
        </c:ser>
        <c:ser>
          <c:idx val="1"/>
          <c:order val="1"/>
          <c:tx>
            <c:v>Model</c:v>
          </c:tx>
          <c:spPr>
            <a:ln w="28575">
              <a:solidFill>
                <a:srgbClr val="FFFF00"/>
              </a:solidFill>
            </a:ln>
          </c:spPr>
          <c:marker>
            <c:symbol val="none"/>
          </c:marker>
          <c:xVal>
            <c:numRef>
              <c:f>'VB model'!$F$2:$F$35</c:f>
              <c:numCache>
                <c:formatCode>General</c:formatCode>
                <c:ptCount val="34"/>
                <c:pt idx="0">
                  <c:v>2</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numCache>
            </c:numRef>
          </c:xVal>
          <c:yVal>
            <c:numRef>
              <c:f>'VB model'!$G$2:$G$35</c:f>
              <c:numCache>
                <c:formatCode>General</c:formatCode>
                <c:ptCount val="34"/>
                <c:pt idx="0">
                  <c:v>301.21209999999923</c:v>
                </c:pt>
                <c:pt idx="1">
                  <c:v>331.74689999999993</c:v>
                </c:pt>
                <c:pt idx="2">
                  <c:v>360.37129999999894</c:v>
                </c:pt>
                <c:pt idx="3">
                  <c:v>387.20490000000001</c:v>
                </c:pt>
                <c:pt idx="4">
                  <c:v>412.35950000000008</c:v>
                </c:pt>
                <c:pt idx="5">
                  <c:v>435.94040000000001</c:v>
                </c:pt>
                <c:pt idx="6">
                  <c:v>458.04590000000002</c:v>
                </c:pt>
                <c:pt idx="7">
                  <c:v>478.76839999999805</c:v>
                </c:pt>
                <c:pt idx="8">
                  <c:v>498.19439999999969</c:v>
                </c:pt>
                <c:pt idx="9">
                  <c:v>516.40499999999997</c:v>
                </c:pt>
                <c:pt idx="10">
                  <c:v>533.47630000000004</c:v>
                </c:pt>
                <c:pt idx="11">
                  <c:v>549.47950000000003</c:v>
                </c:pt>
                <c:pt idx="12">
                  <c:v>564.48140000000001</c:v>
                </c:pt>
                <c:pt idx="13">
                  <c:v>578.54480000000001</c:v>
                </c:pt>
                <c:pt idx="14">
                  <c:v>591.72820000000002</c:v>
                </c:pt>
                <c:pt idx="15">
                  <c:v>604.08690000000001</c:v>
                </c:pt>
                <c:pt idx="16">
                  <c:v>615.67229999999938</c:v>
                </c:pt>
                <c:pt idx="17">
                  <c:v>626.53289999999947</c:v>
                </c:pt>
                <c:pt idx="18">
                  <c:v>636.71400000000051</c:v>
                </c:pt>
                <c:pt idx="19">
                  <c:v>646.25810000000001</c:v>
                </c:pt>
                <c:pt idx="20">
                  <c:v>655.20500000000004</c:v>
                </c:pt>
                <c:pt idx="21">
                  <c:v>663.59230000000002</c:v>
                </c:pt>
                <c:pt idx="22">
                  <c:v>671.4547</c:v>
                </c:pt>
                <c:pt idx="23">
                  <c:v>678.82529999999747</c:v>
                </c:pt>
                <c:pt idx="24">
                  <c:v>685.73469999999998</c:v>
                </c:pt>
                <c:pt idx="25">
                  <c:v>692.21180000000004</c:v>
                </c:pt>
                <c:pt idx="26">
                  <c:v>698.28369999999995</c:v>
                </c:pt>
                <c:pt idx="27">
                  <c:v>703.97569999999996</c:v>
                </c:pt>
                <c:pt idx="28">
                  <c:v>709.31149999999946</c:v>
                </c:pt>
                <c:pt idx="29">
                  <c:v>714.31349999999998</c:v>
                </c:pt>
                <c:pt idx="30">
                  <c:v>719.00259999999946</c:v>
                </c:pt>
                <c:pt idx="31">
                  <c:v>723.39829999999949</c:v>
                </c:pt>
                <c:pt idx="32">
                  <c:v>727.51900000000001</c:v>
                </c:pt>
                <c:pt idx="33">
                  <c:v>731.38189999999997</c:v>
                </c:pt>
              </c:numCache>
            </c:numRef>
          </c:yVal>
          <c:smooth val="0"/>
        </c:ser>
        <c:dLbls>
          <c:showLegendKey val="0"/>
          <c:showVal val="0"/>
          <c:showCatName val="0"/>
          <c:showSerName val="0"/>
          <c:showPercent val="0"/>
          <c:showBubbleSize val="0"/>
        </c:dLbls>
        <c:axId val="105620224"/>
        <c:axId val="105622144"/>
      </c:scatterChart>
      <c:valAx>
        <c:axId val="105620224"/>
        <c:scaling>
          <c:orientation val="minMax"/>
        </c:scaling>
        <c:delete val="0"/>
        <c:axPos val="b"/>
        <c:title>
          <c:tx>
            <c:rich>
              <a:bodyPr/>
              <a:lstStyle/>
              <a:p>
                <a:pPr>
                  <a:defRPr sz="2000" b="0">
                    <a:solidFill>
                      <a:schemeClr val="bg1"/>
                    </a:solidFill>
                    <a:latin typeface="Tahoma" pitchFamily="34" charset="0"/>
                    <a:ea typeface="Tahoma" pitchFamily="34" charset="0"/>
                    <a:cs typeface="Tahoma" pitchFamily="34" charset="0"/>
                  </a:defRPr>
                </a:pPr>
                <a:r>
                  <a:rPr lang="en-US" sz="2000" b="0" dirty="0">
                    <a:solidFill>
                      <a:schemeClr val="bg1"/>
                    </a:solidFill>
                    <a:latin typeface="Tahoma" pitchFamily="34" charset="0"/>
                    <a:ea typeface="Tahoma" pitchFamily="34" charset="0"/>
                    <a:cs typeface="Tahoma" pitchFamily="34" charset="0"/>
                  </a:rPr>
                  <a:t>Age</a:t>
                </a:r>
                <a:r>
                  <a:rPr lang="en-US" sz="2000" b="0" baseline="0" dirty="0">
                    <a:solidFill>
                      <a:schemeClr val="bg1"/>
                    </a:solidFill>
                    <a:latin typeface="Tahoma" pitchFamily="34" charset="0"/>
                    <a:ea typeface="Tahoma" pitchFamily="34" charset="0"/>
                    <a:cs typeface="Tahoma" pitchFamily="34" charset="0"/>
                  </a:rPr>
                  <a:t> (years)</a:t>
                </a:r>
                <a:endParaRPr lang="en-US" sz="2000" b="0" dirty="0">
                  <a:solidFill>
                    <a:schemeClr val="bg1"/>
                  </a:solidFill>
                  <a:latin typeface="Tahoma" pitchFamily="34" charset="0"/>
                  <a:ea typeface="Tahoma" pitchFamily="34" charset="0"/>
                  <a:cs typeface="Tahoma" pitchFamily="34" charset="0"/>
                </a:endParaRPr>
              </a:p>
            </c:rich>
          </c:tx>
          <c:layout/>
          <c:overlay val="0"/>
        </c:title>
        <c:numFmt formatCode="General" sourceLinked="1"/>
        <c:majorTickMark val="out"/>
        <c:minorTickMark val="none"/>
        <c:tickLblPos val="nextTo"/>
        <c:spPr>
          <a:ln>
            <a:solidFill>
              <a:schemeClr val="bg1"/>
            </a:solidFill>
          </a:ln>
        </c:spPr>
        <c:txPr>
          <a:bodyPr/>
          <a:lstStyle/>
          <a:p>
            <a:pPr>
              <a:defRPr sz="1800">
                <a:solidFill>
                  <a:schemeClr val="bg1"/>
                </a:solidFill>
                <a:latin typeface="Tahoma" pitchFamily="34" charset="0"/>
                <a:ea typeface="Tahoma" pitchFamily="34" charset="0"/>
                <a:cs typeface="Tahoma" pitchFamily="34" charset="0"/>
              </a:defRPr>
            </a:pPr>
            <a:endParaRPr lang="en-US"/>
          </a:p>
        </c:txPr>
        <c:crossAx val="105622144"/>
        <c:crosses val="autoZero"/>
        <c:crossBetween val="midCat"/>
      </c:valAx>
      <c:valAx>
        <c:axId val="105622144"/>
        <c:scaling>
          <c:orientation val="minMax"/>
        </c:scaling>
        <c:delete val="0"/>
        <c:axPos val="l"/>
        <c:title>
          <c:tx>
            <c:rich>
              <a:bodyPr/>
              <a:lstStyle/>
              <a:p>
                <a:pPr>
                  <a:defRPr sz="2000" b="0">
                    <a:solidFill>
                      <a:schemeClr val="bg1"/>
                    </a:solidFill>
                    <a:latin typeface="Tahoma" pitchFamily="34" charset="0"/>
                    <a:ea typeface="Tahoma" pitchFamily="34" charset="0"/>
                    <a:cs typeface="Tahoma" pitchFamily="34" charset="0"/>
                  </a:defRPr>
                </a:pPr>
                <a:r>
                  <a:rPr lang="en-US" sz="2000" b="0">
                    <a:solidFill>
                      <a:schemeClr val="bg1"/>
                    </a:solidFill>
                    <a:latin typeface="Tahoma" pitchFamily="34" charset="0"/>
                    <a:ea typeface="Tahoma" pitchFamily="34" charset="0"/>
                    <a:cs typeface="Tahoma" pitchFamily="34" charset="0"/>
                  </a:rPr>
                  <a:t>Total length (mm)</a:t>
                </a:r>
              </a:p>
            </c:rich>
          </c:tx>
          <c:layout/>
          <c:overlay val="0"/>
        </c:title>
        <c:numFmt formatCode="General" sourceLinked="1"/>
        <c:majorTickMark val="out"/>
        <c:minorTickMark val="none"/>
        <c:tickLblPos val="nextTo"/>
        <c:spPr>
          <a:ln>
            <a:solidFill>
              <a:schemeClr val="bg1"/>
            </a:solidFill>
          </a:ln>
        </c:spPr>
        <c:txPr>
          <a:bodyPr/>
          <a:lstStyle/>
          <a:p>
            <a:pPr>
              <a:defRPr sz="1800">
                <a:solidFill>
                  <a:schemeClr val="bg1"/>
                </a:solidFill>
                <a:latin typeface="Tahoma" pitchFamily="34" charset="0"/>
                <a:ea typeface="Tahoma" pitchFamily="34" charset="0"/>
                <a:cs typeface="Tahoma" pitchFamily="34" charset="0"/>
              </a:defRPr>
            </a:pPr>
            <a:endParaRPr lang="en-US"/>
          </a:p>
        </c:txPr>
        <c:crossAx val="105620224"/>
        <c:crosses val="autoZero"/>
        <c:crossBetween val="midCat"/>
      </c:valAx>
      <c:spPr>
        <a:noFill/>
        <a:ln w="25400">
          <a:solidFill>
            <a:prstClr val="white"/>
          </a:solidFill>
        </a:ln>
      </c:spPr>
    </c:plotArea>
    <c:plotVisOnly val="1"/>
    <c:dispBlanksAs val="gap"/>
    <c:showDLblsOverMax val="0"/>
  </c:chart>
  <c:spPr>
    <a:solidFill>
      <a:schemeClr val="tx1">
        <a:lumMod val="65000"/>
        <a:lumOff val="35000"/>
      </a:schemeClr>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85928099470141"/>
          <c:y val="3.5731893310633492E-2"/>
          <c:w val="0.78397993146299072"/>
          <c:h val="0.79900546215506862"/>
        </c:manualLayout>
      </c:layout>
      <c:scatterChart>
        <c:scatterStyle val="lineMarker"/>
        <c:varyColors val="0"/>
        <c:ser>
          <c:idx val="0"/>
          <c:order val="0"/>
          <c:tx>
            <c:v>Priest Lake 2013</c:v>
          </c:tx>
          <c:spPr>
            <a:ln>
              <a:noFill/>
            </a:ln>
          </c:spPr>
          <c:marker>
            <c:symbol val="circle"/>
            <c:size val="5"/>
            <c:spPr>
              <a:noFill/>
              <a:ln>
                <a:solidFill>
                  <a:srgbClr val="FFFF00"/>
                </a:solidFill>
              </a:ln>
            </c:spPr>
          </c:marker>
          <c:xVal>
            <c:numRef>
              <c:f>'VB model'!$B$2:$B$629</c:f>
              <c:numCache>
                <c:formatCode>General</c:formatCode>
                <c:ptCount val="628"/>
                <c:pt idx="0">
                  <c:v>2</c:v>
                </c:pt>
                <c:pt idx="1">
                  <c:v>2</c:v>
                </c:pt>
                <c:pt idx="2">
                  <c:v>2</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pt idx="47">
                  <c:v>3</c:v>
                </c:pt>
                <c:pt idx="48">
                  <c:v>3</c:v>
                </c:pt>
                <c:pt idx="49">
                  <c:v>3</c:v>
                </c:pt>
                <c:pt idx="50">
                  <c:v>3</c:v>
                </c:pt>
                <c:pt idx="51">
                  <c:v>3</c:v>
                </c:pt>
                <c:pt idx="52">
                  <c:v>3</c:v>
                </c:pt>
                <c:pt idx="53">
                  <c:v>3</c:v>
                </c:pt>
                <c:pt idx="54">
                  <c:v>4</c:v>
                </c:pt>
                <c:pt idx="55">
                  <c:v>4</c:v>
                </c:pt>
                <c:pt idx="56">
                  <c:v>4</c:v>
                </c:pt>
                <c:pt idx="57">
                  <c:v>4</c:v>
                </c:pt>
                <c:pt idx="58">
                  <c:v>4</c:v>
                </c:pt>
                <c:pt idx="59">
                  <c:v>4</c:v>
                </c:pt>
                <c:pt idx="60">
                  <c:v>4</c:v>
                </c:pt>
                <c:pt idx="61">
                  <c:v>4</c:v>
                </c:pt>
                <c:pt idx="62">
                  <c:v>4</c:v>
                </c:pt>
                <c:pt idx="63">
                  <c:v>4</c:v>
                </c:pt>
                <c:pt idx="64">
                  <c:v>4</c:v>
                </c:pt>
                <c:pt idx="65">
                  <c:v>4</c:v>
                </c:pt>
                <c:pt idx="66">
                  <c:v>4</c:v>
                </c:pt>
                <c:pt idx="67">
                  <c:v>4</c:v>
                </c:pt>
                <c:pt idx="68">
                  <c:v>4</c:v>
                </c:pt>
                <c:pt idx="69">
                  <c:v>4</c:v>
                </c:pt>
                <c:pt idx="70">
                  <c:v>4</c:v>
                </c:pt>
                <c:pt idx="71">
                  <c:v>4</c:v>
                </c:pt>
                <c:pt idx="72">
                  <c:v>4</c:v>
                </c:pt>
                <c:pt idx="73">
                  <c:v>4</c:v>
                </c:pt>
                <c:pt idx="74">
                  <c:v>4</c:v>
                </c:pt>
                <c:pt idx="75">
                  <c:v>4</c:v>
                </c:pt>
                <c:pt idx="76">
                  <c:v>4</c:v>
                </c:pt>
                <c:pt idx="77">
                  <c:v>4</c:v>
                </c:pt>
                <c:pt idx="78">
                  <c:v>4</c:v>
                </c:pt>
                <c:pt idx="79">
                  <c:v>4</c:v>
                </c:pt>
                <c:pt idx="80">
                  <c:v>4</c:v>
                </c:pt>
                <c:pt idx="81">
                  <c:v>4</c:v>
                </c:pt>
                <c:pt idx="82">
                  <c:v>4</c:v>
                </c:pt>
                <c:pt idx="83">
                  <c:v>4</c:v>
                </c:pt>
                <c:pt idx="84">
                  <c:v>4</c:v>
                </c:pt>
                <c:pt idx="85">
                  <c:v>4</c:v>
                </c:pt>
                <c:pt idx="86">
                  <c:v>4</c:v>
                </c:pt>
                <c:pt idx="87">
                  <c:v>4</c:v>
                </c:pt>
                <c:pt idx="88">
                  <c:v>4</c:v>
                </c:pt>
                <c:pt idx="89">
                  <c:v>4</c:v>
                </c:pt>
                <c:pt idx="90">
                  <c:v>4</c:v>
                </c:pt>
                <c:pt idx="91">
                  <c:v>4</c:v>
                </c:pt>
                <c:pt idx="92">
                  <c:v>4</c:v>
                </c:pt>
                <c:pt idx="93">
                  <c:v>4</c:v>
                </c:pt>
                <c:pt idx="94">
                  <c:v>4</c:v>
                </c:pt>
                <c:pt idx="95">
                  <c:v>4</c:v>
                </c:pt>
                <c:pt idx="96">
                  <c:v>4</c:v>
                </c:pt>
                <c:pt idx="97">
                  <c:v>4</c:v>
                </c:pt>
                <c:pt idx="98">
                  <c:v>4</c:v>
                </c:pt>
                <c:pt idx="99">
                  <c:v>4</c:v>
                </c:pt>
                <c:pt idx="100">
                  <c:v>4</c:v>
                </c:pt>
                <c:pt idx="101">
                  <c:v>4</c:v>
                </c:pt>
                <c:pt idx="102">
                  <c:v>5</c:v>
                </c:pt>
                <c:pt idx="103">
                  <c:v>5</c:v>
                </c:pt>
                <c:pt idx="104">
                  <c:v>5</c:v>
                </c:pt>
                <c:pt idx="105">
                  <c:v>5</c:v>
                </c:pt>
                <c:pt idx="106">
                  <c:v>5</c:v>
                </c:pt>
                <c:pt idx="107">
                  <c:v>5</c:v>
                </c:pt>
                <c:pt idx="108">
                  <c:v>5</c:v>
                </c:pt>
                <c:pt idx="109">
                  <c:v>5</c:v>
                </c:pt>
                <c:pt idx="110">
                  <c:v>5</c:v>
                </c:pt>
                <c:pt idx="111">
                  <c:v>5</c:v>
                </c:pt>
                <c:pt idx="112">
                  <c:v>5</c:v>
                </c:pt>
                <c:pt idx="113">
                  <c:v>5</c:v>
                </c:pt>
                <c:pt idx="114">
                  <c:v>5</c:v>
                </c:pt>
                <c:pt idx="115">
                  <c:v>5</c:v>
                </c:pt>
                <c:pt idx="116">
                  <c:v>5</c:v>
                </c:pt>
                <c:pt idx="117">
                  <c:v>5</c:v>
                </c:pt>
                <c:pt idx="118">
                  <c:v>5</c:v>
                </c:pt>
                <c:pt idx="119">
                  <c:v>5</c:v>
                </c:pt>
                <c:pt idx="120">
                  <c:v>5</c:v>
                </c:pt>
                <c:pt idx="121">
                  <c:v>5</c:v>
                </c:pt>
                <c:pt idx="122">
                  <c:v>5</c:v>
                </c:pt>
                <c:pt idx="123">
                  <c:v>5</c:v>
                </c:pt>
                <c:pt idx="124">
                  <c:v>5</c:v>
                </c:pt>
                <c:pt idx="125">
                  <c:v>5</c:v>
                </c:pt>
                <c:pt idx="126">
                  <c:v>5</c:v>
                </c:pt>
                <c:pt idx="127">
                  <c:v>5</c:v>
                </c:pt>
                <c:pt idx="128">
                  <c:v>5</c:v>
                </c:pt>
                <c:pt idx="129">
                  <c:v>5</c:v>
                </c:pt>
                <c:pt idx="130">
                  <c:v>5</c:v>
                </c:pt>
                <c:pt idx="131">
                  <c:v>5</c:v>
                </c:pt>
                <c:pt idx="132">
                  <c:v>6</c:v>
                </c:pt>
                <c:pt idx="133">
                  <c:v>6</c:v>
                </c:pt>
                <c:pt idx="134">
                  <c:v>6</c:v>
                </c:pt>
                <c:pt idx="135">
                  <c:v>6</c:v>
                </c:pt>
                <c:pt idx="136">
                  <c:v>6</c:v>
                </c:pt>
                <c:pt idx="137">
                  <c:v>6</c:v>
                </c:pt>
                <c:pt idx="138">
                  <c:v>6</c:v>
                </c:pt>
                <c:pt idx="139">
                  <c:v>6</c:v>
                </c:pt>
                <c:pt idx="140">
                  <c:v>6</c:v>
                </c:pt>
                <c:pt idx="141">
                  <c:v>6</c:v>
                </c:pt>
                <c:pt idx="142">
                  <c:v>6</c:v>
                </c:pt>
                <c:pt idx="143">
                  <c:v>6</c:v>
                </c:pt>
                <c:pt idx="144">
                  <c:v>6</c:v>
                </c:pt>
                <c:pt idx="145">
                  <c:v>6</c:v>
                </c:pt>
                <c:pt idx="146">
                  <c:v>6</c:v>
                </c:pt>
                <c:pt idx="147">
                  <c:v>6</c:v>
                </c:pt>
                <c:pt idx="148">
                  <c:v>6</c:v>
                </c:pt>
                <c:pt idx="149">
                  <c:v>6</c:v>
                </c:pt>
                <c:pt idx="150">
                  <c:v>6</c:v>
                </c:pt>
                <c:pt idx="151">
                  <c:v>6</c:v>
                </c:pt>
                <c:pt idx="152">
                  <c:v>6</c:v>
                </c:pt>
                <c:pt idx="153">
                  <c:v>6</c:v>
                </c:pt>
                <c:pt idx="154">
                  <c:v>6</c:v>
                </c:pt>
                <c:pt idx="155">
                  <c:v>6</c:v>
                </c:pt>
                <c:pt idx="156">
                  <c:v>6</c:v>
                </c:pt>
                <c:pt idx="157">
                  <c:v>6</c:v>
                </c:pt>
                <c:pt idx="158">
                  <c:v>6</c:v>
                </c:pt>
                <c:pt idx="159">
                  <c:v>6</c:v>
                </c:pt>
                <c:pt idx="160">
                  <c:v>6</c:v>
                </c:pt>
                <c:pt idx="161">
                  <c:v>6</c:v>
                </c:pt>
                <c:pt idx="162">
                  <c:v>7</c:v>
                </c:pt>
                <c:pt idx="163">
                  <c:v>7</c:v>
                </c:pt>
                <c:pt idx="164">
                  <c:v>7</c:v>
                </c:pt>
                <c:pt idx="165">
                  <c:v>7</c:v>
                </c:pt>
                <c:pt idx="166">
                  <c:v>7</c:v>
                </c:pt>
                <c:pt idx="167">
                  <c:v>7</c:v>
                </c:pt>
                <c:pt idx="168">
                  <c:v>7</c:v>
                </c:pt>
                <c:pt idx="169">
                  <c:v>7</c:v>
                </c:pt>
                <c:pt idx="170">
                  <c:v>7</c:v>
                </c:pt>
                <c:pt idx="171">
                  <c:v>7</c:v>
                </c:pt>
                <c:pt idx="172">
                  <c:v>7</c:v>
                </c:pt>
                <c:pt idx="173">
                  <c:v>7</c:v>
                </c:pt>
                <c:pt idx="174">
                  <c:v>7</c:v>
                </c:pt>
                <c:pt idx="175">
                  <c:v>7</c:v>
                </c:pt>
                <c:pt idx="176">
                  <c:v>7</c:v>
                </c:pt>
                <c:pt idx="177">
                  <c:v>7</c:v>
                </c:pt>
                <c:pt idx="178">
                  <c:v>7</c:v>
                </c:pt>
                <c:pt idx="179">
                  <c:v>7</c:v>
                </c:pt>
                <c:pt idx="180">
                  <c:v>7</c:v>
                </c:pt>
                <c:pt idx="181">
                  <c:v>7</c:v>
                </c:pt>
                <c:pt idx="182">
                  <c:v>7</c:v>
                </c:pt>
                <c:pt idx="183">
                  <c:v>7</c:v>
                </c:pt>
                <c:pt idx="184">
                  <c:v>7</c:v>
                </c:pt>
                <c:pt idx="185">
                  <c:v>7</c:v>
                </c:pt>
                <c:pt idx="186">
                  <c:v>7</c:v>
                </c:pt>
                <c:pt idx="187">
                  <c:v>7</c:v>
                </c:pt>
                <c:pt idx="188">
                  <c:v>7</c:v>
                </c:pt>
                <c:pt idx="189">
                  <c:v>7</c:v>
                </c:pt>
                <c:pt idx="190">
                  <c:v>7</c:v>
                </c:pt>
                <c:pt idx="191">
                  <c:v>7</c:v>
                </c:pt>
                <c:pt idx="192">
                  <c:v>7</c:v>
                </c:pt>
                <c:pt idx="193">
                  <c:v>7</c:v>
                </c:pt>
                <c:pt idx="194">
                  <c:v>7</c:v>
                </c:pt>
                <c:pt idx="195">
                  <c:v>7</c:v>
                </c:pt>
                <c:pt idx="196">
                  <c:v>7</c:v>
                </c:pt>
                <c:pt idx="197">
                  <c:v>7</c:v>
                </c:pt>
                <c:pt idx="198">
                  <c:v>7</c:v>
                </c:pt>
                <c:pt idx="199">
                  <c:v>7</c:v>
                </c:pt>
                <c:pt idx="200">
                  <c:v>7</c:v>
                </c:pt>
                <c:pt idx="201">
                  <c:v>7</c:v>
                </c:pt>
                <c:pt idx="202">
                  <c:v>7</c:v>
                </c:pt>
                <c:pt idx="203">
                  <c:v>8</c:v>
                </c:pt>
                <c:pt idx="204">
                  <c:v>8</c:v>
                </c:pt>
                <c:pt idx="205">
                  <c:v>8</c:v>
                </c:pt>
                <c:pt idx="206">
                  <c:v>8</c:v>
                </c:pt>
                <c:pt idx="207">
                  <c:v>8</c:v>
                </c:pt>
                <c:pt idx="208">
                  <c:v>8</c:v>
                </c:pt>
                <c:pt idx="209">
                  <c:v>8</c:v>
                </c:pt>
                <c:pt idx="210">
                  <c:v>8</c:v>
                </c:pt>
                <c:pt idx="211">
                  <c:v>8</c:v>
                </c:pt>
                <c:pt idx="212">
                  <c:v>8</c:v>
                </c:pt>
                <c:pt idx="213">
                  <c:v>8</c:v>
                </c:pt>
                <c:pt idx="214">
                  <c:v>8</c:v>
                </c:pt>
                <c:pt idx="215">
                  <c:v>8</c:v>
                </c:pt>
                <c:pt idx="216">
                  <c:v>8</c:v>
                </c:pt>
                <c:pt idx="217">
                  <c:v>8</c:v>
                </c:pt>
                <c:pt idx="218">
                  <c:v>8</c:v>
                </c:pt>
                <c:pt idx="219">
                  <c:v>8</c:v>
                </c:pt>
                <c:pt idx="220">
                  <c:v>8</c:v>
                </c:pt>
                <c:pt idx="221">
                  <c:v>8</c:v>
                </c:pt>
                <c:pt idx="222">
                  <c:v>8</c:v>
                </c:pt>
                <c:pt idx="223">
                  <c:v>8</c:v>
                </c:pt>
                <c:pt idx="224">
                  <c:v>8</c:v>
                </c:pt>
                <c:pt idx="225">
                  <c:v>8</c:v>
                </c:pt>
                <c:pt idx="226">
                  <c:v>8</c:v>
                </c:pt>
                <c:pt idx="227">
                  <c:v>8</c:v>
                </c:pt>
                <c:pt idx="228">
                  <c:v>8</c:v>
                </c:pt>
                <c:pt idx="229">
                  <c:v>8</c:v>
                </c:pt>
                <c:pt idx="230">
                  <c:v>8</c:v>
                </c:pt>
                <c:pt idx="231">
                  <c:v>8</c:v>
                </c:pt>
                <c:pt idx="232">
                  <c:v>8</c:v>
                </c:pt>
                <c:pt idx="233">
                  <c:v>8</c:v>
                </c:pt>
                <c:pt idx="234">
                  <c:v>8</c:v>
                </c:pt>
                <c:pt idx="235">
                  <c:v>8</c:v>
                </c:pt>
                <c:pt idx="236">
                  <c:v>8</c:v>
                </c:pt>
                <c:pt idx="237">
                  <c:v>8</c:v>
                </c:pt>
                <c:pt idx="238">
                  <c:v>8</c:v>
                </c:pt>
                <c:pt idx="239">
                  <c:v>8</c:v>
                </c:pt>
                <c:pt idx="240">
                  <c:v>8</c:v>
                </c:pt>
                <c:pt idx="241">
                  <c:v>8</c:v>
                </c:pt>
                <c:pt idx="242">
                  <c:v>8</c:v>
                </c:pt>
                <c:pt idx="243">
                  <c:v>8</c:v>
                </c:pt>
                <c:pt idx="244">
                  <c:v>8</c:v>
                </c:pt>
                <c:pt idx="245">
                  <c:v>8</c:v>
                </c:pt>
                <c:pt idx="246">
                  <c:v>8</c:v>
                </c:pt>
                <c:pt idx="247">
                  <c:v>8</c:v>
                </c:pt>
                <c:pt idx="248">
                  <c:v>9</c:v>
                </c:pt>
                <c:pt idx="249">
                  <c:v>9</c:v>
                </c:pt>
                <c:pt idx="250">
                  <c:v>9</c:v>
                </c:pt>
                <c:pt idx="251">
                  <c:v>9</c:v>
                </c:pt>
                <c:pt idx="252">
                  <c:v>9</c:v>
                </c:pt>
                <c:pt idx="253">
                  <c:v>9</c:v>
                </c:pt>
                <c:pt idx="254">
                  <c:v>9</c:v>
                </c:pt>
                <c:pt idx="255">
                  <c:v>9</c:v>
                </c:pt>
                <c:pt idx="256">
                  <c:v>9</c:v>
                </c:pt>
                <c:pt idx="257">
                  <c:v>9</c:v>
                </c:pt>
                <c:pt idx="258">
                  <c:v>9</c:v>
                </c:pt>
                <c:pt idx="259">
                  <c:v>9</c:v>
                </c:pt>
                <c:pt idx="260">
                  <c:v>9</c:v>
                </c:pt>
                <c:pt idx="261">
                  <c:v>9</c:v>
                </c:pt>
                <c:pt idx="262">
                  <c:v>9</c:v>
                </c:pt>
                <c:pt idx="263">
                  <c:v>9</c:v>
                </c:pt>
                <c:pt idx="264">
                  <c:v>9</c:v>
                </c:pt>
                <c:pt idx="265">
                  <c:v>9</c:v>
                </c:pt>
                <c:pt idx="266">
                  <c:v>9</c:v>
                </c:pt>
                <c:pt idx="267">
                  <c:v>9</c:v>
                </c:pt>
                <c:pt idx="268">
                  <c:v>9</c:v>
                </c:pt>
                <c:pt idx="269">
                  <c:v>9</c:v>
                </c:pt>
                <c:pt idx="270">
                  <c:v>9</c:v>
                </c:pt>
                <c:pt idx="271">
                  <c:v>9</c:v>
                </c:pt>
                <c:pt idx="272">
                  <c:v>9</c:v>
                </c:pt>
                <c:pt idx="273">
                  <c:v>9</c:v>
                </c:pt>
                <c:pt idx="274">
                  <c:v>9</c:v>
                </c:pt>
                <c:pt idx="275">
                  <c:v>9</c:v>
                </c:pt>
                <c:pt idx="276">
                  <c:v>9</c:v>
                </c:pt>
                <c:pt idx="277">
                  <c:v>9</c:v>
                </c:pt>
                <c:pt idx="278">
                  <c:v>9</c:v>
                </c:pt>
                <c:pt idx="279">
                  <c:v>9</c:v>
                </c:pt>
                <c:pt idx="280">
                  <c:v>9</c:v>
                </c:pt>
                <c:pt idx="281">
                  <c:v>9</c:v>
                </c:pt>
                <c:pt idx="282">
                  <c:v>9</c:v>
                </c:pt>
                <c:pt idx="283">
                  <c:v>9</c:v>
                </c:pt>
                <c:pt idx="284">
                  <c:v>10</c:v>
                </c:pt>
                <c:pt idx="285">
                  <c:v>10</c:v>
                </c:pt>
                <c:pt idx="286">
                  <c:v>10</c:v>
                </c:pt>
                <c:pt idx="287">
                  <c:v>10</c:v>
                </c:pt>
                <c:pt idx="288">
                  <c:v>10</c:v>
                </c:pt>
                <c:pt idx="289">
                  <c:v>10</c:v>
                </c:pt>
                <c:pt idx="290">
                  <c:v>10</c:v>
                </c:pt>
                <c:pt idx="291">
                  <c:v>10</c:v>
                </c:pt>
                <c:pt idx="292">
                  <c:v>10</c:v>
                </c:pt>
                <c:pt idx="293">
                  <c:v>10</c:v>
                </c:pt>
                <c:pt idx="294">
                  <c:v>10</c:v>
                </c:pt>
                <c:pt idx="295">
                  <c:v>10</c:v>
                </c:pt>
                <c:pt idx="296">
                  <c:v>10</c:v>
                </c:pt>
                <c:pt idx="297">
                  <c:v>10</c:v>
                </c:pt>
                <c:pt idx="298">
                  <c:v>10</c:v>
                </c:pt>
                <c:pt idx="299">
                  <c:v>10</c:v>
                </c:pt>
                <c:pt idx="300">
                  <c:v>10</c:v>
                </c:pt>
                <c:pt idx="301">
                  <c:v>10</c:v>
                </c:pt>
                <c:pt idx="302">
                  <c:v>10</c:v>
                </c:pt>
                <c:pt idx="303">
                  <c:v>10</c:v>
                </c:pt>
                <c:pt idx="304">
                  <c:v>10</c:v>
                </c:pt>
                <c:pt idx="305">
                  <c:v>10</c:v>
                </c:pt>
                <c:pt idx="306">
                  <c:v>10</c:v>
                </c:pt>
                <c:pt idx="307">
                  <c:v>10</c:v>
                </c:pt>
                <c:pt idx="308">
                  <c:v>10</c:v>
                </c:pt>
                <c:pt idx="309">
                  <c:v>10</c:v>
                </c:pt>
                <c:pt idx="310">
                  <c:v>10</c:v>
                </c:pt>
                <c:pt idx="311">
                  <c:v>10</c:v>
                </c:pt>
                <c:pt idx="312">
                  <c:v>10</c:v>
                </c:pt>
                <c:pt idx="313">
                  <c:v>10</c:v>
                </c:pt>
                <c:pt idx="314">
                  <c:v>10</c:v>
                </c:pt>
                <c:pt idx="315">
                  <c:v>10</c:v>
                </c:pt>
                <c:pt idx="316">
                  <c:v>10</c:v>
                </c:pt>
                <c:pt idx="317">
                  <c:v>10</c:v>
                </c:pt>
                <c:pt idx="318">
                  <c:v>10</c:v>
                </c:pt>
                <c:pt idx="319">
                  <c:v>10</c:v>
                </c:pt>
                <c:pt idx="320">
                  <c:v>10</c:v>
                </c:pt>
                <c:pt idx="321">
                  <c:v>10</c:v>
                </c:pt>
                <c:pt idx="322">
                  <c:v>10</c:v>
                </c:pt>
                <c:pt idx="323">
                  <c:v>10</c:v>
                </c:pt>
                <c:pt idx="324">
                  <c:v>11</c:v>
                </c:pt>
                <c:pt idx="325">
                  <c:v>11</c:v>
                </c:pt>
                <c:pt idx="326">
                  <c:v>11</c:v>
                </c:pt>
                <c:pt idx="327">
                  <c:v>11</c:v>
                </c:pt>
                <c:pt idx="328">
                  <c:v>11</c:v>
                </c:pt>
                <c:pt idx="329">
                  <c:v>11</c:v>
                </c:pt>
                <c:pt idx="330">
                  <c:v>11</c:v>
                </c:pt>
                <c:pt idx="331">
                  <c:v>11</c:v>
                </c:pt>
                <c:pt idx="332">
                  <c:v>11</c:v>
                </c:pt>
                <c:pt idx="333">
                  <c:v>11</c:v>
                </c:pt>
                <c:pt idx="334">
                  <c:v>11</c:v>
                </c:pt>
                <c:pt idx="335">
                  <c:v>11</c:v>
                </c:pt>
                <c:pt idx="336">
                  <c:v>11</c:v>
                </c:pt>
                <c:pt idx="337">
                  <c:v>11</c:v>
                </c:pt>
                <c:pt idx="338">
                  <c:v>11</c:v>
                </c:pt>
                <c:pt idx="339">
                  <c:v>11</c:v>
                </c:pt>
                <c:pt idx="340">
                  <c:v>11</c:v>
                </c:pt>
                <c:pt idx="341">
                  <c:v>11</c:v>
                </c:pt>
                <c:pt idx="342">
                  <c:v>11</c:v>
                </c:pt>
                <c:pt idx="343">
                  <c:v>11</c:v>
                </c:pt>
                <c:pt idx="344">
                  <c:v>11</c:v>
                </c:pt>
                <c:pt idx="345">
                  <c:v>11</c:v>
                </c:pt>
                <c:pt idx="346">
                  <c:v>11</c:v>
                </c:pt>
                <c:pt idx="347">
                  <c:v>11</c:v>
                </c:pt>
                <c:pt idx="348">
                  <c:v>11</c:v>
                </c:pt>
                <c:pt idx="349">
                  <c:v>11</c:v>
                </c:pt>
                <c:pt idx="350">
                  <c:v>11</c:v>
                </c:pt>
                <c:pt idx="351">
                  <c:v>11</c:v>
                </c:pt>
                <c:pt idx="352">
                  <c:v>11</c:v>
                </c:pt>
                <c:pt idx="353">
                  <c:v>11</c:v>
                </c:pt>
                <c:pt idx="354">
                  <c:v>11</c:v>
                </c:pt>
                <c:pt idx="355">
                  <c:v>11</c:v>
                </c:pt>
                <c:pt idx="356">
                  <c:v>11</c:v>
                </c:pt>
                <c:pt idx="357">
                  <c:v>11</c:v>
                </c:pt>
                <c:pt idx="358">
                  <c:v>11</c:v>
                </c:pt>
                <c:pt idx="359">
                  <c:v>12</c:v>
                </c:pt>
                <c:pt idx="360">
                  <c:v>12</c:v>
                </c:pt>
                <c:pt idx="361">
                  <c:v>12</c:v>
                </c:pt>
                <c:pt idx="362">
                  <c:v>12</c:v>
                </c:pt>
                <c:pt idx="363">
                  <c:v>12</c:v>
                </c:pt>
                <c:pt idx="364">
                  <c:v>12</c:v>
                </c:pt>
                <c:pt idx="365">
                  <c:v>12</c:v>
                </c:pt>
                <c:pt idx="366">
                  <c:v>12</c:v>
                </c:pt>
                <c:pt idx="367">
                  <c:v>12</c:v>
                </c:pt>
                <c:pt idx="368">
                  <c:v>12</c:v>
                </c:pt>
                <c:pt idx="369">
                  <c:v>12</c:v>
                </c:pt>
                <c:pt idx="370">
                  <c:v>12</c:v>
                </c:pt>
                <c:pt idx="371">
                  <c:v>12</c:v>
                </c:pt>
                <c:pt idx="372">
                  <c:v>12</c:v>
                </c:pt>
                <c:pt idx="373">
                  <c:v>12</c:v>
                </c:pt>
                <c:pt idx="374">
                  <c:v>12</c:v>
                </c:pt>
                <c:pt idx="375">
                  <c:v>12</c:v>
                </c:pt>
                <c:pt idx="376">
                  <c:v>12</c:v>
                </c:pt>
                <c:pt idx="377">
                  <c:v>12</c:v>
                </c:pt>
                <c:pt idx="378">
                  <c:v>12</c:v>
                </c:pt>
                <c:pt idx="379">
                  <c:v>12</c:v>
                </c:pt>
                <c:pt idx="380">
                  <c:v>12</c:v>
                </c:pt>
                <c:pt idx="381">
                  <c:v>12</c:v>
                </c:pt>
                <c:pt idx="382">
                  <c:v>12</c:v>
                </c:pt>
                <c:pt idx="383">
                  <c:v>12</c:v>
                </c:pt>
                <c:pt idx="384">
                  <c:v>12</c:v>
                </c:pt>
                <c:pt idx="385">
                  <c:v>12</c:v>
                </c:pt>
                <c:pt idx="386">
                  <c:v>12</c:v>
                </c:pt>
                <c:pt idx="387">
                  <c:v>12</c:v>
                </c:pt>
                <c:pt idx="388">
                  <c:v>12</c:v>
                </c:pt>
                <c:pt idx="389">
                  <c:v>12</c:v>
                </c:pt>
                <c:pt idx="390">
                  <c:v>12</c:v>
                </c:pt>
                <c:pt idx="391">
                  <c:v>12</c:v>
                </c:pt>
                <c:pt idx="392">
                  <c:v>12</c:v>
                </c:pt>
                <c:pt idx="393">
                  <c:v>13</c:v>
                </c:pt>
                <c:pt idx="394">
                  <c:v>13</c:v>
                </c:pt>
                <c:pt idx="395">
                  <c:v>13</c:v>
                </c:pt>
                <c:pt idx="396">
                  <c:v>13</c:v>
                </c:pt>
                <c:pt idx="397">
                  <c:v>13</c:v>
                </c:pt>
                <c:pt idx="398">
                  <c:v>13</c:v>
                </c:pt>
                <c:pt idx="399">
                  <c:v>13</c:v>
                </c:pt>
                <c:pt idx="400">
                  <c:v>13</c:v>
                </c:pt>
                <c:pt idx="401">
                  <c:v>13</c:v>
                </c:pt>
                <c:pt idx="402">
                  <c:v>13</c:v>
                </c:pt>
                <c:pt idx="403">
                  <c:v>13</c:v>
                </c:pt>
                <c:pt idx="404">
                  <c:v>13</c:v>
                </c:pt>
                <c:pt idx="405">
                  <c:v>13</c:v>
                </c:pt>
                <c:pt idx="406">
                  <c:v>13</c:v>
                </c:pt>
                <c:pt idx="407">
                  <c:v>13</c:v>
                </c:pt>
                <c:pt idx="408">
                  <c:v>13</c:v>
                </c:pt>
                <c:pt idx="409">
                  <c:v>13</c:v>
                </c:pt>
                <c:pt idx="410">
                  <c:v>13</c:v>
                </c:pt>
                <c:pt idx="411">
                  <c:v>13</c:v>
                </c:pt>
                <c:pt idx="412">
                  <c:v>13</c:v>
                </c:pt>
                <c:pt idx="413">
                  <c:v>13</c:v>
                </c:pt>
                <c:pt idx="414">
                  <c:v>13</c:v>
                </c:pt>
                <c:pt idx="415">
                  <c:v>13</c:v>
                </c:pt>
                <c:pt idx="416">
                  <c:v>13</c:v>
                </c:pt>
                <c:pt idx="417">
                  <c:v>13</c:v>
                </c:pt>
                <c:pt idx="418">
                  <c:v>13</c:v>
                </c:pt>
                <c:pt idx="419">
                  <c:v>13</c:v>
                </c:pt>
                <c:pt idx="420">
                  <c:v>13</c:v>
                </c:pt>
                <c:pt idx="421">
                  <c:v>13</c:v>
                </c:pt>
                <c:pt idx="422">
                  <c:v>13</c:v>
                </c:pt>
                <c:pt idx="423">
                  <c:v>13</c:v>
                </c:pt>
                <c:pt idx="424">
                  <c:v>13</c:v>
                </c:pt>
                <c:pt idx="425">
                  <c:v>13</c:v>
                </c:pt>
                <c:pt idx="426">
                  <c:v>13</c:v>
                </c:pt>
                <c:pt idx="427">
                  <c:v>13</c:v>
                </c:pt>
                <c:pt idx="428">
                  <c:v>13</c:v>
                </c:pt>
                <c:pt idx="429">
                  <c:v>13</c:v>
                </c:pt>
                <c:pt idx="430">
                  <c:v>13</c:v>
                </c:pt>
                <c:pt idx="431">
                  <c:v>14</c:v>
                </c:pt>
                <c:pt idx="432">
                  <c:v>14</c:v>
                </c:pt>
                <c:pt idx="433">
                  <c:v>14</c:v>
                </c:pt>
                <c:pt idx="434">
                  <c:v>14</c:v>
                </c:pt>
                <c:pt idx="435">
                  <c:v>14</c:v>
                </c:pt>
                <c:pt idx="436">
                  <c:v>14</c:v>
                </c:pt>
                <c:pt idx="437">
                  <c:v>14</c:v>
                </c:pt>
                <c:pt idx="438">
                  <c:v>14</c:v>
                </c:pt>
                <c:pt idx="439">
                  <c:v>14</c:v>
                </c:pt>
                <c:pt idx="440">
                  <c:v>14</c:v>
                </c:pt>
                <c:pt idx="441">
                  <c:v>14</c:v>
                </c:pt>
                <c:pt idx="442">
                  <c:v>14</c:v>
                </c:pt>
                <c:pt idx="443">
                  <c:v>14</c:v>
                </c:pt>
                <c:pt idx="444">
                  <c:v>14</c:v>
                </c:pt>
                <c:pt idx="445">
                  <c:v>14</c:v>
                </c:pt>
                <c:pt idx="446">
                  <c:v>14</c:v>
                </c:pt>
                <c:pt idx="447">
                  <c:v>14</c:v>
                </c:pt>
                <c:pt idx="448">
                  <c:v>14</c:v>
                </c:pt>
                <c:pt idx="449">
                  <c:v>14</c:v>
                </c:pt>
                <c:pt idx="450">
                  <c:v>14</c:v>
                </c:pt>
                <c:pt idx="451">
                  <c:v>14</c:v>
                </c:pt>
                <c:pt idx="452">
                  <c:v>14</c:v>
                </c:pt>
                <c:pt idx="453">
                  <c:v>14</c:v>
                </c:pt>
                <c:pt idx="454">
                  <c:v>14</c:v>
                </c:pt>
                <c:pt idx="455">
                  <c:v>15</c:v>
                </c:pt>
                <c:pt idx="456">
                  <c:v>15</c:v>
                </c:pt>
                <c:pt idx="457">
                  <c:v>15</c:v>
                </c:pt>
                <c:pt idx="458">
                  <c:v>15</c:v>
                </c:pt>
                <c:pt idx="459">
                  <c:v>15</c:v>
                </c:pt>
                <c:pt idx="460">
                  <c:v>15</c:v>
                </c:pt>
                <c:pt idx="461">
                  <c:v>15</c:v>
                </c:pt>
                <c:pt idx="462">
                  <c:v>15</c:v>
                </c:pt>
                <c:pt idx="463">
                  <c:v>15</c:v>
                </c:pt>
                <c:pt idx="464">
                  <c:v>15</c:v>
                </c:pt>
                <c:pt idx="465">
                  <c:v>15</c:v>
                </c:pt>
                <c:pt idx="466">
                  <c:v>15</c:v>
                </c:pt>
                <c:pt idx="467">
                  <c:v>15</c:v>
                </c:pt>
                <c:pt idx="468">
                  <c:v>15</c:v>
                </c:pt>
                <c:pt idx="469">
                  <c:v>15</c:v>
                </c:pt>
                <c:pt idx="470">
                  <c:v>15</c:v>
                </c:pt>
                <c:pt idx="471">
                  <c:v>15</c:v>
                </c:pt>
                <c:pt idx="472">
                  <c:v>15</c:v>
                </c:pt>
                <c:pt idx="473">
                  <c:v>15</c:v>
                </c:pt>
                <c:pt idx="474">
                  <c:v>15</c:v>
                </c:pt>
                <c:pt idx="475">
                  <c:v>15</c:v>
                </c:pt>
                <c:pt idx="476">
                  <c:v>15</c:v>
                </c:pt>
                <c:pt idx="477">
                  <c:v>15</c:v>
                </c:pt>
                <c:pt idx="478">
                  <c:v>15</c:v>
                </c:pt>
                <c:pt idx="479">
                  <c:v>15</c:v>
                </c:pt>
                <c:pt idx="480">
                  <c:v>16</c:v>
                </c:pt>
                <c:pt idx="481">
                  <c:v>16</c:v>
                </c:pt>
                <c:pt idx="482">
                  <c:v>16</c:v>
                </c:pt>
                <c:pt idx="483">
                  <c:v>16</c:v>
                </c:pt>
                <c:pt idx="484">
                  <c:v>16</c:v>
                </c:pt>
                <c:pt idx="485">
                  <c:v>16</c:v>
                </c:pt>
                <c:pt idx="486">
                  <c:v>16</c:v>
                </c:pt>
                <c:pt idx="487">
                  <c:v>16</c:v>
                </c:pt>
                <c:pt idx="488">
                  <c:v>16</c:v>
                </c:pt>
                <c:pt idx="489">
                  <c:v>16</c:v>
                </c:pt>
                <c:pt idx="490">
                  <c:v>16</c:v>
                </c:pt>
                <c:pt idx="491">
                  <c:v>16</c:v>
                </c:pt>
                <c:pt idx="492">
                  <c:v>16</c:v>
                </c:pt>
                <c:pt idx="493">
                  <c:v>17</c:v>
                </c:pt>
                <c:pt idx="494">
                  <c:v>17</c:v>
                </c:pt>
                <c:pt idx="495">
                  <c:v>17</c:v>
                </c:pt>
                <c:pt idx="496">
                  <c:v>17</c:v>
                </c:pt>
                <c:pt idx="497">
                  <c:v>17</c:v>
                </c:pt>
                <c:pt idx="498">
                  <c:v>17</c:v>
                </c:pt>
                <c:pt idx="499">
                  <c:v>17</c:v>
                </c:pt>
                <c:pt idx="500">
                  <c:v>17</c:v>
                </c:pt>
                <c:pt idx="501">
                  <c:v>17</c:v>
                </c:pt>
                <c:pt idx="502">
                  <c:v>17</c:v>
                </c:pt>
                <c:pt idx="503">
                  <c:v>17</c:v>
                </c:pt>
                <c:pt idx="504">
                  <c:v>17</c:v>
                </c:pt>
                <c:pt idx="505">
                  <c:v>17</c:v>
                </c:pt>
                <c:pt idx="506">
                  <c:v>17</c:v>
                </c:pt>
                <c:pt idx="507">
                  <c:v>17</c:v>
                </c:pt>
                <c:pt idx="508">
                  <c:v>17</c:v>
                </c:pt>
                <c:pt idx="509">
                  <c:v>17</c:v>
                </c:pt>
                <c:pt idx="510">
                  <c:v>17</c:v>
                </c:pt>
                <c:pt idx="511">
                  <c:v>17</c:v>
                </c:pt>
                <c:pt idx="512">
                  <c:v>17</c:v>
                </c:pt>
                <c:pt idx="513">
                  <c:v>17</c:v>
                </c:pt>
                <c:pt idx="514">
                  <c:v>18</c:v>
                </c:pt>
                <c:pt idx="515">
                  <c:v>18</c:v>
                </c:pt>
                <c:pt idx="516">
                  <c:v>18</c:v>
                </c:pt>
                <c:pt idx="517">
                  <c:v>18</c:v>
                </c:pt>
                <c:pt idx="518">
                  <c:v>18</c:v>
                </c:pt>
                <c:pt idx="519">
                  <c:v>18</c:v>
                </c:pt>
                <c:pt idx="520">
                  <c:v>18</c:v>
                </c:pt>
                <c:pt idx="521">
                  <c:v>18</c:v>
                </c:pt>
                <c:pt idx="522">
                  <c:v>18</c:v>
                </c:pt>
                <c:pt idx="523">
                  <c:v>18</c:v>
                </c:pt>
                <c:pt idx="524">
                  <c:v>18</c:v>
                </c:pt>
                <c:pt idx="525">
                  <c:v>18</c:v>
                </c:pt>
                <c:pt idx="526">
                  <c:v>18</c:v>
                </c:pt>
                <c:pt idx="527">
                  <c:v>18</c:v>
                </c:pt>
                <c:pt idx="528">
                  <c:v>18</c:v>
                </c:pt>
                <c:pt idx="529">
                  <c:v>18</c:v>
                </c:pt>
                <c:pt idx="530">
                  <c:v>18</c:v>
                </c:pt>
                <c:pt idx="531">
                  <c:v>18</c:v>
                </c:pt>
                <c:pt idx="532">
                  <c:v>19</c:v>
                </c:pt>
                <c:pt idx="533">
                  <c:v>19</c:v>
                </c:pt>
                <c:pt idx="534">
                  <c:v>19</c:v>
                </c:pt>
                <c:pt idx="535">
                  <c:v>19</c:v>
                </c:pt>
                <c:pt idx="536">
                  <c:v>19</c:v>
                </c:pt>
                <c:pt idx="537">
                  <c:v>19</c:v>
                </c:pt>
                <c:pt idx="538">
                  <c:v>19</c:v>
                </c:pt>
                <c:pt idx="539">
                  <c:v>19</c:v>
                </c:pt>
                <c:pt idx="540">
                  <c:v>19</c:v>
                </c:pt>
                <c:pt idx="541">
                  <c:v>20</c:v>
                </c:pt>
                <c:pt idx="542">
                  <c:v>20</c:v>
                </c:pt>
                <c:pt idx="543">
                  <c:v>20</c:v>
                </c:pt>
                <c:pt idx="544">
                  <c:v>20</c:v>
                </c:pt>
                <c:pt idx="545">
                  <c:v>21</c:v>
                </c:pt>
                <c:pt idx="546">
                  <c:v>21</c:v>
                </c:pt>
                <c:pt idx="547">
                  <c:v>21</c:v>
                </c:pt>
                <c:pt idx="548">
                  <c:v>21</c:v>
                </c:pt>
                <c:pt idx="549">
                  <c:v>21</c:v>
                </c:pt>
                <c:pt idx="550">
                  <c:v>21</c:v>
                </c:pt>
                <c:pt idx="551">
                  <c:v>21</c:v>
                </c:pt>
                <c:pt idx="552">
                  <c:v>21</c:v>
                </c:pt>
                <c:pt idx="553">
                  <c:v>21</c:v>
                </c:pt>
                <c:pt idx="554">
                  <c:v>21</c:v>
                </c:pt>
                <c:pt idx="555">
                  <c:v>21</c:v>
                </c:pt>
                <c:pt idx="556">
                  <c:v>22</c:v>
                </c:pt>
                <c:pt idx="557">
                  <c:v>22</c:v>
                </c:pt>
                <c:pt idx="558">
                  <c:v>22</c:v>
                </c:pt>
                <c:pt idx="559">
                  <c:v>22</c:v>
                </c:pt>
                <c:pt idx="560">
                  <c:v>22</c:v>
                </c:pt>
                <c:pt idx="561">
                  <c:v>22</c:v>
                </c:pt>
                <c:pt idx="562">
                  <c:v>22</c:v>
                </c:pt>
                <c:pt idx="563">
                  <c:v>22</c:v>
                </c:pt>
                <c:pt idx="564">
                  <c:v>23</c:v>
                </c:pt>
                <c:pt idx="565">
                  <c:v>23</c:v>
                </c:pt>
                <c:pt idx="566">
                  <c:v>23</c:v>
                </c:pt>
                <c:pt idx="567">
                  <c:v>23</c:v>
                </c:pt>
                <c:pt idx="568">
                  <c:v>23</c:v>
                </c:pt>
                <c:pt idx="569">
                  <c:v>23</c:v>
                </c:pt>
                <c:pt idx="570">
                  <c:v>23</c:v>
                </c:pt>
                <c:pt idx="571">
                  <c:v>24</c:v>
                </c:pt>
                <c:pt idx="572">
                  <c:v>24</c:v>
                </c:pt>
                <c:pt idx="573">
                  <c:v>24</c:v>
                </c:pt>
                <c:pt idx="574">
                  <c:v>24</c:v>
                </c:pt>
                <c:pt idx="575">
                  <c:v>24</c:v>
                </c:pt>
                <c:pt idx="576">
                  <c:v>24</c:v>
                </c:pt>
                <c:pt idx="577">
                  <c:v>24</c:v>
                </c:pt>
                <c:pt idx="578">
                  <c:v>25</c:v>
                </c:pt>
                <c:pt idx="579">
                  <c:v>25</c:v>
                </c:pt>
                <c:pt idx="580">
                  <c:v>25</c:v>
                </c:pt>
                <c:pt idx="581">
                  <c:v>25</c:v>
                </c:pt>
                <c:pt idx="582">
                  <c:v>25</c:v>
                </c:pt>
                <c:pt idx="583">
                  <c:v>25</c:v>
                </c:pt>
                <c:pt idx="584">
                  <c:v>25</c:v>
                </c:pt>
                <c:pt idx="585">
                  <c:v>26</c:v>
                </c:pt>
                <c:pt idx="586">
                  <c:v>26</c:v>
                </c:pt>
                <c:pt idx="587">
                  <c:v>26</c:v>
                </c:pt>
                <c:pt idx="588">
                  <c:v>26</c:v>
                </c:pt>
                <c:pt idx="589">
                  <c:v>27</c:v>
                </c:pt>
                <c:pt idx="590">
                  <c:v>27</c:v>
                </c:pt>
                <c:pt idx="591">
                  <c:v>27</c:v>
                </c:pt>
                <c:pt idx="592">
                  <c:v>27</c:v>
                </c:pt>
                <c:pt idx="593">
                  <c:v>27</c:v>
                </c:pt>
                <c:pt idx="594">
                  <c:v>27</c:v>
                </c:pt>
                <c:pt idx="595">
                  <c:v>28</c:v>
                </c:pt>
                <c:pt idx="596">
                  <c:v>28</c:v>
                </c:pt>
                <c:pt idx="597">
                  <c:v>28</c:v>
                </c:pt>
                <c:pt idx="598">
                  <c:v>28</c:v>
                </c:pt>
                <c:pt idx="599">
                  <c:v>28</c:v>
                </c:pt>
                <c:pt idx="600">
                  <c:v>28</c:v>
                </c:pt>
                <c:pt idx="601">
                  <c:v>28</c:v>
                </c:pt>
                <c:pt idx="602">
                  <c:v>29</c:v>
                </c:pt>
                <c:pt idx="603">
                  <c:v>29</c:v>
                </c:pt>
                <c:pt idx="604">
                  <c:v>29</c:v>
                </c:pt>
                <c:pt idx="605">
                  <c:v>29</c:v>
                </c:pt>
                <c:pt idx="606">
                  <c:v>29</c:v>
                </c:pt>
                <c:pt idx="607">
                  <c:v>29</c:v>
                </c:pt>
                <c:pt idx="608">
                  <c:v>29</c:v>
                </c:pt>
                <c:pt idx="609">
                  <c:v>29</c:v>
                </c:pt>
                <c:pt idx="610">
                  <c:v>29</c:v>
                </c:pt>
                <c:pt idx="611">
                  <c:v>29</c:v>
                </c:pt>
                <c:pt idx="612">
                  <c:v>29</c:v>
                </c:pt>
                <c:pt idx="613">
                  <c:v>30</c:v>
                </c:pt>
                <c:pt idx="614">
                  <c:v>30</c:v>
                </c:pt>
                <c:pt idx="615">
                  <c:v>31</c:v>
                </c:pt>
                <c:pt idx="616">
                  <c:v>31</c:v>
                </c:pt>
                <c:pt idx="617">
                  <c:v>31</c:v>
                </c:pt>
                <c:pt idx="618">
                  <c:v>31</c:v>
                </c:pt>
                <c:pt idx="619">
                  <c:v>31</c:v>
                </c:pt>
                <c:pt idx="620">
                  <c:v>31</c:v>
                </c:pt>
                <c:pt idx="621">
                  <c:v>31</c:v>
                </c:pt>
                <c:pt idx="622">
                  <c:v>32</c:v>
                </c:pt>
                <c:pt idx="623">
                  <c:v>32</c:v>
                </c:pt>
                <c:pt idx="624">
                  <c:v>32</c:v>
                </c:pt>
                <c:pt idx="625">
                  <c:v>33</c:v>
                </c:pt>
                <c:pt idx="626">
                  <c:v>34</c:v>
                </c:pt>
                <c:pt idx="627">
                  <c:v>35</c:v>
                </c:pt>
              </c:numCache>
            </c:numRef>
          </c:xVal>
          <c:yVal>
            <c:numRef>
              <c:f>'VB model'!$A$2:$A$629</c:f>
              <c:numCache>
                <c:formatCode>General</c:formatCode>
                <c:ptCount val="628"/>
                <c:pt idx="0">
                  <c:v>256</c:v>
                </c:pt>
                <c:pt idx="1">
                  <c:v>243</c:v>
                </c:pt>
                <c:pt idx="2">
                  <c:v>244</c:v>
                </c:pt>
                <c:pt idx="3">
                  <c:v>257</c:v>
                </c:pt>
                <c:pt idx="4">
                  <c:v>266</c:v>
                </c:pt>
                <c:pt idx="5">
                  <c:v>279</c:v>
                </c:pt>
                <c:pt idx="6">
                  <c:v>292</c:v>
                </c:pt>
                <c:pt idx="7">
                  <c:v>366</c:v>
                </c:pt>
                <c:pt idx="8">
                  <c:v>282</c:v>
                </c:pt>
                <c:pt idx="9">
                  <c:v>355</c:v>
                </c:pt>
                <c:pt idx="10">
                  <c:v>327</c:v>
                </c:pt>
                <c:pt idx="11">
                  <c:v>311</c:v>
                </c:pt>
                <c:pt idx="12">
                  <c:v>283</c:v>
                </c:pt>
                <c:pt idx="13">
                  <c:v>299</c:v>
                </c:pt>
                <c:pt idx="14">
                  <c:v>296</c:v>
                </c:pt>
                <c:pt idx="15">
                  <c:v>270</c:v>
                </c:pt>
                <c:pt idx="16">
                  <c:v>406</c:v>
                </c:pt>
                <c:pt idx="17">
                  <c:v>294</c:v>
                </c:pt>
                <c:pt idx="18">
                  <c:v>330</c:v>
                </c:pt>
                <c:pt idx="19">
                  <c:v>327</c:v>
                </c:pt>
                <c:pt idx="20">
                  <c:v>311</c:v>
                </c:pt>
                <c:pt idx="21">
                  <c:v>309</c:v>
                </c:pt>
                <c:pt idx="22">
                  <c:v>323</c:v>
                </c:pt>
                <c:pt idx="23">
                  <c:v>367</c:v>
                </c:pt>
                <c:pt idx="24">
                  <c:v>301</c:v>
                </c:pt>
                <c:pt idx="25">
                  <c:v>312</c:v>
                </c:pt>
                <c:pt idx="26">
                  <c:v>309</c:v>
                </c:pt>
                <c:pt idx="27">
                  <c:v>355</c:v>
                </c:pt>
                <c:pt idx="28">
                  <c:v>362</c:v>
                </c:pt>
                <c:pt idx="29">
                  <c:v>365</c:v>
                </c:pt>
                <c:pt idx="30">
                  <c:v>364</c:v>
                </c:pt>
                <c:pt idx="31">
                  <c:v>260</c:v>
                </c:pt>
                <c:pt idx="32">
                  <c:v>329</c:v>
                </c:pt>
                <c:pt idx="33">
                  <c:v>306</c:v>
                </c:pt>
                <c:pt idx="34">
                  <c:v>318</c:v>
                </c:pt>
                <c:pt idx="35">
                  <c:v>243</c:v>
                </c:pt>
                <c:pt idx="36">
                  <c:v>287</c:v>
                </c:pt>
                <c:pt idx="37">
                  <c:v>284</c:v>
                </c:pt>
                <c:pt idx="38">
                  <c:v>299</c:v>
                </c:pt>
                <c:pt idx="39">
                  <c:v>305</c:v>
                </c:pt>
                <c:pt idx="40">
                  <c:v>301</c:v>
                </c:pt>
                <c:pt idx="41">
                  <c:v>289</c:v>
                </c:pt>
                <c:pt idx="42">
                  <c:v>337</c:v>
                </c:pt>
                <c:pt idx="43">
                  <c:v>295</c:v>
                </c:pt>
                <c:pt idx="44">
                  <c:v>270</c:v>
                </c:pt>
                <c:pt idx="45">
                  <c:v>310</c:v>
                </c:pt>
                <c:pt idx="46">
                  <c:v>408</c:v>
                </c:pt>
                <c:pt idx="47">
                  <c:v>361</c:v>
                </c:pt>
                <c:pt idx="48">
                  <c:v>335</c:v>
                </c:pt>
                <c:pt idx="49">
                  <c:v>301</c:v>
                </c:pt>
                <c:pt idx="50">
                  <c:v>299</c:v>
                </c:pt>
                <c:pt idx="51">
                  <c:v>308</c:v>
                </c:pt>
                <c:pt idx="52">
                  <c:v>334</c:v>
                </c:pt>
                <c:pt idx="53">
                  <c:v>292</c:v>
                </c:pt>
                <c:pt idx="54">
                  <c:v>390</c:v>
                </c:pt>
                <c:pt idx="55">
                  <c:v>374</c:v>
                </c:pt>
                <c:pt idx="56">
                  <c:v>314</c:v>
                </c:pt>
                <c:pt idx="57">
                  <c:v>377</c:v>
                </c:pt>
                <c:pt idx="58">
                  <c:v>374</c:v>
                </c:pt>
                <c:pt idx="59">
                  <c:v>356</c:v>
                </c:pt>
                <c:pt idx="60">
                  <c:v>289</c:v>
                </c:pt>
                <c:pt idx="61">
                  <c:v>437</c:v>
                </c:pt>
                <c:pt idx="62">
                  <c:v>435</c:v>
                </c:pt>
                <c:pt idx="63">
                  <c:v>388</c:v>
                </c:pt>
                <c:pt idx="64">
                  <c:v>434</c:v>
                </c:pt>
                <c:pt idx="65">
                  <c:v>312</c:v>
                </c:pt>
                <c:pt idx="66">
                  <c:v>306</c:v>
                </c:pt>
                <c:pt idx="67">
                  <c:v>260</c:v>
                </c:pt>
                <c:pt idx="68">
                  <c:v>397</c:v>
                </c:pt>
                <c:pt idx="69">
                  <c:v>345</c:v>
                </c:pt>
                <c:pt idx="70">
                  <c:v>342</c:v>
                </c:pt>
                <c:pt idx="71">
                  <c:v>372</c:v>
                </c:pt>
                <c:pt idx="72">
                  <c:v>397</c:v>
                </c:pt>
                <c:pt idx="73">
                  <c:v>357</c:v>
                </c:pt>
                <c:pt idx="74">
                  <c:v>374</c:v>
                </c:pt>
                <c:pt idx="75">
                  <c:v>379</c:v>
                </c:pt>
                <c:pt idx="76">
                  <c:v>352</c:v>
                </c:pt>
                <c:pt idx="77">
                  <c:v>388</c:v>
                </c:pt>
                <c:pt idx="78">
                  <c:v>315</c:v>
                </c:pt>
                <c:pt idx="79">
                  <c:v>335</c:v>
                </c:pt>
                <c:pt idx="80">
                  <c:v>383</c:v>
                </c:pt>
                <c:pt idx="81">
                  <c:v>376</c:v>
                </c:pt>
                <c:pt idx="82">
                  <c:v>292</c:v>
                </c:pt>
                <c:pt idx="83">
                  <c:v>332</c:v>
                </c:pt>
                <c:pt idx="84">
                  <c:v>387</c:v>
                </c:pt>
                <c:pt idx="85">
                  <c:v>312</c:v>
                </c:pt>
                <c:pt idx="86">
                  <c:v>330</c:v>
                </c:pt>
                <c:pt idx="87">
                  <c:v>341</c:v>
                </c:pt>
                <c:pt idx="88">
                  <c:v>383</c:v>
                </c:pt>
                <c:pt idx="89">
                  <c:v>306</c:v>
                </c:pt>
                <c:pt idx="90">
                  <c:v>364</c:v>
                </c:pt>
                <c:pt idx="91">
                  <c:v>347</c:v>
                </c:pt>
                <c:pt idx="92">
                  <c:v>307</c:v>
                </c:pt>
                <c:pt idx="93">
                  <c:v>312</c:v>
                </c:pt>
                <c:pt idx="94">
                  <c:v>330</c:v>
                </c:pt>
                <c:pt idx="95">
                  <c:v>326</c:v>
                </c:pt>
                <c:pt idx="96">
                  <c:v>324</c:v>
                </c:pt>
                <c:pt idx="97">
                  <c:v>298</c:v>
                </c:pt>
                <c:pt idx="98">
                  <c:v>350</c:v>
                </c:pt>
                <c:pt idx="99">
                  <c:v>317</c:v>
                </c:pt>
                <c:pt idx="100">
                  <c:v>322</c:v>
                </c:pt>
                <c:pt idx="101">
                  <c:v>294</c:v>
                </c:pt>
                <c:pt idx="102">
                  <c:v>393</c:v>
                </c:pt>
                <c:pt idx="103">
                  <c:v>392</c:v>
                </c:pt>
                <c:pt idx="104">
                  <c:v>367</c:v>
                </c:pt>
                <c:pt idx="105">
                  <c:v>376</c:v>
                </c:pt>
                <c:pt idx="106">
                  <c:v>377</c:v>
                </c:pt>
                <c:pt idx="107">
                  <c:v>352</c:v>
                </c:pt>
                <c:pt idx="108">
                  <c:v>387</c:v>
                </c:pt>
                <c:pt idx="109">
                  <c:v>313</c:v>
                </c:pt>
                <c:pt idx="110">
                  <c:v>450</c:v>
                </c:pt>
                <c:pt idx="111">
                  <c:v>372</c:v>
                </c:pt>
                <c:pt idx="112">
                  <c:v>443</c:v>
                </c:pt>
                <c:pt idx="113">
                  <c:v>436</c:v>
                </c:pt>
                <c:pt idx="114">
                  <c:v>451</c:v>
                </c:pt>
                <c:pt idx="115">
                  <c:v>373</c:v>
                </c:pt>
                <c:pt idx="116">
                  <c:v>365</c:v>
                </c:pt>
                <c:pt idx="117">
                  <c:v>410</c:v>
                </c:pt>
                <c:pt idx="118">
                  <c:v>364</c:v>
                </c:pt>
                <c:pt idx="119">
                  <c:v>400</c:v>
                </c:pt>
                <c:pt idx="120">
                  <c:v>449</c:v>
                </c:pt>
                <c:pt idx="121">
                  <c:v>429</c:v>
                </c:pt>
                <c:pt idx="122">
                  <c:v>346</c:v>
                </c:pt>
                <c:pt idx="123">
                  <c:v>321</c:v>
                </c:pt>
                <c:pt idx="124">
                  <c:v>356</c:v>
                </c:pt>
                <c:pt idx="125">
                  <c:v>404</c:v>
                </c:pt>
                <c:pt idx="126">
                  <c:v>468</c:v>
                </c:pt>
                <c:pt idx="127">
                  <c:v>320</c:v>
                </c:pt>
                <c:pt idx="128">
                  <c:v>361</c:v>
                </c:pt>
                <c:pt idx="129">
                  <c:v>385</c:v>
                </c:pt>
                <c:pt idx="130">
                  <c:v>331</c:v>
                </c:pt>
                <c:pt idx="131">
                  <c:v>326</c:v>
                </c:pt>
                <c:pt idx="132">
                  <c:v>347</c:v>
                </c:pt>
                <c:pt idx="133">
                  <c:v>379</c:v>
                </c:pt>
                <c:pt idx="134">
                  <c:v>438</c:v>
                </c:pt>
                <c:pt idx="135">
                  <c:v>368</c:v>
                </c:pt>
                <c:pt idx="136">
                  <c:v>444</c:v>
                </c:pt>
                <c:pt idx="137">
                  <c:v>456</c:v>
                </c:pt>
                <c:pt idx="138">
                  <c:v>444</c:v>
                </c:pt>
                <c:pt idx="139">
                  <c:v>386</c:v>
                </c:pt>
                <c:pt idx="140">
                  <c:v>402</c:v>
                </c:pt>
                <c:pt idx="141">
                  <c:v>397</c:v>
                </c:pt>
                <c:pt idx="142">
                  <c:v>392</c:v>
                </c:pt>
                <c:pt idx="143">
                  <c:v>453</c:v>
                </c:pt>
                <c:pt idx="144">
                  <c:v>415</c:v>
                </c:pt>
                <c:pt idx="145">
                  <c:v>452</c:v>
                </c:pt>
                <c:pt idx="146">
                  <c:v>385</c:v>
                </c:pt>
                <c:pt idx="147">
                  <c:v>418</c:v>
                </c:pt>
                <c:pt idx="148">
                  <c:v>439</c:v>
                </c:pt>
                <c:pt idx="149">
                  <c:v>399</c:v>
                </c:pt>
                <c:pt idx="150">
                  <c:v>390</c:v>
                </c:pt>
                <c:pt idx="151">
                  <c:v>381</c:v>
                </c:pt>
                <c:pt idx="152">
                  <c:v>430</c:v>
                </c:pt>
                <c:pt idx="153">
                  <c:v>445</c:v>
                </c:pt>
                <c:pt idx="154">
                  <c:v>448</c:v>
                </c:pt>
                <c:pt idx="155">
                  <c:v>415</c:v>
                </c:pt>
                <c:pt idx="156">
                  <c:v>434</c:v>
                </c:pt>
                <c:pt idx="157">
                  <c:v>456</c:v>
                </c:pt>
                <c:pt idx="158">
                  <c:v>541</c:v>
                </c:pt>
                <c:pt idx="159">
                  <c:v>480</c:v>
                </c:pt>
                <c:pt idx="160">
                  <c:v>385</c:v>
                </c:pt>
                <c:pt idx="161">
                  <c:v>590</c:v>
                </c:pt>
                <c:pt idx="162">
                  <c:v>442</c:v>
                </c:pt>
                <c:pt idx="163">
                  <c:v>422</c:v>
                </c:pt>
                <c:pt idx="164">
                  <c:v>425</c:v>
                </c:pt>
                <c:pt idx="165">
                  <c:v>417</c:v>
                </c:pt>
                <c:pt idx="166">
                  <c:v>474</c:v>
                </c:pt>
                <c:pt idx="167">
                  <c:v>415</c:v>
                </c:pt>
                <c:pt idx="168">
                  <c:v>378</c:v>
                </c:pt>
                <c:pt idx="169">
                  <c:v>547</c:v>
                </c:pt>
                <c:pt idx="170">
                  <c:v>441</c:v>
                </c:pt>
                <c:pt idx="171">
                  <c:v>460</c:v>
                </c:pt>
                <c:pt idx="172">
                  <c:v>412</c:v>
                </c:pt>
                <c:pt idx="173">
                  <c:v>406</c:v>
                </c:pt>
                <c:pt idx="174">
                  <c:v>415</c:v>
                </c:pt>
                <c:pt idx="175">
                  <c:v>371</c:v>
                </c:pt>
                <c:pt idx="176">
                  <c:v>468</c:v>
                </c:pt>
                <c:pt idx="177">
                  <c:v>425</c:v>
                </c:pt>
                <c:pt idx="178">
                  <c:v>474</c:v>
                </c:pt>
                <c:pt idx="179">
                  <c:v>428</c:v>
                </c:pt>
                <c:pt idx="180">
                  <c:v>472</c:v>
                </c:pt>
                <c:pt idx="181">
                  <c:v>420</c:v>
                </c:pt>
                <c:pt idx="182">
                  <c:v>468</c:v>
                </c:pt>
                <c:pt idx="183">
                  <c:v>524</c:v>
                </c:pt>
                <c:pt idx="184">
                  <c:v>667</c:v>
                </c:pt>
                <c:pt idx="185">
                  <c:v>465</c:v>
                </c:pt>
                <c:pt idx="186">
                  <c:v>482</c:v>
                </c:pt>
                <c:pt idx="187">
                  <c:v>419</c:v>
                </c:pt>
                <c:pt idx="188">
                  <c:v>498</c:v>
                </c:pt>
                <c:pt idx="189">
                  <c:v>537</c:v>
                </c:pt>
                <c:pt idx="190">
                  <c:v>470</c:v>
                </c:pt>
                <c:pt idx="191">
                  <c:v>464</c:v>
                </c:pt>
                <c:pt idx="192">
                  <c:v>513</c:v>
                </c:pt>
                <c:pt idx="193">
                  <c:v>447</c:v>
                </c:pt>
                <c:pt idx="194">
                  <c:v>427</c:v>
                </c:pt>
                <c:pt idx="195">
                  <c:v>457</c:v>
                </c:pt>
                <c:pt idx="196">
                  <c:v>416</c:v>
                </c:pt>
                <c:pt idx="197">
                  <c:v>415</c:v>
                </c:pt>
                <c:pt idx="198">
                  <c:v>538</c:v>
                </c:pt>
                <c:pt idx="199">
                  <c:v>448</c:v>
                </c:pt>
                <c:pt idx="200">
                  <c:v>420</c:v>
                </c:pt>
                <c:pt idx="201">
                  <c:v>555</c:v>
                </c:pt>
                <c:pt idx="202">
                  <c:v>439</c:v>
                </c:pt>
                <c:pt idx="203">
                  <c:v>424</c:v>
                </c:pt>
                <c:pt idx="204">
                  <c:v>433</c:v>
                </c:pt>
                <c:pt idx="205">
                  <c:v>426</c:v>
                </c:pt>
                <c:pt idx="206">
                  <c:v>547</c:v>
                </c:pt>
                <c:pt idx="207">
                  <c:v>481</c:v>
                </c:pt>
                <c:pt idx="208">
                  <c:v>391</c:v>
                </c:pt>
                <c:pt idx="209">
                  <c:v>408</c:v>
                </c:pt>
                <c:pt idx="210">
                  <c:v>413</c:v>
                </c:pt>
                <c:pt idx="211">
                  <c:v>451</c:v>
                </c:pt>
                <c:pt idx="212">
                  <c:v>443</c:v>
                </c:pt>
                <c:pt idx="213">
                  <c:v>428</c:v>
                </c:pt>
                <c:pt idx="214">
                  <c:v>499</c:v>
                </c:pt>
                <c:pt idx="215">
                  <c:v>503</c:v>
                </c:pt>
                <c:pt idx="216">
                  <c:v>468</c:v>
                </c:pt>
                <c:pt idx="217">
                  <c:v>387</c:v>
                </c:pt>
                <c:pt idx="218">
                  <c:v>541</c:v>
                </c:pt>
                <c:pt idx="219">
                  <c:v>499</c:v>
                </c:pt>
                <c:pt idx="220">
                  <c:v>461</c:v>
                </c:pt>
                <c:pt idx="221">
                  <c:v>459</c:v>
                </c:pt>
                <c:pt idx="222">
                  <c:v>509</c:v>
                </c:pt>
                <c:pt idx="223">
                  <c:v>638</c:v>
                </c:pt>
                <c:pt idx="224">
                  <c:v>541</c:v>
                </c:pt>
                <c:pt idx="225">
                  <c:v>433</c:v>
                </c:pt>
                <c:pt idx="226">
                  <c:v>443</c:v>
                </c:pt>
                <c:pt idx="227">
                  <c:v>474</c:v>
                </c:pt>
                <c:pt idx="228">
                  <c:v>453</c:v>
                </c:pt>
                <c:pt idx="229">
                  <c:v>488</c:v>
                </c:pt>
                <c:pt idx="230">
                  <c:v>515</c:v>
                </c:pt>
                <c:pt idx="231">
                  <c:v>472</c:v>
                </c:pt>
                <c:pt idx="232">
                  <c:v>415</c:v>
                </c:pt>
                <c:pt idx="233">
                  <c:v>482</c:v>
                </c:pt>
                <c:pt idx="234">
                  <c:v>554</c:v>
                </c:pt>
                <c:pt idx="235">
                  <c:v>499</c:v>
                </c:pt>
                <c:pt idx="236">
                  <c:v>471</c:v>
                </c:pt>
                <c:pt idx="237">
                  <c:v>422</c:v>
                </c:pt>
                <c:pt idx="238">
                  <c:v>478</c:v>
                </c:pt>
                <c:pt idx="239">
                  <c:v>481</c:v>
                </c:pt>
                <c:pt idx="240">
                  <c:v>574</c:v>
                </c:pt>
                <c:pt idx="241">
                  <c:v>552</c:v>
                </c:pt>
                <c:pt idx="242">
                  <c:v>555</c:v>
                </c:pt>
                <c:pt idx="243">
                  <c:v>547</c:v>
                </c:pt>
                <c:pt idx="244">
                  <c:v>535</c:v>
                </c:pt>
                <c:pt idx="245">
                  <c:v>608</c:v>
                </c:pt>
                <c:pt idx="246">
                  <c:v>534</c:v>
                </c:pt>
                <c:pt idx="247">
                  <c:v>602</c:v>
                </c:pt>
                <c:pt idx="248">
                  <c:v>401</c:v>
                </c:pt>
                <c:pt idx="249">
                  <c:v>428</c:v>
                </c:pt>
                <c:pt idx="250">
                  <c:v>420</c:v>
                </c:pt>
                <c:pt idx="251">
                  <c:v>478</c:v>
                </c:pt>
                <c:pt idx="252">
                  <c:v>471</c:v>
                </c:pt>
                <c:pt idx="253">
                  <c:v>481</c:v>
                </c:pt>
                <c:pt idx="254">
                  <c:v>449</c:v>
                </c:pt>
                <c:pt idx="255">
                  <c:v>431</c:v>
                </c:pt>
                <c:pt idx="256">
                  <c:v>486</c:v>
                </c:pt>
                <c:pt idx="257">
                  <c:v>406</c:v>
                </c:pt>
                <c:pt idx="258">
                  <c:v>460</c:v>
                </c:pt>
                <c:pt idx="259">
                  <c:v>540</c:v>
                </c:pt>
                <c:pt idx="260">
                  <c:v>565</c:v>
                </c:pt>
                <c:pt idx="261">
                  <c:v>625</c:v>
                </c:pt>
                <c:pt idx="262">
                  <c:v>511</c:v>
                </c:pt>
                <c:pt idx="263">
                  <c:v>470</c:v>
                </c:pt>
                <c:pt idx="264">
                  <c:v>455</c:v>
                </c:pt>
                <c:pt idx="265">
                  <c:v>460</c:v>
                </c:pt>
                <c:pt idx="266">
                  <c:v>467</c:v>
                </c:pt>
                <c:pt idx="267">
                  <c:v>486</c:v>
                </c:pt>
                <c:pt idx="268">
                  <c:v>522</c:v>
                </c:pt>
                <c:pt idx="269">
                  <c:v>495</c:v>
                </c:pt>
                <c:pt idx="270">
                  <c:v>533</c:v>
                </c:pt>
                <c:pt idx="271">
                  <c:v>462</c:v>
                </c:pt>
                <c:pt idx="272">
                  <c:v>412</c:v>
                </c:pt>
                <c:pt idx="273">
                  <c:v>537</c:v>
                </c:pt>
                <c:pt idx="274">
                  <c:v>561</c:v>
                </c:pt>
                <c:pt idx="275">
                  <c:v>536</c:v>
                </c:pt>
                <c:pt idx="276">
                  <c:v>526</c:v>
                </c:pt>
                <c:pt idx="277">
                  <c:v>535</c:v>
                </c:pt>
                <c:pt idx="278">
                  <c:v>577</c:v>
                </c:pt>
                <c:pt idx="279">
                  <c:v>544</c:v>
                </c:pt>
                <c:pt idx="280">
                  <c:v>510</c:v>
                </c:pt>
                <c:pt idx="281">
                  <c:v>630</c:v>
                </c:pt>
                <c:pt idx="282">
                  <c:v>608</c:v>
                </c:pt>
                <c:pt idx="283">
                  <c:v>734</c:v>
                </c:pt>
                <c:pt idx="284">
                  <c:v>421</c:v>
                </c:pt>
                <c:pt idx="285">
                  <c:v>395</c:v>
                </c:pt>
                <c:pt idx="286">
                  <c:v>447</c:v>
                </c:pt>
                <c:pt idx="287">
                  <c:v>392</c:v>
                </c:pt>
                <c:pt idx="288">
                  <c:v>413</c:v>
                </c:pt>
                <c:pt idx="289">
                  <c:v>502</c:v>
                </c:pt>
                <c:pt idx="290">
                  <c:v>477</c:v>
                </c:pt>
                <c:pt idx="291">
                  <c:v>528</c:v>
                </c:pt>
                <c:pt idx="292">
                  <c:v>572</c:v>
                </c:pt>
                <c:pt idx="293">
                  <c:v>518</c:v>
                </c:pt>
                <c:pt idx="294">
                  <c:v>441</c:v>
                </c:pt>
                <c:pt idx="295">
                  <c:v>505</c:v>
                </c:pt>
                <c:pt idx="296">
                  <c:v>450</c:v>
                </c:pt>
                <c:pt idx="297">
                  <c:v>465</c:v>
                </c:pt>
                <c:pt idx="298">
                  <c:v>442</c:v>
                </c:pt>
                <c:pt idx="299">
                  <c:v>529</c:v>
                </c:pt>
                <c:pt idx="300">
                  <c:v>415</c:v>
                </c:pt>
                <c:pt idx="301">
                  <c:v>432</c:v>
                </c:pt>
                <c:pt idx="302">
                  <c:v>566</c:v>
                </c:pt>
                <c:pt idx="303">
                  <c:v>517</c:v>
                </c:pt>
                <c:pt idx="304">
                  <c:v>522</c:v>
                </c:pt>
                <c:pt idx="305">
                  <c:v>586</c:v>
                </c:pt>
                <c:pt idx="306">
                  <c:v>487</c:v>
                </c:pt>
                <c:pt idx="307">
                  <c:v>438</c:v>
                </c:pt>
                <c:pt idx="308">
                  <c:v>502</c:v>
                </c:pt>
                <c:pt idx="309">
                  <c:v>482</c:v>
                </c:pt>
                <c:pt idx="310">
                  <c:v>536</c:v>
                </c:pt>
                <c:pt idx="311">
                  <c:v>560</c:v>
                </c:pt>
                <c:pt idx="312">
                  <c:v>501</c:v>
                </c:pt>
                <c:pt idx="313">
                  <c:v>493</c:v>
                </c:pt>
                <c:pt idx="314">
                  <c:v>437</c:v>
                </c:pt>
                <c:pt idx="315">
                  <c:v>578</c:v>
                </c:pt>
                <c:pt idx="316">
                  <c:v>611</c:v>
                </c:pt>
                <c:pt idx="317">
                  <c:v>544</c:v>
                </c:pt>
                <c:pt idx="318">
                  <c:v>616</c:v>
                </c:pt>
                <c:pt idx="319">
                  <c:v>500</c:v>
                </c:pt>
                <c:pt idx="320">
                  <c:v>590</c:v>
                </c:pt>
                <c:pt idx="321">
                  <c:v>434</c:v>
                </c:pt>
                <c:pt idx="322">
                  <c:v>621</c:v>
                </c:pt>
                <c:pt idx="323">
                  <c:v>691</c:v>
                </c:pt>
                <c:pt idx="324">
                  <c:v>462</c:v>
                </c:pt>
                <c:pt idx="325">
                  <c:v>517</c:v>
                </c:pt>
                <c:pt idx="326">
                  <c:v>446</c:v>
                </c:pt>
                <c:pt idx="327">
                  <c:v>455</c:v>
                </c:pt>
                <c:pt idx="328">
                  <c:v>489</c:v>
                </c:pt>
                <c:pt idx="329">
                  <c:v>488</c:v>
                </c:pt>
                <c:pt idx="330">
                  <c:v>490</c:v>
                </c:pt>
                <c:pt idx="331">
                  <c:v>436</c:v>
                </c:pt>
                <c:pt idx="332">
                  <c:v>479</c:v>
                </c:pt>
                <c:pt idx="333">
                  <c:v>415</c:v>
                </c:pt>
                <c:pt idx="334">
                  <c:v>442</c:v>
                </c:pt>
                <c:pt idx="335">
                  <c:v>471</c:v>
                </c:pt>
                <c:pt idx="336">
                  <c:v>426</c:v>
                </c:pt>
                <c:pt idx="337">
                  <c:v>455</c:v>
                </c:pt>
                <c:pt idx="338">
                  <c:v>571</c:v>
                </c:pt>
                <c:pt idx="339">
                  <c:v>604</c:v>
                </c:pt>
                <c:pt idx="340">
                  <c:v>530</c:v>
                </c:pt>
                <c:pt idx="341">
                  <c:v>562</c:v>
                </c:pt>
                <c:pt idx="342">
                  <c:v>470</c:v>
                </c:pt>
                <c:pt idx="343">
                  <c:v>546</c:v>
                </c:pt>
                <c:pt idx="344">
                  <c:v>522</c:v>
                </c:pt>
                <c:pt idx="345">
                  <c:v>560</c:v>
                </c:pt>
                <c:pt idx="346">
                  <c:v>513</c:v>
                </c:pt>
                <c:pt idx="347">
                  <c:v>571</c:v>
                </c:pt>
                <c:pt idx="348">
                  <c:v>484</c:v>
                </c:pt>
                <c:pt idx="349">
                  <c:v>527</c:v>
                </c:pt>
                <c:pt idx="350">
                  <c:v>594</c:v>
                </c:pt>
                <c:pt idx="351">
                  <c:v>525</c:v>
                </c:pt>
                <c:pt idx="352">
                  <c:v>559</c:v>
                </c:pt>
                <c:pt idx="353">
                  <c:v>565</c:v>
                </c:pt>
                <c:pt idx="354">
                  <c:v>685</c:v>
                </c:pt>
                <c:pt idx="355">
                  <c:v>650</c:v>
                </c:pt>
                <c:pt idx="356">
                  <c:v>406</c:v>
                </c:pt>
                <c:pt idx="357">
                  <c:v>445</c:v>
                </c:pt>
                <c:pt idx="358">
                  <c:v>603</c:v>
                </c:pt>
                <c:pt idx="359">
                  <c:v>498</c:v>
                </c:pt>
                <c:pt idx="360">
                  <c:v>500</c:v>
                </c:pt>
                <c:pt idx="361">
                  <c:v>436</c:v>
                </c:pt>
                <c:pt idx="362">
                  <c:v>584</c:v>
                </c:pt>
                <c:pt idx="363">
                  <c:v>446</c:v>
                </c:pt>
                <c:pt idx="364">
                  <c:v>517</c:v>
                </c:pt>
                <c:pt idx="365">
                  <c:v>580</c:v>
                </c:pt>
                <c:pt idx="366">
                  <c:v>551</c:v>
                </c:pt>
                <c:pt idx="367">
                  <c:v>473</c:v>
                </c:pt>
                <c:pt idx="368">
                  <c:v>492</c:v>
                </c:pt>
                <c:pt idx="369">
                  <c:v>526</c:v>
                </c:pt>
                <c:pt idx="370">
                  <c:v>465</c:v>
                </c:pt>
                <c:pt idx="371">
                  <c:v>520</c:v>
                </c:pt>
                <c:pt idx="372">
                  <c:v>480</c:v>
                </c:pt>
                <c:pt idx="373">
                  <c:v>408</c:v>
                </c:pt>
                <c:pt idx="374">
                  <c:v>458</c:v>
                </c:pt>
                <c:pt idx="375">
                  <c:v>549</c:v>
                </c:pt>
                <c:pt idx="376">
                  <c:v>538</c:v>
                </c:pt>
                <c:pt idx="377">
                  <c:v>592</c:v>
                </c:pt>
                <c:pt idx="378">
                  <c:v>652</c:v>
                </c:pt>
                <c:pt idx="379">
                  <c:v>559</c:v>
                </c:pt>
                <c:pt idx="380">
                  <c:v>510</c:v>
                </c:pt>
                <c:pt idx="381">
                  <c:v>485</c:v>
                </c:pt>
                <c:pt idx="382">
                  <c:v>495</c:v>
                </c:pt>
                <c:pt idx="383">
                  <c:v>519</c:v>
                </c:pt>
                <c:pt idx="384">
                  <c:v>536</c:v>
                </c:pt>
                <c:pt idx="385">
                  <c:v>566</c:v>
                </c:pt>
                <c:pt idx="386">
                  <c:v>523</c:v>
                </c:pt>
                <c:pt idx="387">
                  <c:v>509</c:v>
                </c:pt>
                <c:pt idx="388">
                  <c:v>604</c:v>
                </c:pt>
                <c:pt idx="389">
                  <c:v>836</c:v>
                </c:pt>
                <c:pt idx="390">
                  <c:v>686</c:v>
                </c:pt>
                <c:pt idx="391">
                  <c:v>624</c:v>
                </c:pt>
                <c:pt idx="392">
                  <c:v>765</c:v>
                </c:pt>
                <c:pt idx="393">
                  <c:v>507</c:v>
                </c:pt>
                <c:pt idx="394">
                  <c:v>579</c:v>
                </c:pt>
                <c:pt idx="395">
                  <c:v>480</c:v>
                </c:pt>
                <c:pt idx="396">
                  <c:v>487</c:v>
                </c:pt>
                <c:pt idx="397">
                  <c:v>486</c:v>
                </c:pt>
                <c:pt idx="398">
                  <c:v>518</c:v>
                </c:pt>
                <c:pt idx="399">
                  <c:v>505</c:v>
                </c:pt>
                <c:pt idx="400">
                  <c:v>467</c:v>
                </c:pt>
                <c:pt idx="401">
                  <c:v>494</c:v>
                </c:pt>
                <c:pt idx="402">
                  <c:v>591</c:v>
                </c:pt>
                <c:pt idx="403">
                  <c:v>538</c:v>
                </c:pt>
                <c:pt idx="404">
                  <c:v>402</c:v>
                </c:pt>
                <c:pt idx="405">
                  <c:v>502</c:v>
                </c:pt>
                <c:pt idx="406">
                  <c:v>522</c:v>
                </c:pt>
                <c:pt idx="407">
                  <c:v>524</c:v>
                </c:pt>
                <c:pt idx="408">
                  <c:v>480</c:v>
                </c:pt>
                <c:pt idx="409">
                  <c:v>560</c:v>
                </c:pt>
                <c:pt idx="410">
                  <c:v>608</c:v>
                </c:pt>
                <c:pt idx="411">
                  <c:v>605</c:v>
                </c:pt>
                <c:pt idx="412">
                  <c:v>623</c:v>
                </c:pt>
                <c:pt idx="413">
                  <c:v>520</c:v>
                </c:pt>
                <c:pt idx="414">
                  <c:v>559</c:v>
                </c:pt>
                <c:pt idx="415">
                  <c:v>627</c:v>
                </c:pt>
                <c:pt idx="416">
                  <c:v>521</c:v>
                </c:pt>
                <c:pt idx="417">
                  <c:v>499</c:v>
                </c:pt>
                <c:pt idx="418">
                  <c:v>585</c:v>
                </c:pt>
                <c:pt idx="419">
                  <c:v>613</c:v>
                </c:pt>
                <c:pt idx="420">
                  <c:v>575</c:v>
                </c:pt>
                <c:pt idx="421">
                  <c:v>591</c:v>
                </c:pt>
                <c:pt idx="422">
                  <c:v>607</c:v>
                </c:pt>
                <c:pt idx="423">
                  <c:v>622</c:v>
                </c:pt>
                <c:pt idx="424">
                  <c:v>555</c:v>
                </c:pt>
                <c:pt idx="425">
                  <c:v>622</c:v>
                </c:pt>
                <c:pt idx="426">
                  <c:v>645</c:v>
                </c:pt>
                <c:pt idx="427">
                  <c:v>439</c:v>
                </c:pt>
                <c:pt idx="428">
                  <c:v>630</c:v>
                </c:pt>
                <c:pt idx="429">
                  <c:v>605</c:v>
                </c:pt>
                <c:pt idx="430">
                  <c:v>661</c:v>
                </c:pt>
                <c:pt idx="431">
                  <c:v>470</c:v>
                </c:pt>
                <c:pt idx="432">
                  <c:v>486</c:v>
                </c:pt>
                <c:pt idx="433">
                  <c:v>520</c:v>
                </c:pt>
                <c:pt idx="434">
                  <c:v>503</c:v>
                </c:pt>
                <c:pt idx="435">
                  <c:v>475</c:v>
                </c:pt>
                <c:pt idx="436">
                  <c:v>464</c:v>
                </c:pt>
                <c:pt idx="437">
                  <c:v>598</c:v>
                </c:pt>
                <c:pt idx="438">
                  <c:v>483</c:v>
                </c:pt>
                <c:pt idx="439">
                  <c:v>539</c:v>
                </c:pt>
                <c:pt idx="440">
                  <c:v>451</c:v>
                </c:pt>
                <c:pt idx="441">
                  <c:v>468</c:v>
                </c:pt>
                <c:pt idx="442">
                  <c:v>640</c:v>
                </c:pt>
                <c:pt idx="443">
                  <c:v>471</c:v>
                </c:pt>
                <c:pt idx="444">
                  <c:v>413</c:v>
                </c:pt>
                <c:pt idx="445">
                  <c:v>616</c:v>
                </c:pt>
                <c:pt idx="446">
                  <c:v>488</c:v>
                </c:pt>
                <c:pt idx="447">
                  <c:v>497</c:v>
                </c:pt>
                <c:pt idx="448">
                  <c:v>297</c:v>
                </c:pt>
                <c:pt idx="449">
                  <c:v>482</c:v>
                </c:pt>
                <c:pt idx="450">
                  <c:v>532</c:v>
                </c:pt>
                <c:pt idx="451">
                  <c:v>585</c:v>
                </c:pt>
                <c:pt idx="452">
                  <c:v>843</c:v>
                </c:pt>
                <c:pt idx="453">
                  <c:v>648</c:v>
                </c:pt>
                <c:pt idx="454">
                  <c:v>653</c:v>
                </c:pt>
                <c:pt idx="455">
                  <c:v>509</c:v>
                </c:pt>
                <c:pt idx="456">
                  <c:v>517</c:v>
                </c:pt>
                <c:pt idx="457">
                  <c:v>508</c:v>
                </c:pt>
                <c:pt idx="458">
                  <c:v>508</c:v>
                </c:pt>
                <c:pt idx="459">
                  <c:v>538</c:v>
                </c:pt>
                <c:pt idx="460">
                  <c:v>541</c:v>
                </c:pt>
                <c:pt idx="461">
                  <c:v>561</c:v>
                </c:pt>
                <c:pt idx="462">
                  <c:v>487</c:v>
                </c:pt>
                <c:pt idx="463">
                  <c:v>555</c:v>
                </c:pt>
                <c:pt idx="464">
                  <c:v>523</c:v>
                </c:pt>
                <c:pt idx="465">
                  <c:v>606</c:v>
                </c:pt>
                <c:pt idx="466">
                  <c:v>515</c:v>
                </c:pt>
                <c:pt idx="467">
                  <c:v>594</c:v>
                </c:pt>
                <c:pt idx="468">
                  <c:v>569</c:v>
                </c:pt>
                <c:pt idx="469">
                  <c:v>482</c:v>
                </c:pt>
                <c:pt idx="470">
                  <c:v>590</c:v>
                </c:pt>
                <c:pt idx="471">
                  <c:v>585</c:v>
                </c:pt>
                <c:pt idx="472">
                  <c:v>511</c:v>
                </c:pt>
                <c:pt idx="473">
                  <c:v>534</c:v>
                </c:pt>
                <c:pt idx="474">
                  <c:v>659</c:v>
                </c:pt>
                <c:pt idx="475">
                  <c:v>586</c:v>
                </c:pt>
                <c:pt idx="476">
                  <c:v>650</c:v>
                </c:pt>
                <c:pt idx="477">
                  <c:v>660</c:v>
                </c:pt>
                <c:pt idx="478">
                  <c:v>673</c:v>
                </c:pt>
                <c:pt idx="479">
                  <c:v>725</c:v>
                </c:pt>
                <c:pt idx="480">
                  <c:v>412</c:v>
                </c:pt>
                <c:pt idx="481">
                  <c:v>551</c:v>
                </c:pt>
                <c:pt idx="482">
                  <c:v>499</c:v>
                </c:pt>
                <c:pt idx="483">
                  <c:v>512</c:v>
                </c:pt>
                <c:pt idx="484">
                  <c:v>794</c:v>
                </c:pt>
                <c:pt idx="485">
                  <c:v>587</c:v>
                </c:pt>
                <c:pt idx="486">
                  <c:v>580</c:v>
                </c:pt>
                <c:pt idx="487">
                  <c:v>531</c:v>
                </c:pt>
                <c:pt idx="488">
                  <c:v>495</c:v>
                </c:pt>
                <c:pt idx="489">
                  <c:v>576</c:v>
                </c:pt>
                <c:pt idx="490">
                  <c:v>595</c:v>
                </c:pt>
                <c:pt idx="491">
                  <c:v>604</c:v>
                </c:pt>
                <c:pt idx="492">
                  <c:v>593</c:v>
                </c:pt>
                <c:pt idx="493">
                  <c:v>545</c:v>
                </c:pt>
                <c:pt idx="494">
                  <c:v>462</c:v>
                </c:pt>
                <c:pt idx="495">
                  <c:v>561</c:v>
                </c:pt>
                <c:pt idx="496">
                  <c:v>488</c:v>
                </c:pt>
                <c:pt idx="497">
                  <c:v>456</c:v>
                </c:pt>
                <c:pt idx="498">
                  <c:v>612</c:v>
                </c:pt>
                <c:pt idx="499">
                  <c:v>715</c:v>
                </c:pt>
                <c:pt idx="500">
                  <c:v>577</c:v>
                </c:pt>
                <c:pt idx="501">
                  <c:v>497</c:v>
                </c:pt>
                <c:pt idx="502">
                  <c:v>554</c:v>
                </c:pt>
                <c:pt idx="503">
                  <c:v>564</c:v>
                </c:pt>
                <c:pt idx="504">
                  <c:v>515</c:v>
                </c:pt>
                <c:pt idx="505">
                  <c:v>529</c:v>
                </c:pt>
                <c:pt idx="506">
                  <c:v>671</c:v>
                </c:pt>
                <c:pt idx="507">
                  <c:v>530</c:v>
                </c:pt>
                <c:pt idx="508">
                  <c:v>605</c:v>
                </c:pt>
                <c:pt idx="509">
                  <c:v>663</c:v>
                </c:pt>
                <c:pt idx="510">
                  <c:v>607</c:v>
                </c:pt>
                <c:pt idx="511">
                  <c:v>601</c:v>
                </c:pt>
                <c:pt idx="512">
                  <c:v>650</c:v>
                </c:pt>
                <c:pt idx="513">
                  <c:v>594</c:v>
                </c:pt>
                <c:pt idx="514">
                  <c:v>493</c:v>
                </c:pt>
                <c:pt idx="515">
                  <c:v>506</c:v>
                </c:pt>
                <c:pt idx="516">
                  <c:v>590</c:v>
                </c:pt>
                <c:pt idx="517">
                  <c:v>488</c:v>
                </c:pt>
                <c:pt idx="518">
                  <c:v>515</c:v>
                </c:pt>
                <c:pt idx="519">
                  <c:v>529</c:v>
                </c:pt>
                <c:pt idx="520">
                  <c:v>585</c:v>
                </c:pt>
                <c:pt idx="521">
                  <c:v>563</c:v>
                </c:pt>
                <c:pt idx="522">
                  <c:v>514</c:v>
                </c:pt>
                <c:pt idx="523">
                  <c:v>689</c:v>
                </c:pt>
                <c:pt idx="524">
                  <c:v>469</c:v>
                </c:pt>
                <c:pt idx="525">
                  <c:v>582</c:v>
                </c:pt>
                <c:pt idx="526">
                  <c:v>610</c:v>
                </c:pt>
                <c:pt idx="527">
                  <c:v>560</c:v>
                </c:pt>
                <c:pt idx="528">
                  <c:v>852</c:v>
                </c:pt>
                <c:pt idx="529">
                  <c:v>619</c:v>
                </c:pt>
                <c:pt idx="530">
                  <c:v>640</c:v>
                </c:pt>
                <c:pt idx="531">
                  <c:v>625</c:v>
                </c:pt>
                <c:pt idx="532">
                  <c:v>604</c:v>
                </c:pt>
                <c:pt idx="533">
                  <c:v>579</c:v>
                </c:pt>
                <c:pt idx="534">
                  <c:v>507</c:v>
                </c:pt>
                <c:pt idx="535">
                  <c:v>642</c:v>
                </c:pt>
                <c:pt idx="536">
                  <c:v>732</c:v>
                </c:pt>
                <c:pt idx="537">
                  <c:v>603</c:v>
                </c:pt>
                <c:pt idx="538">
                  <c:v>675</c:v>
                </c:pt>
                <c:pt idx="539">
                  <c:v>625</c:v>
                </c:pt>
                <c:pt idx="540">
                  <c:v>786</c:v>
                </c:pt>
                <c:pt idx="541">
                  <c:v>492</c:v>
                </c:pt>
                <c:pt idx="542">
                  <c:v>458</c:v>
                </c:pt>
                <c:pt idx="543">
                  <c:v>804</c:v>
                </c:pt>
                <c:pt idx="544">
                  <c:v>899</c:v>
                </c:pt>
                <c:pt idx="545">
                  <c:v>462</c:v>
                </c:pt>
                <c:pt idx="546">
                  <c:v>480</c:v>
                </c:pt>
                <c:pt idx="547">
                  <c:v>482</c:v>
                </c:pt>
                <c:pt idx="548">
                  <c:v>526</c:v>
                </c:pt>
                <c:pt idx="549">
                  <c:v>578</c:v>
                </c:pt>
                <c:pt idx="550">
                  <c:v>551</c:v>
                </c:pt>
                <c:pt idx="551">
                  <c:v>700</c:v>
                </c:pt>
                <c:pt idx="552">
                  <c:v>678</c:v>
                </c:pt>
                <c:pt idx="553">
                  <c:v>637</c:v>
                </c:pt>
                <c:pt idx="554">
                  <c:v>593</c:v>
                </c:pt>
                <c:pt idx="555">
                  <c:v>902</c:v>
                </c:pt>
                <c:pt idx="556">
                  <c:v>529</c:v>
                </c:pt>
                <c:pt idx="557">
                  <c:v>587</c:v>
                </c:pt>
                <c:pt idx="558">
                  <c:v>576</c:v>
                </c:pt>
                <c:pt idx="559">
                  <c:v>606</c:v>
                </c:pt>
                <c:pt idx="560">
                  <c:v>496</c:v>
                </c:pt>
                <c:pt idx="561">
                  <c:v>608</c:v>
                </c:pt>
                <c:pt idx="562">
                  <c:v>882</c:v>
                </c:pt>
                <c:pt idx="563">
                  <c:v>614</c:v>
                </c:pt>
                <c:pt idx="564">
                  <c:v>637</c:v>
                </c:pt>
                <c:pt idx="565">
                  <c:v>645</c:v>
                </c:pt>
                <c:pt idx="566">
                  <c:v>680</c:v>
                </c:pt>
                <c:pt idx="567">
                  <c:v>665</c:v>
                </c:pt>
                <c:pt idx="568">
                  <c:v>610</c:v>
                </c:pt>
                <c:pt idx="569">
                  <c:v>629</c:v>
                </c:pt>
                <c:pt idx="570">
                  <c:v>974</c:v>
                </c:pt>
                <c:pt idx="571">
                  <c:v>541</c:v>
                </c:pt>
                <c:pt idx="572">
                  <c:v>606</c:v>
                </c:pt>
                <c:pt idx="573">
                  <c:v>520</c:v>
                </c:pt>
                <c:pt idx="574">
                  <c:v>661</c:v>
                </c:pt>
                <c:pt idx="575">
                  <c:v>645</c:v>
                </c:pt>
                <c:pt idx="576">
                  <c:v>674</c:v>
                </c:pt>
                <c:pt idx="577">
                  <c:v>972</c:v>
                </c:pt>
                <c:pt idx="578">
                  <c:v>516</c:v>
                </c:pt>
                <c:pt idx="579">
                  <c:v>557</c:v>
                </c:pt>
                <c:pt idx="580">
                  <c:v>712</c:v>
                </c:pt>
                <c:pt idx="581">
                  <c:v>735</c:v>
                </c:pt>
                <c:pt idx="582">
                  <c:v>667</c:v>
                </c:pt>
                <c:pt idx="583">
                  <c:v>642</c:v>
                </c:pt>
                <c:pt idx="584">
                  <c:v>664</c:v>
                </c:pt>
                <c:pt idx="585">
                  <c:v>504</c:v>
                </c:pt>
                <c:pt idx="586">
                  <c:v>713</c:v>
                </c:pt>
                <c:pt idx="587">
                  <c:v>666</c:v>
                </c:pt>
                <c:pt idx="588">
                  <c:v>897</c:v>
                </c:pt>
                <c:pt idx="589">
                  <c:v>569</c:v>
                </c:pt>
                <c:pt idx="590">
                  <c:v>932</c:v>
                </c:pt>
                <c:pt idx="591">
                  <c:v>680</c:v>
                </c:pt>
                <c:pt idx="592">
                  <c:v>630</c:v>
                </c:pt>
                <c:pt idx="593">
                  <c:v>717</c:v>
                </c:pt>
                <c:pt idx="594">
                  <c:v>681</c:v>
                </c:pt>
                <c:pt idx="595">
                  <c:v>541</c:v>
                </c:pt>
                <c:pt idx="596">
                  <c:v>887</c:v>
                </c:pt>
                <c:pt idx="597">
                  <c:v>681</c:v>
                </c:pt>
                <c:pt idx="598">
                  <c:v>660</c:v>
                </c:pt>
                <c:pt idx="599">
                  <c:v>670</c:v>
                </c:pt>
                <c:pt idx="600">
                  <c:v>650</c:v>
                </c:pt>
                <c:pt idx="601">
                  <c:v>986</c:v>
                </c:pt>
                <c:pt idx="602">
                  <c:v>672</c:v>
                </c:pt>
                <c:pt idx="603">
                  <c:v>683</c:v>
                </c:pt>
                <c:pt idx="604">
                  <c:v>588</c:v>
                </c:pt>
                <c:pt idx="605">
                  <c:v>796</c:v>
                </c:pt>
                <c:pt idx="606">
                  <c:v>714</c:v>
                </c:pt>
                <c:pt idx="607">
                  <c:v>577</c:v>
                </c:pt>
                <c:pt idx="608">
                  <c:v>671</c:v>
                </c:pt>
                <c:pt idx="609">
                  <c:v>601</c:v>
                </c:pt>
                <c:pt idx="610">
                  <c:v>690</c:v>
                </c:pt>
                <c:pt idx="611">
                  <c:v>1025</c:v>
                </c:pt>
                <c:pt idx="612">
                  <c:v>1010</c:v>
                </c:pt>
                <c:pt idx="613">
                  <c:v>553</c:v>
                </c:pt>
                <c:pt idx="614">
                  <c:v>552</c:v>
                </c:pt>
                <c:pt idx="615">
                  <c:v>658</c:v>
                </c:pt>
                <c:pt idx="616">
                  <c:v>569</c:v>
                </c:pt>
                <c:pt idx="617">
                  <c:v>685</c:v>
                </c:pt>
                <c:pt idx="618">
                  <c:v>655</c:v>
                </c:pt>
                <c:pt idx="619">
                  <c:v>731</c:v>
                </c:pt>
                <c:pt idx="620">
                  <c:v>921</c:v>
                </c:pt>
                <c:pt idx="621">
                  <c:v>1020</c:v>
                </c:pt>
                <c:pt idx="622">
                  <c:v>593</c:v>
                </c:pt>
                <c:pt idx="623">
                  <c:v>953</c:v>
                </c:pt>
                <c:pt idx="624">
                  <c:v>1045</c:v>
                </c:pt>
                <c:pt idx="625">
                  <c:v>797</c:v>
                </c:pt>
                <c:pt idx="626">
                  <c:v>1026</c:v>
                </c:pt>
                <c:pt idx="627">
                  <c:v>709</c:v>
                </c:pt>
              </c:numCache>
            </c:numRef>
          </c:yVal>
          <c:smooth val="0"/>
        </c:ser>
        <c:ser>
          <c:idx val="1"/>
          <c:order val="1"/>
          <c:tx>
            <c:v>LPO 2004 — 2012</c:v>
          </c:tx>
          <c:spPr>
            <a:ln w="28575">
              <a:noFill/>
            </a:ln>
          </c:spPr>
          <c:marker>
            <c:symbol val="circle"/>
            <c:size val="5"/>
            <c:spPr>
              <a:noFill/>
              <a:ln>
                <a:solidFill>
                  <a:schemeClr val="tx1"/>
                </a:solidFill>
              </a:ln>
            </c:spPr>
          </c:marker>
          <c:xVal>
            <c:numRef>
              <c:f>'LPO comparison'!$C$2:$C$1061</c:f>
              <c:numCache>
                <c:formatCode>General</c:formatCode>
                <c:ptCount val="1060"/>
                <c:pt idx="0">
                  <c:v>3</c:v>
                </c:pt>
                <c:pt idx="1">
                  <c:v>3</c:v>
                </c:pt>
                <c:pt idx="2">
                  <c:v>5</c:v>
                </c:pt>
                <c:pt idx="3">
                  <c:v>5</c:v>
                </c:pt>
                <c:pt idx="4">
                  <c:v>5</c:v>
                </c:pt>
                <c:pt idx="5">
                  <c:v>5</c:v>
                </c:pt>
                <c:pt idx="6">
                  <c:v>6</c:v>
                </c:pt>
                <c:pt idx="7">
                  <c:v>6</c:v>
                </c:pt>
                <c:pt idx="8">
                  <c:v>6</c:v>
                </c:pt>
                <c:pt idx="9">
                  <c:v>6</c:v>
                </c:pt>
                <c:pt idx="10">
                  <c:v>6</c:v>
                </c:pt>
                <c:pt idx="11">
                  <c:v>6</c:v>
                </c:pt>
                <c:pt idx="12">
                  <c:v>6</c:v>
                </c:pt>
                <c:pt idx="13">
                  <c:v>6</c:v>
                </c:pt>
                <c:pt idx="14">
                  <c:v>6</c:v>
                </c:pt>
                <c:pt idx="15">
                  <c:v>6</c:v>
                </c:pt>
                <c:pt idx="16">
                  <c:v>7</c:v>
                </c:pt>
                <c:pt idx="17">
                  <c:v>7</c:v>
                </c:pt>
                <c:pt idx="18">
                  <c:v>7</c:v>
                </c:pt>
                <c:pt idx="19">
                  <c:v>7</c:v>
                </c:pt>
                <c:pt idx="20">
                  <c:v>7</c:v>
                </c:pt>
                <c:pt idx="21">
                  <c:v>7</c:v>
                </c:pt>
                <c:pt idx="22">
                  <c:v>7</c:v>
                </c:pt>
                <c:pt idx="23">
                  <c:v>7</c:v>
                </c:pt>
                <c:pt idx="24">
                  <c:v>7</c:v>
                </c:pt>
                <c:pt idx="25">
                  <c:v>7</c:v>
                </c:pt>
                <c:pt idx="26">
                  <c:v>7</c:v>
                </c:pt>
                <c:pt idx="27">
                  <c:v>7</c:v>
                </c:pt>
                <c:pt idx="28">
                  <c:v>7</c:v>
                </c:pt>
                <c:pt idx="29">
                  <c:v>7</c:v>
                </c:pt>
                <c:pt idx="30">
                  <c:v>7</c:v>
                </c:pt>
                <c:pt idx="31">
                  <c:v>8</c:v>
                </c:pt>
                <c:pt idx="32">
                  <c:v>8</c:v>
                </c:pt>
                <c:pt idx="33">
                  <c:v>8</c:v>
                </c:pt>
                <c:pt idx="34">
                  <c:v>8</c:v>
                </c:pt>
                <c:pt idx="35">
                  <c:v>8</c:v>
                </c:pt>
                <c:pt idx="36">
                  <c:v>8</c:v>
                </c:pt>
                <c:pt idx="37">
                  <c:v>8</c:v>
                </c:pt>
                <c:pt idx="38">
                  <c:v>8</c:v>
                </c:pt>
                <c:pt idx="39">
                  <c:v>8</c:v>
                </c:pt>
                <c:pt idx="40">
                  <c:v>8</c:v>
                </c:pt>
                <c:pt idx="41">
                  <c:v>8</c:v>
                </c:pt>
                <c:pt idx="42">
                  <c:v>8</c:v>
                </c:pt>
                <c:pt idx="43">
                  <c:v>8</c:v>
                </c:pt>
                <c:pt idx="44">
                  <c:v>8</c:v>
                </c:pt>
                <c:pt idx="45">
                  <c:v>8</c:v>
                </c:pt>
                <c:pt idx="46">
                  <c:v>8</c:v>
                </c:pt>
                <c:pt idx="47">
                  <c:v>8</c:v>
                </c:pt>
                <c:pt idx="48">
                  <c:v>8</c:v>
                </c:pt>
                <c:pt idx="49">
                  <c:v>8</c:v>
                </c:pt>
                <c:pt idx="50">
                  <c:v>8</c:v>
                </c:pt>
                <c:pt idx="51">
                  <c:v>8</c:v>
                </c:pt>
                <c:pt idx="52">
                  <c:v>8</c:v>
                </c:pt>
                <c:pt idx="53">
                  <c:v>8</c:v>
                </c:pt>
                <c:pt idx="54">
                  <c:v>8</c:v>
                </c:pt>
                <c:pt idx="55">
                  <c:v>8</c:v>
                </c:pt>
                <c:pt idx="56">
                  <c:v>8</c:v>
                </c:pt>
                <c:pt idx="57">
                  <c:v>9</c:v>
                </c:pt>
                <c:pt idx="58">
                  <c:v>9</c:v>
                </c:pt>
                <c:pt idx="59">
                  <c:v>9</c:v>
                </c:pt>
                <c:pt idx="60">
                  <c:v>9</c:v>
                </c:pt>
                <c:pt idx="61">
                  <c:v>9</c:v>
                </c:pt>
                <c:pt idx="62">
                  <c:v>9</c:v>
                </c:pt>
                <c:pt idx="63">
                  <c:v>9</c:v>
                </c:pt>
                <c:pt idx="64">
                  <c:v>9</c:v>
                </c:pt>
                <c:pt idx="65">
                  <c:v>9</c:v>
                </c:pt>
                <c:pt idx="66">
                  <c:v>9</c:v>
                </c:pt>
                <c:pt idx="67">
                  <c:v>9</c:v>
                </c:pt>
                <c:pt idx="68">
                  <c:v>9</c:v>
                </c:pt>
                <c:pt idx="69">
                  <c:v>9</c:v>
                </c:pt>
                <c:pt idx="70">
                  <c:v>9</c:v>
                </c:pt>
                <c:pt idx="71">
                  <c:v>9</c:v>
                </c:pt>
                <c:pt idx="72">
                  <c:v>9</c:v>
                </c:pt>
                <c:pt idx="73">
                  <c:v>9</c:v>
                </c:pt>
                <c:pt idx="74">
                  <c:v>9</c:v>
                </c:pt>
                <c:pt idx="75">
                  <c:v>9</c:v>
                </c:pt>
                <c:pt idx="76">
                  <c:v>9</c:v>
                </c:pt>
                <c:pt idx="77">
                  <c:v>9</c:v>
                </c:pt>
                <c:pt idx="78">
                  <c:v>9</c:v>
                </c:pt>
                <c:pt idx="79">
                  <c:v>9</c:v>
                </c:pt>
                <c:pt idx="80">
                  <c:v>9</c:v>
                </c:pt>
                <c:pt idx="81">
                  <c:v>9</c:v>
                </c:pt>
                <c:pt idx="82">
                  <c:v>9</c:v>
                </c:pt>
                <c:pt idx="83">
                  <c:v>9</c:v>
                </c:pt>
                <c:pt idx="84">
                  <c:v>9</c:v>
                </c:pt>
                <c:pt idx="85">
                  <c:v>9</c:v>
                </c:pt>
                <c:pt idx="86">
                  <c:v>9</c:v>
                </c:pt>
                <c:pt idx="87">
                  <c:v>9</c:v>
                </c:pt>
                <c:pt idx="88">
                  <c:v>9</c:v>
                </c:pt>
                <c:pt idx="89">
                  <c:v>10</c:v>
                </c:pt>
                <c:pt idx="90">
                  <c:v>10</c:v>
                </c:pt>
                <c:pt idx="91">
                  <c:v>10</c:v>
                </c:pt>
                <c:pt idx="92">
                  <c:v>10</c:v>
                </c:pt>
                <c:pt idx="93">
                  <c:v>10</c:v>
                </c:pt>
                <c:pt idx="94">
                  <c:v>10</c:v>
                </c:pt>
                <c:pt idx="95">
                  <c:v>10</c:v>
                </c:pt>
                <c:pt idx="96">
                  <c:v>10</c:v>
                </c:pt>
                <c:pt idx="97">
                  <c:v>10</c:v>
                </c:pt>
                <c:pt idx="98">
                  <c:v>10</c:v>
                </c:pt>
                <c:pt idx="99">
                  <c:v>10</c:v>
                </c:pt>
                <c:pt idx="100">
                  <c:v>10</c:v>
                </c:pt>
                <c:pt idx="101">
                  <c:v>11</c:v>
                </c:pt>
                <c:pt idx="102">
                  <c:v>11</c:v>
                </c:pt>
                <c:pt idx="103">
                  <c:v>11</c:v>
                </c:pt>
                <c:pt idx="104">
                  <c:v>11</c:v>
                </c:pt>
                <c:pt idx="105">
                  <c:v>11</c:v>
                </c:pt>
                <c:pt idx="106">
                  <c:v>11</c:v>
                </c:pt>
                <c:pt idx="107">
                  <c:v>11</c:v>
                </c:pt>
                <c:pt idx="108">
                  <c:v>11</c:v>
                </c:pt>
                <c:pt idx="109">
                  <c:v>11</c:v>
                </c:pt>
                <c:pt idx="110">
                  <c:v>11</c:v>
                </c:pt>
                <c:pt idx="111">
                  <c:v>12</c:v>
                </c:pt>
                <c:pt idx="112">
                  <c:v>12</c:v>
                </c:pt>
                <c:pt idx="113">
                  <c:v>12</c:v>
                </c:pt>
                <c:pt idx="114">
                  <c:v>12</c:v>
                </c:pt>
                <c:pt idx="115">
                  <c:v>12</c:v>
                </c:pt>
                <c:pt idx="116">
                  <c:v>12</c:v>
                </c:pt>
                <c:pt idx="117">
                  <c:v>12</c:v>
                </c:pt>
                <c:pt idx="118">
                  <c:v>12</c:v>
                </c:pt>
                <c:pt idx="119">
                  <c:v>12</c:v>
                </c:pt>
                <c:pt idx="120">
                  <c:v>13</c:v>
                </c:pt>
                <c:pt idx="121">
                  <c:v>13</c:v>
                </c:pt>
                <c:pt idx="122">
                  <c:v>13</c:v>
                </c:pt>
                <c:pt idx="123">
                  <c:v>13</c:v>
                </c:pt>
                <c:pt idx="124">
                  <c:v>13</c:v>
                </c:pt>
                <c:pt idx="125">
                  <c:v>13</c:v>
                </c:pt>
                <c:pt idx="126">
                  <c:v>13</c:v>
                </c:pt>
                <c:pt idx="127">
                  <c:v>13</c:v>
                </c:pt>
                <c:pt idx="128">
                  <c:v>13</c:v>
                </c:pt>
                <c:pt idx="129">
                  <c:v>14</c:v>
                </c:pt>
                <c:pt idx="130">
                  <c:v>14</c:v>
                </c:pt>
                <c:pt idx="131">
                  <c:v>14</c:v>
                </c:pt>
                <c:pt idx="132">
                  <c:v>14</c:v>
                </c:pt>
                <c:pt idx="133">
                  <c:v>14</c:v>
                </c:pt>
                <c:pt idx="134">
                  <c:v>14</c:v>
                </c:pt>
                <c:pt idx="135">
                  <c:v>14</c:v>
                </c:pt>
                <c:pt idx="136">
                  <c:v>15</c:v>
                </c:pt>
                <c:pt idx="137">
                  <c:v>15</c:v>
                </c:pt>
                <c:pt idx="138">
                  <c:v>15</c:v>
                </c:pt>
                <c:pt idx="139">
                  <c:v>15</c:v>
                </c:pt>
                <c:pt idx="140">
                  <c:v>16</c:v>
                </c:pt>
                <c:pt idx="141">
                  <c:v>16</c:v>
                </c:pt>
                <c:pt idx="142">
                  <c:v>16</c:v>
                </c:pt>
                <c:pt idx="143">
                  <c:v>17</c:v>
                </c:pt>
                <c:pt idx="144">
                  <c:v>20</c:v>
                </c:pt>
                <c:pt idx="145">
                  <c:v>4</c:v>
                </c:pt>
                <c:pt idx="146">
                  <c:v>4</c:v>
                </c:pt>
                <c:pt idx="147">
                  <c:v>4</c:v>
                </c:pt>
                <c:pt idx="148">
                  <c:v>4</c:v>
                </c:pt>
                <c:pt idx="149">
                  <c:v>5</c:v>
                </c:pt>
                <c:pt idx="150">
                  <c:v>5</c:v>
                </c:pt>
                <c:pt idx="151">
                  <c:v>5</c:v>
                </c:pt>
                <c:pt idx="152">
                  <c:v>5</c:v>
                </c:pt>
                <c:pt idx="153">
                  <c:v>5</c:v>
                </c:pt>
                <c:pt idx="154">
                  <c:v>5</c:v>
                </c:pt>
                <c:pt idx="155">
                  <c:v>5</c:v>
                </c:pt>
                <c:pt idx="156">
                  <c:v>5</c:v>
                </c:pt>
                <c:pt idx="157">
                  <c:v>5</c:v>
                </c:pt>
                <c:pt idx="158">
                  <c:v>5</c:v>
                </c:pt>
                <c:pt idx="159">
                  <c:v>5</c:v>
                </c:pt>
                <c:pt idx="160">
                  <c:v>5</c:v>
                </c:pt>
                <c:pt idx="161">
                  <c:v>6</c:v>
                </c:pt>
                <c:pt idx="162">
                  <c:v>6</c:v>
                </c:pt>
                <c:pt idx="163">
                  <c:v>6</c:v>
                </c:pt>
                <c:pt idx="164">
                  <c:v>6</c:v>
                </c:pt>
                <c:pt idx="165">
                  <c:v>6</c:v>
                </c:pt>
                <c:pt idx="166">
                  <c:v>6</c:v>
                </c:pt>
                <c:pt idx="167">
                  <c:v>6</c:v>
                </c:pt>
                <c:pt idx="168">
                  <c:v>6</c:v>
                </c:pt>
                <c:pt idx="169">
                  <c:v>6</c:v>
                </c:pt>
                <c:pt idx="170">
                  <c:v>6</c:v>
                </c:pt>
                <c:pt idx="171">
                  <c:v>6</c:v>
                </c:pt>
                <c:pt idx="172">
                  <c:v>6</c:v>
                </c:pt>
                <c:pt idx="173">
                  <c:v>6</c:v>
                </c:pt>
                <c:pt idx="174">
                  <c:v>6</c:v>
                </c:pt>
                <c:pt idx="175">
                  <c:v>6</c:v>
                </c:pt>
                <c:pt idx="176">
                  <c:v>6</c:v>
                </c:pt>
                <c:pt idx="177">
                  <c:v>6</c:v>
                </c:pt>
                <c:pt idx="178">
                  <c:v>6</c:v>
                </c:pt>
                <c:pt idx="179">
                  <c:v>6</c:v>
                </c:pt>
                <c:pt idx="180">
                  <c:v>6</c:v>
                </c:pt>
                <c:pt idx="181">
                  <c:v>6</c:v>
                </c:pt>
                <c:pt idx="182">
                  <c:v>6</c:v>
                </c:pt>
                <c:pt idx="183">
                  <c:v>6</c:v>
                </c:pt>
                <c:pt idx="184">
                  <c:v>6</c:v>
                </c:pt>
                <c:pt idx="185">
                  <c:v>6</c:v>
                </c:pt>
                <c:pt idx="186">
                  <c:v>6</c:v>
                </c:pt>
                <c:pt idx="187">
                  <c:v>6</c:v>
                </c:pt>
                <c:pt idx="188">
                  <c:v>6</c:v>
                </c:pt>
                <c:pt idx="189">
                  <c:v>6</c:v>
                </c:pt>
                <c:pt idx="190">
                  <c:v>7</c:v>
                </c:pt>
                <c:pt idx="191">
                  <c:v>7</c:v>
                </c:pt>
                <c:pt idx="192">
                  <c:v>7</c:v>
                </c:pt>
                <c:pt idx="193">
                  <c:v>7</c:v>
                </c:pt>
                <c:pt idx="194">
                  <c:v>7</c:v>
                </c:pt>
                <c:pt idx="195">
                  <c:v>7</c:v>
                </c:pt>
                <c:pt idx="196">
                  <c:v>7</c:v>
                </c:pt>
                <c:pt idx="197">
                  <c:v>7</c:v>
                </c:pt>
                <c:pt idx="198">
                  <c:v>7</c:v>
                </c:pt>
                <c:pt idx="199">
                  <c:v>7</c:v>
                </c:pt>
                <c:pt idx="200">
                  <c:v>7</c:v>
                </c:pt>
                <c:pt idx="201">
                  <c:v>7</c:v>
                </c:pt>
                <c:pt idx="202">
                  <c:v>7</c:v>
                </c:pt>
                <c:pt idx="203">
                  <c:v>7</c:v>
                </c:pt>
                <c:pt idx="204">
                  <c:v>7</c:v>
                </c:pt>
                <c:pt idx="205">
                  <c:v>7</c:v>
                </c:pt>
                <c:pt idx="206">
                  <c:v>7</c:v>
                </c:pt>
                <c:pt idx="207">
                  <c:v>7</c:v>
                </c:pt>
                <c:pt idx="208">
                  <c:v>7</c:v>
                </c:pt>
                <c:pt idx="209">
                  <c:v>7</c:v>
                </c:pt>
                <c:pt idx="210">
                  <c:v>7</c:v>
                </c:pt>
                <c:pt idx="211">
                  <c:v>7</c:v>
                </c:pt>
                <c:pt idx="212">
                  <c:v>8</c:v>
                </c:pt>
                <c:pt idx="213">
                  <c:v>8</c:v>
                </c:pt>
                <c:pt idx="214">
                  <c:v>8</c:v>
                </c:pt>
                <c:pt idx="215">
                  <c:v>8</c:v>
                </c:pt>
                <c:pt idx="216">
                  <c:v>8</c:v>
                </c:pt>
                <c:pt idx="217">
                  <c:v>8</c:v>
                </c:pt>
                <c:pt idx="218">
                  <c:v>8</c:v>
                </c:pt>
                <c:pt idx="219">
                  <c:v>8</c:v>
                </c:pt>
                <c:pt idx="220">
                  <c:v>8</c:v>
                </c:pt>
                <c:pt idx="221">
                  <c:v>8</c:v>
                </c:pt>
                <c:pt idx="222">
                  <c:v>8</c:v>
                </c:pt>
                <c:pt idx="223">
                  <c:v>8</c:v>
                </c:pt>
                <c:pt idx="224">
                  <c:v>8</c:v>
                </c:pt>
                <c:pt idx="225">
                  <c:v>9</c:v>
                </c:pt>
                <c:pt idx="226">
                  <c:v>9</c:v>
                </c:pt>
                <c:pt idx="227">
                  <c:v>9</c:v>
                </c:pt>
                <c:pt idx="228">
                  <c:v>9</c:v>
                </c:pt>
                <c:pt idx="229">
                  <c:v>9</c:v>
                </c:pt>
                <c:pt idx="230">
                  <c:v>9</c:v>
                </c:pt>
                <c:pt idx="231">
                  <c:v>9</c:v>
                </c:pt>
                <c:pt idx="232">
                  <c:v>9</c:v>
                </c:pt>
                <c:pt idx="233">
                  <c:v>10</c:v>
                </c:pt>
                <c:pt idx="234">
                  <c:v>10</c:v>
                </c:pt>
                <c:pt idx="235">
                  <c:v>10</c:v>
                </c:pt>
                <c:pt idx="236">
                  <c:v>10</c:v>
                </c:pt>
                <c:pt idx="237">
                  <c:v>11</c:v>
                </c:pt>
                <c:pt idx="238">
                  <c:v>11</c:v>
                </c:pt>
                <c:pt idx="239">
                  <c:v>11</c:v>
                </c:pt>
                <c:pt idx="240">
                  <c:v>11</c:v>
                </c:pt>
                <c:pt idx="241">
                  <c:v>11</c:v>
                </c:pt>
                <c:pt idx="242">
                  <c:v>11</c:v>
                </c:pt>
                <c:pt idx="243">
                  <c:v>11</c:v>
                </c:pt>
                <c:pt idx="244">
                  <c:v>12</c:v>
                </c:pt>
                <c:pt idx="245">
                  <c:v>12</c:v>
                </c:pt>
                <c:pt idx="246">
                  <c:v>12</c:v>
                </c:pt>
                <c:pt idx="247">
                  <c:v>12</c:v>
                </c:pt>
                <c:pt idx="248">
                  <c:v>12</c:v>
                </c:pt>
                <c:pt idx="249">
                  <c:v>12</c:v>
                </c:pt>
                <c:pt idx="250">
                  <c:v>13</c:v>
                </c:pt>
                <c:pt idx="251">
                  <c:v>15</c:v>
                </c:pt>
                <c:pt idx="252">
                  <c:v>16</c:v>
                </c:pt>
                <c:pt idx="253">
                  <c:v>21</c:v>
                </c:pt>
                <c:pt idx="254">
                  <c:v>3</c:v>
                </c:pt>
                <c:pt idx="255">
                  <c:v>3</c:v>
                </c:pt>
                <c:pt idx="256">
                  <c:v>3</c:v>
                </c:pt>
                <c:pt idx="257">
                  <c:v>3</c:v>
                </c:pt>
                <c:pt idx="258">
                  <c:v>3</c:v>
                </c:pt>
                <c:pt idx="259">
                  <c:v>3</c:v>
                </c:pt>
                <c:pt idx="260">
                  <c:v>3</c:v>
                </c:pt>
                <c:pt idx="261">
                  <c:v>3</c:v>
                </c:pt>
                <c:pt idx="262">
                  <c:v>4</c:v>
                </c:pt>
                <c:pt idx="263">
                  <c:v>4</c:v>
                </c:pt>
                <c:pt idx="264">
                  <c:v>4</c:v>
                </c:pt>
                <c:pt idx="265">
                  <c:v>4</c:v>
                </c:pt>
                <c:pt idx="266">
                  <c:v>4</c:v>
                </c:pt>
                <c:pt idx="267">
                  <c:v>4</c:v>
                </c:pt>
                <c:pt idx="268">
                  <c:v>4</c:v>
                </c:pt>
                <c:pt idx="269">
                  <c:v>4</c:v>
                </c:pt>
                <c:pt idx="270">
                  <c:v>4</c:v>
                </c:pt>
                <c:pt idx="271">
                  <c:v>4</c:v>
                </c:pt>
                <c:pt idx="272">
                  <c:v>4</c:v>
                </c:pt>
                <c:pt idx="273">
                  <c:v>4</c:v>
                </c:pt>
                <c:pt idx="274">
                  <c:v>4</c:v>
                </c:pt>
                <c:pt idx="275">
                  <c:v>4</c:v>
                </c:pt>
                <c:pt idx="276">
                  <c:v>5</c:v>
                </c:pt>
                <c:pt idx="277">
                  <c:v>6</c:v>
                </c:pt>
                <c:pt idx="278">
                  <c:v>7</c:v>
                </c:pt>
                <c:pt idx="279">
                  <c:v>7</c:v>
                </c:pt>
                <c:pt idx="280">
                  <c:v>8</c:v>
                </c:pt>
                <c:pt idx="281">
                  <c:v>8</c:v>
                </c:pt>
                <c:pt idx="282">
                  <c:v>8</c:v>
                </c:pt>
                <c:pt idx="283">
                  <c:v>8</c:v>
                </c:pt>
                <c:pt idx="284">
                  <c:v>8</c:v>
                </c:pt>
                <c:pt idx="285">
                  <c:v>8</c:v>
                </c:pt>
                <c:pt idx="286">
                  <c:v>8</c:v>
                </c:pt>
                <c:pt idx="287">
                  <c:v>8</c:v>
                </c:pt>
                <c:pt idx="288">
                  <c:v>8</c:v>
                </c:pt>
                <c:pt idx="289">
                  <c:v>8</c:v>
                </c:pt>
                <c:pt idx="290">
                  <c:v>8</c:v>
                </c:pt>
                <c:pt idx="291">
                  <c:v>8</c:v>
                </c:pt>
                <c:pt idx="292">
                  <c:v>8</c:v>
                </c:pt>
                <c:pt idx="293">
                  <c:v>8</c:v>
                </c:pt>
                <c:pt idx="294">
                  <c:v>8</c:v>
                </c:pt>
                <c:pt idx="295">
                  <c:v>8</c:v>
                </c:pt>
                <c:pt idx="296">
                  <c:v>8</c:v>
                </c:pt>
                <c:pt idx="297">
                  <c:v>8</c:v>
                </c:pt>
                <c:pt idx="298">
                  <c:v>8</c:v>
                </c:pt>
                <c:pt idx="299">
                  <c:v>9</c:v>
                </c:pt>
                <c:pt idx="300">
                  <c:v>9</c:v>
                </c:pt>
                <c:pt idx="301">
                  <c:v>9</c:v>
                </c:pt>
                <c:pt idx="302">
                  <c:v>9</c:v>
                </c:pt>
                <c:pt idx="303">
                  <c:v>9</c:v>
                </c:pt>
                <c:pt idx="304">
                  <c:v>9</c:v>
                </c:pt>
                <c:pt idx="305">
                  <c:v>9</c:v>
                </c:pt>
                <c:pt idx="306">
                  <c:v>9</c:v>
                </c:pt>
                <c:pt idx="307">
                  <c:v>9</c:v>
                </c:pt>
                <c:pt idx="308">
                  <c:v>9</c:v>
                </c:pt>
                <c:pt idx="309">
                  <c:v>9</c:v>
                </c:pt>
                <c:pt idx="310">
                  <c:v>9</c:v>
                </c:pt>
                <c:pt idx="311">
                  <c:v>9</c:v>
                </c:pt>
                <c:pt idx="312">
                  <c:v>9</c:v>
                </c:pt>
                <c:pt idx="313">
                  <c:v>9</c:v>
                </c:pt>
                <c:pt idx="314">
                  <c:v>9</c:v>
                </c:pt>
                <c:pt idx="315">
                  <c:v>9</c:v>
                </c:pt>
                <c:pt idx="316">
                  <c:v>9</c:v>
                </c:pt>
                <c:pt idx="317">
                  <c:v>9</c:v>
                </c:pt>
                <c:pt idx="318">
                  <c:v>9</c:v>
                </c:pt>
                <c:pt idx="319">
                  <c:v>9</c:v>
                </c:pt>
                <c:pt idx="320">
                  <c:v>9</c:v>
                </c:pt>
                <c:pt idx="321">
                  <c:v>10</c:v>
                </c:pt>
                <c:pt idx="322">
                  <c:v>10</c:v>
                </c:pt>
                <c:pt idx="323">
                  <c:v>10</c:v>
                </c:pt>
                <c:pt idx="324">
                  <c:v>10</c:v>
                </c:pt>
                <c:pt idx="325">
                  <c:v>10</c:v>
                </c:pt>
                <c:pt idx="326">
                  <c:v>10</c:v>
                </c:pt>
                <c:pt idx="327">
                  <c:v>10</c:v>
                </c:pt>
                <c:pt idx="328">
                  <c:v>10</c:v>
                </c:pt>
                <c:pt idx="329">
                  <c:v>10</c:v>
                </c:pt>
                <c:pt idx="330">
                  <c:v>10</c:v>
                </c:pt>
                <c:pt idx="331">
                  <c:v>10</c:v>
                </c:pt>
                <c:pt idx="332">
                  <c:v>10</c:v>
                </c:pt>
                <c:pt idx="333">
                  <c:v>10</c:v>
                </c:pt>
                <c:pt idx="334">
                  <c:v>10</c:v>
                </c:pt>
                <c:pt idx="335">
                  <c:v>10</c:v>
                </c:pt>
                <c:pt idx="336">
                  <c:v>10</c:v>
                </c:pt>
                <c:pt idx="337">
                  <c:v>10</c:v>
                </c:pt>
                <c:pt idx="338">
                  <c:v>10</c:v>
                </c:pt>
                <c:pt idx="339">
                  <c:v>10</c:v>
                </c:pt>
                <c:pt idx="340">
                  <c:v>10</c:v>
                </c:pt>
                <c:pt idx="341">
                  <c:v>10</c:v>
                </c:pt>
                <c:pt idx="342">
                  <c:v>10</c:v>
                </c:pt>
                <c:pt idx="343">
                  <c:v>11</c:v>
                </c:pt>
                <c:pt idx="344">
                  <c:v>11</c:v>
                </c:pt>
                <c:pt idx="345">
                  <c:v>11</c:v>
                </c:pt>
                <c:pt idx="346">
                  <c:v>11</c:v>
                </c:pt>
                <c:pt idx="347">
                  <c:v>11</c:v>
                </c:pt>
                <c:pt idx="348">
                  <c:v>11</c:v>
                </c:pt>
                <c:pt idx="349">
                  <c:v>11</c:v>
                </c:pt>
                <c:pt idx="350">
                  <c:v>11</c:v>
                </c:pt>
                <c:pt idx="351">
                  <c:v>11</c:v>
                </c:pt>
                <c:pt idx="352">
                  <c:v>11</c:v>
                </c:pt>
                <c:pt idx="353">
                  <c:v>11</c:v>
                </c:pt>
                <c:pt idx="354">
                  <c:v>11</c:v>
                </c:pt>
                <c:pt idx="355">
                  <c:v>11</c:v>
                </c:pt>
                <c:pt idx="356">
                  <c:v>11</c:v>
                </c:pt>
                <c:pt idx="357">
                  <c:v>11</c:v>
                </c:pt>
                <c:pt idx="358">
                  <c:v>12</c:v>
                </c:pt>
                <c:pt idx="359">
                  <c:v>12</c:v>
                </c:pt>
                <c:pt idx="360">
                  <c:v>12</c:v>
                </c:pt>
                <c:pt idx="361">
                  <c:v>12</c:v>
                </c:pt>
                <c:pt idx="362">
                  <c:v>12</c:v>
                </c:pt>
                <c:pt idx="363">
                  <c:v>12</c:v>
                </c:pt>
                <c:pt idx="364">
                  <c:v>12</c:v>
                </c:pt>
                <c:pt idx="365">
                  <c:v>12</c:v>
                </c:pt>
                <c:pt idx="366">
                  <c:v>12</c:v>
                </c:pt>
                <c:pt idx="367">
                  <c:v>12</c:v>
                </c:pt>
                <c:pt idx="368">
                  <c:v>12</c:v>
                </c:pt>
                <c:pt idx="369">
                  <c:v>12</c:v>
                </c:pt>
                <c:pt idx="370">
                  <c:v>12</c:v>
                </c:pt>
                <c:pt idx="371">
                  <c:v>13</c:v>
                </c:pt>
                <c:pt idx="372">
                  <c:v>13</c:v>
                </c:pt>
                <c:pt idx="373">
                  <c:v>13</c:v>
                </c:pt>
                <c:pt idx="374">
                  <c:v>13</c:v>
                </c:pt>
                <c:pt idx="375">
                  <c:v>13</c:v>
                </c:pt>
                <c:pt idx="376">
                  <c:v>13</c:v>
                </c:pt>
                <c:pt idx="377">
                  <c:v>13</c:v>
                </c:pt>
                <c:pt idx="378">
                  <c:v>13</c:v>
                </c:pt>
                <c:pt idx="379">
                  <c:v>13</c:v>
                </c:pt>
                <c:pt idx="380">
                  <c:v>13</c:v>
                </c:pt>
                <c:pt idx="381">
                  <c:v>13</c:v>
                </c:pt>
                <c:pt idx="382">
                  <c:v>13</c:v>
                </c:pt>
                <c:pt idx="383">
                  <c:v>14</c:v>
                </c:pt>
                <c:pt idx="384">
                  <c:v>14</c:v>
                </c:pt>
                <c:pt idx="385">
                  <c:v>14</c:v>
                </c:pt>
                <c:pt idx="386">
                  <c:v>14</c:v>
                </c:pt>
                <c:pt idx="387">
                  <c:v>14</c:v>
                </c:pt>
                <c:pt idx="388">
                  <c:v>14</c:v>
                </c:pt>
                <c:pt idx="389">
                  <c:v>14</c:v>
                </c:pt>
                <c:pt idx="390">
                  <c:v>14</c:v>
                </c:pt>
                <c:pt idx="391">
                  <c:v>14</c:v>
                </c:pt>
                <c:pt idx="392">
                  <c:v>14</c:v>
                </c:pt>
                <c:pt idx="393">
                  <c:v>14</c:v>
                </c:pt>
                <c:pt idx="394">
                  <c:v>14</c:v>
                </c:pt>
                <c:pt idx="395">
                  <c:v>15</c:v>
                </c:pt>
                <c:pt idx="396">
                  <c:v>15</c:v>
                </c:pt>
                <c:pt idx="397">
                  <c:v>15</c:v>
                </c:pt>
                <c:pt idx="398">
                  <c:v>15</c:v>
                </c:pt>
                <c:pt idx="399">
                  <c:v>15</c:v>
                </c:pt>
                <c:pt idx="400">
                  <c:v>15</c:v>
                </c:pt>
                <c:pt idx="401">
                  <c:v>15</c:v>
                </c:pt>
                <c:pt idx="402">
                  <c:v>15</c:v>
                </c:pt>
                <c:pt idx="403">
                  <c:v>15</c:v>
                </c:pt>
                <c:pt idx="404">
                  <c:v>15</c:v>
                </c:pt>
                <c:pt idx="405">
                  <c:v>15</c:v>
                </c:pt>
                <c:pt idx="406">
                  <c:v>15</c:v>
                </c:pt>
                <c:pt idx="407">
                  <c:v>15</c:v>
                </c:pt>
                <c:pt idx="408">
                  <c:v>15</c:v>
                </c:pt>
                <c:pt idx="409">
                  <c:v>15</c:v>
                </c:pt>
                <c:pt idx="410">
                  <c:v>16</c:v>
                </c:pt>
                <c:pt idx="411">
                  <c:v>16</c:v>
                </c:pt>
                <c:pt idx="412">
                  <c:v>16</c:v>
                </c:pt>
                <c:pt idx="413">
                  <c:v>16</c:v>
                </c:pt>
                <c:pt idx="414">
                  <c:v>16</c:v>
                </c:pt>
                <c:pt idx="415">
                  <c:v>16</c:v>
                </c:pt>
                <c:pt idx="416">
                  <c:v>16</c:v>
                </c:pt>
                <c:pt idx="417">
                  <c:v>16</c:v>
                </c:pt>
                <c:pt idx="418">
                  <c:v>16</c:v>
                </c:pt>
                <c:pt idx="419">
                  <c:v>16</c:v>
                </c:pt>
                <c:pt idx="420">
                  <c:v>17</c:v>
                </c:pt>
                <c:pt idx="421">
                  <c:v>17</c:v>
                </c:pt>
                <c:pt idx="422">
                  <c:v>17</c:v>
                </c:pt>
                <c:pt idx="423">
                  <c:v>17</c:v>
                </c:pt>
                <c:pt idx="424">
                  <c:v>17</c:v>
                </c:pt>
                <c:pt idx="425">
                  <c:v>17</c:v>
                </c:pt>
                <c:pt idx="426">
                  <c:v>17</c:v>
                </c:pt>
                <c:pt idx="427">
                  <c:v>17</c:v>
                </c:pt>
                <c:pt idx="428">
                  <c:v>18</c:v>
                </c:pt>
                <c:pt idx="429">
                  <c:v>18</c:v>
                </c:pt>
                <c:pt idx="430">
                  <c:v>18</c:v>
                </c:pt>
                <c:pt idx="431">
                  <c:v>19</c:v>
                </c:pt>
                <c:pt idx="432">
                  <c:v>19</c:v>
                </c:pt>
                <c:pt idx="433">
                  <c:v>20</c:v>
                </c:pt>
                <c:pt idx="434">
                  <c:v>20</c:v>
                </c:pt>
                <c:pt idx="435">
                  <c:v>3</c:v>
                </c:pt>
                <c:pt idx="436">
                  <c:v>3</c:v>
                </c:pt>
                <c:pt idx="437">
                  <c:v>3</c:v>
                </c:pt>
                <c:pt idx="438">
                  <c:v>3</c:v>
                </c:pt>
                <c:pt idx="439">
                  <c:v>3</c:v>
                </c:pt>
                <c:pt idx="440">
                  <c:v>3</c:v>
                </c:pt>
                <c:pt idx="441">
                  <c:v>3</c:v>
                </c:pt>
                <c:pt idx="442">
                  <c:v>3</c:v>
                </c:pt>
                <c:pt idx="443">
                  <c:v>4</c:v>
                </c:pt>
                <c:pt idx="444">
                  <c:v>4</c:v>
                </c:pt>
                <c:pt idx="445">
                  <c:v>4</c:v>
                </c:pt>
                <c:pt idx="446">
                  <c:v>4</c:v>
                </c:pt>
                <c:pt idx="447">
                  <c:v>4</c:v>
                </c:pt>
                <c:pt idx="448">
                  <c:v>4</c:v>
                </c:pt>
                <c:pt idx="449">
                  <c:v>4</c:v>
                </c:pt>
                <c:pt idx="450">
                  <c:v>4</c:v>
                </c:pt>
                <c:pt idx="451">
                  <c:v>4</c:v>
                </c:pt>
                <c:pt idx="452">
                  <c:v>4</c:v>
                </c:pt>
                <c:pt idx="453">
                  <c:v>4</c:v>
                </c:pt>
                <c:pt idx="454">
                  <c:v>4</c:v>
                </c:pt>
                <c:pt idx="455">
                  <c:v>4</c:v>
                </c:pt>
                <c:pt idx="456">
                  <c:v>4</c:v>
                </c:pt>
                <c:pt idx="457">
                  <c:v>4</c:v>
                </c:pt>
                <c:pt idx="458">
                  <c:v>4</c:v>
                </c:pt>
                <c:pt idx="459">
                  <c:v>4</c:v>
                </c:pt>
                <c:pt idx="460">
                  <c:v>4</c:v>
                </c:pt>
                <c:pt idx="461">
                  <c:v>4</c:v>
                </c:pt>
                <c:pt idx="462">
                  <c:v>5</c:v>
                </c:pt>
                <c:pt idx="463">
                  <c:v>5</c:v>
                </c:pt>
                <c:pt idx="464">
                  <c:v>5</c:v>
                </c:pt>
                <c:pt idx="465">
                  <c:v>5</c:v>
                </c:pt>
                <c:pt idx="466">
                  <c:v>5</c:v>
                </c:pt>
                <c:pt idx="467">
                  <c:v>5</c:v>
                </c:pt>
                <c:pt idx="468">
                  <c:v>5</c:v>
                </c:pt>
                <c:pt idx="469">
                  <c:v>5</c:v>
                </c:pt>
                <c:pt idx="470">
                  <c:v>5</c:v>
                </c:pt>
                <c:pt idx="471">
                  <c:v>5</c:v>
                </c:pt>
                <c:pt idx="472">
                  <c:v>6</c:v>
                </c:pt>
                <c:pt idx="473">
                  <c:v>6</c:v>
                </c:pt>
                <c:pt idx="474">
                  <c:v>6</c:v>
                </c:pt>
                <c:pt idx="475">
                  <c:v>6</c:v>
                </c:pt>
                <c:pt idx="476">
                  <c:v>6</c:v>
                </c:pt>
                <c:pt idx="477">
                  <c:v>6</c:v>
                </c:pt>
                <c:pt idx="478">
                  <c:v>6</c:v>
                </c:pt>
                <c:pt idx="479">
                  <c:v>6</c:v>
                </c:pt>
                <c:pt idx="480">
                  <c:v>6</c:v>
                </c:pt>
                <c:pt idx="481">
                  <c:v>6</c:v>
                </c:pt>
                <c:pt idx="482">
                  <c:v>6</c:v>
                </c:pt>
                <c:pt idx="483">
                  <c:v>6</c:v>
                </c:pt>
                <c:pt idx="484">
                  <c:v>6</c:v>
                </c:pt>
                <c:pt idx="485">
                  <c:v>6</c:v>
                </c:pt>
                <c:pt idx="486">
                  <c:v>6</c:v>
                </c:pt>
                <c:pt idx="487">
                  <c:v>6</c:v>
                </c:pt>
                <c:pt idx="488">
                  <c:v>6</c:v>
                </c:pt>
                <c:pt idx="489">
                  <c:v>7</c:v>
                </c:pt>
                <c:pt idx="490">
                  <c:v>7</c:v>
                </c:pt>
                <c:pt idx="491">
                  <c:v>7</c:v>
                </c:pt>
                <c:pt idx="492">
                  <c:v>7</c:v>
                </c:pt>
                <c:pt idx="493">
                  <c:v>7</c:v>
                </c:pt>
                <c:pt idx="494">
                  <c:v>7</c:v>
                </c:pt>
                <c:pt idx="495">
                  <c:v>7</c:v>
                </c:pt>
                <c:pt idx="496">
                  <c:v>7</c:v>
                </c:pt>
                <c:pt idx="497">
                  <c:v>7</c:v>
                </c:pt>
                <c:pt idx="498">
                  <c:v>7</c:v>
                </c:pt>
                <c:pt idx="499">
                  <c:v>7</c:v>
                </c:pt>
                <c:pt idx="500">
                  <c:v>8</c:v>
                </c:pt>
                <c:pt idx="501">
                  <c:v>8</c:v>
                </c:pt>
                <c:pt idx="502">
                  <c:v>8</c:v>
                </c:pt>
                <c:pt idx="503">
                  <c:v>8</c:v>
                </c:pt>
                <c:pt idx="504">
                  <c:v>8</c:v>
                </c:pt>
                <c:pt idx="505">
                  <c:v>8</c:v>
                </c:pt>
                <c:pt idx="506">
                  <c:v>8</c:v>
                </c:pt>
                <c:pt idx="507">
                  <c:v>8</c:v>
                </c:pt>
                <c:pt idx="508">
                  <c:v>8</c:v>
                </c:pt>
                <c:pt idx="509">
                  <c:v>8</c:v>
                </c:pt>
                <c:pt idx="510">
                  <c:v>8</c:v>
                </c:pt>
                <c:pt idx="511">
                  <c:v>8</c:v>
                </c:pt>
                <c:pt idx="512">
                  <c:v>9</c:v>
                </c:pt>
                <c:pt idx="513">
                  <c:v>9</c:v>
                </c:pt>
                <c:pt idx="514">
                  <c:v>9</c:v>
                </c:pt>
                <c:pt idx="515">
                  <c:v>9</c:v>
                </c:pt>
                <c:pt idx="516">
                  <c:v>9</c:v>
                </c:pt>
                <c:pt idx="517">
                  <c:v>9</c:v>
                </c:pt>
                <c:pt idx="518">
                  <c:v>9</c:v>
                </c:pt>
                <c:pt idx="519">
                  <c:v>9</c:v>
                </c:pt>
                <c:pt idx="520">
                  <c:v>9</c:v>
                </c:pt>
                <c:pt idx="521">
                  <c:v>9</c:v>
                </c:pt>
                <c:pt idx="522">
                  <c:v>9</c:v>
                </c:pt>
                <c:pt idx="523">
                  <c:v>9</c:v>
                </c:pt>
                <c:pt idx="524">
                  <c:v>9</c:v>
                </c:pt>
                <c:pt idx="525">
                  <c:v>9</c:v>
                </c:pt>
                <c:pt idx="526">
                  <c:v>9</c:v>
                </c:pt>
                <c:pt idx="527">
                  <c:v>9</c:v>
                </c:pt>
                <c:pt idx="528">
                  <c:v>9</c:v>
                </c:pt>
                <c:pt idx="529">
                  <c:v>9</c:v>
                </c:pt>
                <c:pt idx="530">
                  <c:v>9</c:v>
                </c:pt>
                <c:pt idx="531">
                  <c:v>10</c:v>
                </c:pt>
                <c:pt idx="532">
                  <c:v>10</c:v>
                </c:pt>
                <c:pt idx="533">
                  <c:v>10</c:v>
                </c:pt>
                <c:pt idx="534">
                  <c:v>10</c:v>
                </c:pt>
                <c:pt idx="535">
                  <c:v>10</c:v>
                </c:pt>
                <c:pt idx="536">
                  <c:v>10</c:v>
                </c:pt>
                <c:pt idx="537">
                  <c:v>11</c:v>
                </c:pt>
                <c:pt idx="538">
                  <c:v>11</c:v>
                </c:pt>
                <c:pt idx="539">
                  <c:v>11</c:v>
                </c:pt>
                <c:pt idx="540">
                  <c:v>11</c:v>
                </c:pt>
                <c:pt idx="541">
                  <c:v>11</c:v>
                </c:pt>
                <c:pt idx="542">
                  <c:v>11</c:v>
                </c:pt>
                <c:pt idx="543">
                  <c:v>11</c:v>
                </c:pt>
                <c:pt idx="544">
                  <c:v>11</c:v>
                </c:pt>
                <c:pt idx="545">
                  <c:v>11</c:v>
                </c:pt>
                <c:pt idx="546">
                  <c:v>11</c:v>
                </c:pt>
                <c:pt idx="547">
                  <c:v>11</c:v>
                </c:pt>
                <c:pt idx="548">
                  <c:v>11</c:v>
                </c:pt>
                <c:pt idx="549">
                  <c:v>11</c:v>
                </c:pt>
                <c:pt idx="550">
                  <c:v>11</c:v>
                </c:pt>
                <c:pt idx="551">
                  <c:v>12</c:v>
                </c:pt>
                <c:pt idx="552">
                  <c:v>12</c:v>
                </c:pt>
                <c:pt idx="553">
                  <c:v>12</c:v>
                </c:pt>
                <c:pt idx="554">
                  <c:v>12</c:v>
                </c:pt>
                <c:pt idx="555">
                  <c:v>12</c:v>
                </c:pt>
                <c:pt idx="556">
                  <c:v>12</c:v>
                </c:pt>
                <c:pt idx="557">
                  <c:v>12</c:v>
                </c:pt>
                <c:pt idx="558">
                  <c:v>13</c:v>
                </c:pt>
                <c:pt idx="559">
                  <c:v>13</c:v>
                </c:pt>
                <c:pt idx="560">
                  <c:v>13</c:v>
                </c:pt>
                <c:pt idx="561">
                  <c:v>13</c:v>
                </c:pt>
                <c:pt idx="562">
                  <c:v>13</c:v>
                </c:pt>
                <c:pt idx="563">
                  <c:v>13</c:v>
                </c:pt>
                <c:pt idx="564">
                  <c:v>13</c:v>
                </c:pt>
                <c:pt idx="565">
                  <c:v>14</c:v>
                </c:pt>
                <c:pt idx="566">
                  <c:v>14</c:v>
                </c:pt>
                <c:pt idx="567">
                  <c:v>14</c:v>
                </c:pt>
                <c:pt idx="568">
                  <c:v>14</c:v>
                </c:pt>
                <c:pt idx="569">
                  <c:v>15</c:v>
                </c:pt>
                <c:pt idx="570">
                  <c:v>15</c:v>
                </c:pt>
                <c:pt idx="571">
                  <c:v>15</c:v>
                </c:pt>
                <c:pt idx="572">
                  <c:v>16</c:v>
                </c:pt>
                <c:pt idx="573">
                  <c:v>16</c:v>
                </c:pt>
                <c:pt idx="574">
                  <c:v>16</c:v>
                </c:pt>
                <c:pt idx="575">
                  <c:v>16</c:v>
                </c:pt>
                <c:pt idx="576">
                  <c:v>16</c:v>
                </c:pt>
                <c:pt idx="577">
                  <c:v>16</c:v>
                </c:pt>
                <c:pt idx="578">
                  <c:v>16</c:v>
                </c:pt>
                <c:pt idx="579">
                  <c:v>16</c:v>
                </c:pt>
                <c:pt idx="580">
                  <c:v>16</c:v>
                </c:pt>
                <c:pt idx="581">
                  <c:v>17</c:v>
                </c:pt>
                <c:pt idx="582">
                  <c:v>17</c:v>
                </c:pt>
                <c:pt idx="583">
                  <c:v>17</c:v>
                </c:pt>
                <c:pt idx="584">
                  <c:v>17</c:v>
                </c:pt>
                <c:pt idx="585">
                  <c:v>17</c:v>
                </c:pt>
                <c:pt idx="586">
                  <c:v>17</c:v>
                </c:pt>
                <c:pt idx="587">
                  <c:v>18</c:v>
                </c:pt>
                <c:pt idx="588">
                  <c:v>18</c:v>
                </c:pt>
                <c:pt idx="589">
                  <c:v>19</c:v>
                </c:pt>
                <c:pt idx="590">
                  <c:v>20</c:v>
                </c:pt>
                <c:pt idx="591">
                  <c:v>20</c:v>
                </c:pt>
                <c:pt idx="592">
                  <c:v>3</c:v>
                </c:pt>
                <c:pt idx="593">
                  <c:v>3</c:v>
                </c:pt>
                <c:pt idx="594">
                  <c:v>3</c:v>
                </c:pt>
                <c:pt idx="595">
                  <c:v>3</c:v>
                </c:pt>
                <c:pt idx="596">
                  <c:v>4</c:v>
                </c:pt>
                <c:pt idx="597">
                  <c:v>4</c:v>
                </c:pt>
                <c:pt idx="598">
                  <c:v>4</c:v>
                </c:pt>
                <c:pt idx="599">
                  <c:v>4</c:v>
                </c:pt>
                <c:pt idx="600">
                  <c:v>4</c:v>
                </c:pt>
                <c:pt idx="601">
                  <c:v>4</c:v>
                </c:pt>
                <c:pt idx="602">
                  <c:v>4</c:v>
                </c:pt>
                <c:pt idx="603">
                  <c:v>4</c:v>
                </c:pt>
                <c:pt idx="604">
                  <c:v>4</c:v>
                </c:pt>
                <c:pt idx="605">
                  <c:v>4</c:v>
                </c:pt>
                <c:pt idx="606">
                  <c:v>4</c:v>
                </c:pt>
                <c:pt idx="607">
                  <c:v>4</c:v>
                </c:pt>
                <c:pt idx="608">
                  <c:v>4</c:v>
                </c:pt>
                <c:pt idx="609">
                  <c:v>4</c:v>
                </c:pt>
                <c:pt idx="610">
                  <c:v>4</c:v>
                </c:pt>
                <c:pt idx="611">
                  <c:v>4</c:v>
                </c:pt>
                <c:pt idx="612">
                  <c:v>4</c:v>
                </c:pt>
                <c:pt idx="613">
                  <c:v>4</c:v>
                </c:pt>
                <c:pt idx="614">
                  <c:v>4</c:v>
                </c:pt>
                <c:pt idx="615">
                  <c:v>4</c:v>
                </c:pt>
                <c:pt idx="616">
                  <c:v>4</c:v>
                </c:pt>
                <c:pt idx="617">
                  <c:v>4</c:v>
                </c:pt>
                <c:pt idx="618">
                  <c:v>4</c:v>
                </c:pt>
                <c:pt idx="619">
                  <c:v>4</c:v>
                </c:pt>
                <c:pt idx="620">
                  <c:v>4</c:v>
                </c:pt>
                <c:pt idx="621">
                  <c:v>4</c:v>
                </c:pt>
                <c:pt idx="622">
                  <c:v>4</c:v>
                </c:pt>
                <c:pt idx="623">
                  <c:v>4</c:v>
                </c:pt>
                <c:pt idx="624">
                  <c:v>5</c:v>
                </c:pt>
                <c:pt idx="625">
                  <c:v>5</c:v>
                </c:pt>
                <c:pt idx="626">
                  <c:v>5</c:v>
                </c:pt>
                <c:pt idx="627">
                  <c:v>5</c:v>
                </c:pt>
                <c:pt idx="628">
                  <c:v>5</c:v>
                </c:pt>
                <c:pt idx="629">
                  <c:v>5</c:v>
                </c:pt>
                <c:pt idx="630">
                  <c:v>5</c:v>
                </c:pt>
                <c:pt idx="631">
                  <c:v>5</c:v>
                </c:pt>
                <c:pt idx="632">
                  <c:v>5</c:v>
                </c:pt>
                <c:pt idx="633">
                  <c:v>5</c:v>
                </c:pt>
                <c:pt idx="634">
                  <c:v>6</c:v>
                </c:pt>
                <c:pt idx="635">
                  <c:v>6</c:v>
                </c:pt>
                <c:pt idx="636">
                  <c:v>6</c:v>
                </c:pt>
                <c:pt idx="637">
                  <c:v>6</c:v>
                </c:pt>
                <c:pt idx="638">
                  <c:v>6</c:v>
                </c:pt>
                <c:pt idx="639">
                  <c:v>6</c:v>
                </c:pt>
                <c:pt idx="640">
                  <c:v>6</c:v>
                </c:pt>
                <c:pt idx="641">
                  <c:v>6</c:v>
                </c:pt>
                <c:pt idx="642">
                  <c:v>6</c:v>
                </c:pt>
                <c:pt idx="643">
                  <c:v>6</c:v>
                </c:pt>
                <c:pt idx="644">
                  <c:v>6</c:v>
                </c:pt>
                <c:pt idx="645">
                  <c:v>7</c:v>
                </c:pt>
                <c:pt idx="646">
                  <c:v>7</c:v>
                </c:pt>
                <c:pt idx="647">
                  <c:v>7</c:v>
                </c:pt>
                <c:pt idx="648">
                  <c:v>7</c:v>
                </c:pt>
                <c:pt idx="649">
                  <c:v>7</c:v>
                </c:pt>
                <c:pt idx="650">
                  <c:v>7</c:v>
                </c:pt>
                <c:pt idx="651">
                  <c:v>7</c:v>
                </c:pt>
                <c:pt idx="652">
                  <c:v>7</c:v>
                </c:pt>
                <c:pt idx="653">
                  <c:v>7</c:v>
                </c:pt>
                <c:pt idx="654">
                  <c:v>7</c:v>
                </c:pt>
                <c:pt idx="655">
                  <c:v>7</c:v>
                </c:pt>
                <c:pt idx="656">
                  <c:v>7</c:v>
                </c:pt>
                <c:pt idx="657">
                  <c:v>7</c:v>
                </c:pt>
                <c:pt idx="658">
                  <c:v>7</c:v>
                </c:pt>
                <c:pt idx="659">
                  <c:v>8</c:v>
                </c:pt>
                <c:pt idx="660">
                  <c:v>8</c:v>
                </c:pt>
                <c:pt idx="661">
                  <c:v>8</c:v>
                </c:pt>
                <c:pt idx="662">
                  <c:v>8</c:v>
                </c:pt>
                <c:pt idx="663">
                  <c:v>8</c:v>
                </c:pt>
                <c:pt idx="664">
                  <c:v>8</c:v>
                </c:pt>
                <c:pt idx="665">
                  <c:v>8</c:v>
                </c:pt>
                <c:pt idx="666">
                  <c:v>8</c:v>
                </c:pt>
                <c:pt idx="667">
                  <c:v>8</c:v>
                </c:pt>
                <c:pt idx="668">
                  <c:v>8</c:v>
                </c:pt>
                <c:pt idx="669">
                  <c:v>8</c:v>
                </c:pt>
                <c:pt idx="670">
                  <c:v>8</c:v>
                </c:pt>
                <c:pt idx="671">
                  <c:v>8</c:v>
                </c:pt>
                <c:pt idx="672">
                  <c:v>8</c:v>
                </c:pt>
                <c:pt idx="673">
                  <c:v>8</c:v>
                </c:pt>
                <c:pt idx="674">
                  <c:v>8</c:v>
                </c:pt>
                <c:pt idx="675">
                  <c:v>8</c:v>
                </c:pt>
                <c:pt idx="676">
                  <c:v>8</c:v>
                </c:pt>
                <c:pt idx="677">
                  <c:v>8</c:v>
                </c:pt>
                <c:pt idx="678">
                  <c:v>8</c:v>
                </c:pt>
                <c:pt idx="679">
                  <c:v>9</c:v>
                </c:pt>
                <c:pt idx="680">
                  <c:v>9</c:v>
                </c:pt>
                <c:pt idx="681">
                  <c:v>9</c:v>
                </c:pt>
                <c:pt idx="682">
                  <c:v>9</c:v>
                </c:pt>
                <c:pt idx="683">
                  <c:v>9</c:v>
                </c:pt>
                <c:pt idx="684">
                  <c:v>9</c:v>
                </c:pt>
                <c:pt idx="685">
                  <c:v>9</c:v>
                </c:pt>
                <c:pt idx="686">
                  <c:v>9</c:v>
                </c:pt>
                <c:pt idx="687">
                  <c:v>9</c:v>
                </c:pt>
                <c:pt idx="688">
                  <c:v>9</c:v>
                </c:pt>
                <c:pt idx="689">
                  <c:v>9</c:v>
                </c:pt>
                <c:pt idx="690">
                  <c:v>9</c:v>
                </c:pt>
                <c:pt idx="691">
                  <c:v>9</c:v>
                </c:pt>
                <c:pt idx="692">
                  <c:v>9</c:v>
                </c:pt>
                <c:pt idx="693">
                  <c:v>9</c:v>
                </c:pt>
                <c:pt idx="694">
                  <c:v>10</c:v>
                </c:pt>
                <c:pt idx="695">
                  <c:v>10</c:v>
                </c:pt>
                <c:pt idx="696">
                  <c:v>10</c:v>
                </c:pt>
                <c:pt idx="697">
                  <c:v>10</c:v>
                </c:pt>
                <c:pt idx="698">
                  <c:v>10</c:v>
                </c:pt>
                <c:pt idx="699">
                  <c:v>10</c:v>
                </c:pt>
                <c:pt idx="700">
                  <c:v>10</c:v>
                </c:pt>
                <c:pt idx="701">
                  <c:v>10</c:v>
                </c:pt>
                <c:pt idx="702">
                  <c:v>10</c:v>
                </c:pt>
                <c:pt idx="703">
                  <c:v>10</c:v>
                </c:pt>
                <c:pt idx="704">
                  <c:v>10</c:v>
                </c:pt>
                <c:pt idx="705">
                  <c:v>10</c:v>
                </c:pt>
                <c:pt idx="706">
                  <c:v>10</c:v>
                </c:pt>
                <c:pt idx="707">
                  <c:v>10</c:v>
                </c:pt>
                <c:pt idx="708">
                  <c:v>10</c:v>
                </c:pt>
                <c:pt idx="709">
                  <c:v>10</c:v>
                </c:pt>
                <c:pt idx="710">
                  <c:v>10</c:v>
                </c:pt>
                <c:pt idx="711">
                  <c:v>10</c:v>
                </c:pt>
                <c:pt idx="712">
                  <c:v>11</c:v>
                </c:pt>
                <c:pt idx="713">
                  <c:v>11</c:v>
                </c:pt>
                <c:pt idx="714">
                  <c:v>11</c:v>
                </c:pt>
                <c:pt idx="715">
                  <c:v>11</c:v>
                </c:pt>
                <c:pt idx="716">
                  <c:v>11</c:v>
                </c:pt>
                <c:pt idx="717">
                  <c:v>11</c:v>
                </c:pt>
                <c:pt idx="718">
                  <c:v>12</c:v>
                </c:pt>
                <c:pt idx="719">
                  <c:v>12</c:v>
                </c:pt>
                <c:pt idx="720">
                  <c:v>12</c:v>
                </c:pt>
                <c:pt idx="721">
                  <c:v>12</c:v>
                </c:pt>
                <c:pt idx="722">
                  <c:v>12</c:v>
                </c:pt>
                <c:pt idx="723">
                  <c:v>12</c:v>
                </c:pt>
                <c:pt idx="724">
                  <c:v>12</c:v>
                </c:pt>
                <c:pt idx="725">
                  <c:v>13</c:v>
                </c:pt>
                <c:pt idx="726">
                  <c:v>13</c:v>
                </c:pt>
                <c:pt idx="727">
                  <c:v>13</c:v>
                </c:pt>
                <c:pt idx="728">
                  <c:v>13</c:v>
                </c:pt>
                <c:pt idx="729">
                  <c:v>13</c:v>
                </c:pt>
                <c:pt idx="730">
                  <c:v>13</c:v>
                </c:pt>
                <c:pt idx="731">
                  <c:v>14</c:v>
                </c:pt>
                <c:pt idx="732">
                  <c:v>14</c:v>
                </c:pt>
                <c:pt idx="733">
                  <c:v>14</c:v>
                </c:pt>
                <c:pt idx="734">
                  <c:v>14</c:v>
                </c:pt>
                <c:pt idx="735">
                  <c:v>15</c:v>
                </c:pt>
                <c:pt idx="736">
                  <c:v>15</c:v>
                </c:pt>
                <c:pt idx="737">
                  <c:v>15</c:v>
                </c:pt>
                <c:pt idx="738">
                  <c:v>15</c:v>
                </c:pt>
                <c:pt idx="739">
                  <c:v>15</c:v>
                </c:pt>
                <c:pt idx="740">
                  <c:v>15</c:v>
                </c:pt>
                <c:pt idx="741">
                  <c:v>15</c:v>
                </c:pt>
                <c:pt idx="742">
                  <c:v>15</c:v>
                </c:pt>
                <c:pt idx="743">
                  <c:v>16</c:v>
                </c:pt>
                <c:pt idx="744">
                  <c:v>16</c:v>
                </c:pt>
                <c:pt idx="745">
                  <c:v>16</c:v>
                </c:pt>
                <c:pt idx="746">
                  <c:v>16</c:v>
                </c:pt>
                <c:pt idx="747">
                  <c:v>16</c:v>
                </c:pt>
                <c:pt idx="748">
                  <c:v>17</c:v>
                </c:pt>
                <c:pt idx="749">
                  <c:v>17</c:v>
                </c:pt>
                <c:pt idx="750">
                  <c:v>17</c:v>
                </c:pt>
                <c:pt idx="751">
                  <c:v>17</c:v>
                </c:pt>
                <c:pt idx="752">
                  <c:v>17</c:v>
                </c:pt>
                <c:pt idx="753">
                  <c:v>17</c:v>
                </c:pt>
                <c:pt idx="754">
                  <c:v>18</c:v>
                </c:pt>
                <c:pt idx="755">
                  <c:v>18</c:v>
                </c:pt>
                <c:pt idx="756">
                  <c:v>18</c:v>
                </c:pt>
                <c:pt idx="757">
                  <c:v>18</c:v>
                </c:pt>
                <c:pt idx="758">
                  <c:v>18</c:v>
                </c:pt>
                <c:pt idx="759">
                  <c:v>18</c:v>
                </c:pt>
                <c:pt idx="760">
                  <c:v>18</c:v>
                </c:pt>
                <c:pt idx="761">
                  <c:v>18</c:v>
                </c:pt>
                <c:pt idx="762">
                  <c:v>19</c:v>
                </c:pt>
                <c:pt idx="763">
                  <c:v>19</c:v>
                </c:pt>
                <c:pt idx="764">
                  <c:v>20</c:v>
                </c:pt>
                <c:pt idx="765">
                  <c:v>20</c:v>
                </c:pt>
                <c:pt idx="766">
                  <c:v>21</c:v>
                </c:pt>
                <c:pt idx="767">
                  <c:v>3</c:v>
                </c:pt>
                <c:pt idx="768">
                  <c:v>4</c:v>
                </c:pt>
                <c:pt idx="769">
                  <c:v>4</c:v>
                </c:pt>
                <c:pt idx="770">
                  <c:v>4</c:v>
                </c:pt>
                <c:pt idx="771">
                  <c:v>4</c:v>
                </c:pt>
                <c:pt idx="772">
                  <c:v>4</c:v>
                </c:pt>
                <c:pt idx="773">
                  <c:v>4</c:v>
                </c:pt>
                <c:pt idx="774">
                  <c:v>4</c:v>
                </c:pt>
                <c:pt idx="775">
                  <c:v>4</c:v>
                </c:pt>
                <c:pt idx="776">
                  <c:v>4</c:v>
                </c:pt>
                <c:pt idx="777">
                  <c:v>5</c:v>
                </c:pt>
                <c:pt idx="778">
                  <c:v>5</c:v>
                </c:pt>
                <c:pt idx="779">
                  <c:v>5</c:v>
                </c:pt>
                <c:pt idx="780">
                  <c:v>5</c:v>
                </c:pt>
                <c:pt idx="781">
                  <c:v>5</c:v>
                </c:pt>
                <c:pt idx="782">
                  <c:v>5</c:v>
                </c:pt>
                <c:pt idx="783">
                  <c:v>5</c:v>
                </c:pt>
                <c:pt idx="784">
                  <c:v>5</c:v>
                </c:pt>
                <c:pt idx="785">
                  <c:v>5</c:v>
                </c:pt>
                <c:pt idx="786">
                  <c:v>5</c:v>
                </c:pt>
                <c:pt idx="787">
                  <c:v>5</c:v>
                </c:pt>
                <c:pt idx="788">
                  <c:v>5</c:v>
                </c:pt>
                <c:pt idx="789">
                  <c:v>5</c:v>
                </c:pt>
                <c:pt idx="790">
                  <c:v>5</c:v>
                </c:pt>
                <c:pt idx="791">
                  <c:v>5</c:v>
                </c:pt>
                <c:pt idx="792">
                  <c:v>5</c:v>
                </c:pt>
                <c:pt idx="793">
                  <c:v>6</c:v>
                </c:pt>
                <c:pt idx="794">
                  <c:v>6</c:v>
                </c:pt>
                <c:pt idx="795">
                  <c:v>6</c:v>
                </c:pt>
                <c:pt idx="796">
                  <c:v>6</c:v>
                </c:pt>
                <c:pt idx="797">
                  <c:v>6</c:v>
                </c:pt>
                <c:pt idx="798">
                  <c:v>6</c:v>
                </c:pt>
                <c:pt idx="799">
                  <c:v>6</c:v>
                </c:pt>
                <c:pt idx="800">
                  <c:v>6</c:v>
                </c:pt>
                <c:pt idx="801">
                  <c:v>6</c:v>
                </c:pt>
                <c:pt idx="802">
                  <c:v>6</c:v>
                </c:pt>
                <c:pt idx="803">
                  <c:v>6</c:v>
                </c:pt>
                <c:pt idx="804">
                  <c:v>6</c:v>
                </c:pt>
                <c:pt idx="805">
                  <c:v>6</c:v>
                </c:pt>
                <c:pt idx="806">
                  <c:v>6</c:v>
                </c:pt>
                <c:pt idx="807">
                  <c:v>6</c:v>
                </c:pt>
                <c:pt idx="808">
                  <c:v>6</c:v>
                </c:pt>
                <c:pt idx="809">
                  <c:v>6</c:v>
                </c:pt>
                <c:pt idx="810">
                  <c:v>6</c:v>
                </c:pt>
                <c:pt idx="811">
                  <c:v>6</c:v>
                </c:pt>
                <c:pt idx="812">
                  <c:v>6</c:v>
                </c:pt>
                <c:pt idx="813">
                  <c:v>6</c:v>
                </c:pt>
                <c:pt idx="814">
                  <c:v>7</c:v>
                </c:pt>
                <c:pt idx="815">
                  <c:v>7</c:v>
                </c:pt>
                <c:pt idx="816">
                  <c:v>7</c:v>
                </c:pt>
                <c:pt idx="817">
                  <c:v>7</c:v>
                </c:pt>
                <c:pt idx="818">
                  <c:v>7</c:v>
                </c:pt>
                <c:pt idx="819">
                  <c:v>7</c:v>
                </c:pt>
                <c:pt idx="820">
                  <c:v>7</c:v>
                </c:pt>
                <c:pt idx="821">
                  <c:v>7</c:v>
                </c:pt>
                <c:pt idx="822">
                  <c:v>7</c:v>
                </c:pt>
                <c:pt idx="823">
                  <c:v>7</c:v>
                </c:pt>
                <c:pt idx="824">
                  <c:v>7</c:v>
                </c:pt>
                <c:pt idx="825">
                  <c:v>7</c:v>
                </c:pt>
                <c:pt idx="826">
                  <c:v>7</c:v>
                </c:pt>
                <c:pt idx="827">
                  <c:v>8</c:v>
                </c:pt>
                <c:pt idx="828">
                  <c:v>8</c:v>
                </c:pt>
                <c:pt idx="829">
                  <c:v>8</c:v>
                </c:pt>
                <c:pt idx="830">
                  <c:v>8</c:v>
                </c:pt>
                <c:pt idx="831">
                  <c:v>8</c:v>
                </c:pt>
                <c:pt idx="832">
                  <c:v>8</c:v>
                </c:pt>
                <c:pt idx="833">
                  <c:v>8</c:v>
                </c:pt>
                <c:pt idx="834">
                  <c:v>8</c:v>
                </c:pt>
                <c:pt idx="835">
                  <c:v>8</c:v>
                </c:pt>
                <c:pt idx="836">
                  <c:v>8</c:v>
                </c:pt>
                <c:pt idx="837">
                  <c:v>8</c:v>
                </c:pt>
                <c:pt idx="838">
                  <c:v>8</c:v>
                </c:pt>
                <c:pt idx="839">
                  <c:v>8</c:v>
                </c:pt>
                <c:pt idx="840">
                  <c:v>8</c:v>
                </c:pt>
                <c:pt idx="841">
                  <c:v>8</c:v>
                </c:pt>
                <c:pt idx="842">
                  <c:v>8</c:v>
                </c:pt>
                <c:pt idx="843">
                  <c:v>8</c:v>
                </c:pt>
                <c:pt idx="844">
                  <c:v>8</c:v>
                </c:pt>
                <c:pt idx="845">
                  <c:v>9</c:v>
                </c:pt>
                <c:pt idx="846">
                  <c:v>9</c:v>
                </c:pt>
                <c:pt idx="847">
                  <c:v>9</c:v>
                </c:pt>
                <c:pt idx="848">
                  <c:v>9</c:v>
                </c:pt>
                <c:pt idx="849">
                  <c:v>9</c:v>
                </c:pt>
                <c:pt idx="850">
                  <c:v>9</c:v>
                </c:pt>
                <c:pt idx="851">
                  <c:v>9</c:v>
                </c:pt>
                <c:pt idx="852">
                  <c:v>9</c:v>
                </c:pt>
                <c:pt idx="853">
                  <c:v>9</c:v>
                </c:pt>
                <c:pt idx="854">
                  <c:v>9</c:v>
                </c:pt>
                <c:pt idx="855">
                  <c:v>9</c:v>
                </c:pt>
                <c:pt idx="856">
                  <c:v>9</c:v>
                </c:pt>
                <c:pt idx="857">
                  <c:v>9</c:v>
                </c:pt>
                <c:pt idx="858">
                  <c:v>9</c:v>
                </c:pt>
                <c:pt idx="859">
                  <c:v>9</c:v>
                </c:pt>
                <c:pt idx="860">
                  <c:v>9</c:v>
                </c:pt>
                <c:pt idx="861">
                  <c:v>10</c:v>
                </c:pt>
                <c:pt idx="862">
                  <c:v>10</c:v>
                </c:pt>
                <c:pt idx="863">
                  <c:v>10</c:v>
                </c:pt>
                <c:pt idx="864">
                  <c:v>10</c:v>
                </c:pt>
                <c:pt idx="865">
                  <c:v>10</c:v>
                </c:pt>
                <c:pt idx="866">
                  <c:v>10</c:v>
                </c:pt>
                <c:pt idx="867">
                  <c:v>10</c:v>
                </c:pt>
                <c:pt idx="868">
                  <c:v>10</c:v>
                </c:pt>
                <c:pt idx="869">
                  <c:v>10</c:v>
                </c:pt>
                <c:pt idx="870">
                  <c:v>10</c:v>
                </c:pt>
                <c:pt idx="871">
                  <c:v>10</c:v>
                </c:pt>
                <c:pt idx="872">
                  <c:v>11</c:v>
                </c:pt>
                <c:pt idx="873">
                  <c:v>11</c:v>
                </c:pt>
                <c:pt idx="874">
                  <c:v>11</c:v>
                </c:pt>
                <c:pt idx="875">
                  <c:v>11</c:v>
                </c:pt>
                <c:pt idx="876">
                  <c:v>11</c:v>
                </c:pt>
                <c:pt idx="877">
                  <c:v>11</c:v>
                </c:pt>
                <c:pt idx="878">
                  <c:v>11</c:v>
                </c:pt>
                <c:pt idx="879">
                  <c:v>12</c:v>
                </c:pt>
                <c:pt idx="880">
                  <c:v>12</c:v>
                </c:pt>
                <c:pt idx="881">
                  <c:v>12</c:v>
                </c:pt>
                <c:pt idx="882">
                  <c:v>12</c:v>
                </c:pt>
                <c:pt idx="883">
                  <c:v>12</c:v>
                </c:pt>
                <c:pt idx="884">
                  <c:v>12</c:v>
                </c:pt>
                <c:pt idx="885">
                  <c:v>13</c:v>
                </c:pt>
                <c:pt idx="886">
                  <c:v>13</c:v>
                </c:pt>
                <c:pt idx="887">
                  <c:v>13</c:v>
                </c:pt>
                <c:pt idx="888">
                  <c:v>13</c:v>
                </c:pt>
                <c:pt idx="889">
                  <c:v>13</c:v>
                </c:pt>
                <c:pt idx="890">
                  <c:v>13</c:v>
                </c:pt>
                <c:pt idx="891">
                  <c:v>14</c:v>
                </c:pt>
                <c:pt idx="892">
                  <c:v>14</c:v>
                </c:pt>
                <c:pt idx="893">
                  <c:v>14</c:v>
                </c:pt>
                <c:pt idx="894">
                  <c:v>14</c:v>
                </c:pt>
                <c:pt idx="895">
                  <c:v>14</c:v>
                </c:pt>
                <c:pt idx="896">
                  <c:v>14</c:v>
                </c:pt>
                <c:pt idx="897">
                  <c:v>15</c:v>
                </c:pt>
                <c:pt idx="898">
                  <c:v>15</c:v>
                </c:pt>
                <c:pt idx="899">
                  <c:v>15</c:v>
                </c:pt>
                <c:pt idx="900">
                  <c:v>15</c:v>
                </c:pt>
                <c:pt idx="901">
                  <c:v>15</c:v>
                </c:pt>
                <c:pt idx="902">
                  <c:v>15</c:v>
                </c:pt>
                <c:pt idx="903">
                  <c:v>15</c:v>
                </c:pt>
                <c:pt idx="904">
                  <c:v>16</c:v>
                </c:pt>
                <c:pt idx="905">
                  <c:v>16</c:v>
                </c:pt>
                <c:pt idx="906">
                  <c:v>16</c:v>
                </c:pt>
                <c:pt idx="907">
                  <c:v>16</c:v>
                </c:pt>
                <c:pt idx="908">
                  <c:v>17</c:v>
                </c:pt>
                <c:pt idx="909">
                  <c:v>17</c:v>
                </c:pt>
                <c:pt idx="910">
                  <c:v>17</c:v>
                </c:pt>
                <c:pt idx="911">
                  <c:v>17</c:v>
                </c:pt>
                <c:pt idx="912">
                  <c:v>18</c:v>
                </c:pt>
                <c:pt idx="913">
                  <c:v>18</c:v>
                </c:pt>
                <c:pt idx="914">
                  <c:v>18</c:v>
                </c:pt>
                <c:pt idx="915">
                  <c:v>19</c:v>
                </c:pt>
                <c:pt idx="916">
                  <c:v>19</c:v>
                </c:pt>
                <c:pt idx="917">
                  <c:v>19</c:v>
                </c:pt>
                <c:pt idx="918">
                  <c:v>19</c:v>
                </c:pt>
                <c:pt idx="919">
                  <c:v>19</c:v>
                </c:pt>
                <c:pt idx="920">
                  <c:v>19</c:v>
                </c:pt>
                <c:pt idx="921">
                  <c:v>20</c:v>
                </c:pt>
                <c:pt idx="922">
                  <c:v>20</c:v>
                </c:pt>
                <c:pt idx="923">
                  <c:v>20</c:v>
                </c:pt>
                <c:pt idx="924">
                  <c:v>20</c:v>
                </c:pt>
                <c:pt idx="925">
                  <c:v>20</c:v>
                </c:pt>
                <c:pt idx="926">
                  <c:v>5</c:v>
                </c:pt>
                <c:pt idx="927">
                  <c:v>5</c:v>
                </c:pt>
                <c:pt idx="928">
                  <c:v>5</c:v>
                </c:pt>
                <c:pt idx="929">
                  <c:v>5</c:v>
                </c:pt>
                <c:pt idx="930">
                  <c:v>5</c:v>
                </c:pt>
                <c:pt idx="931">
                  <c:v>5</c:v>
                </c:pt>
                <c:pt idx="932">
                  <c:v>5</c:v>
                </c:pt>
                <c:pt idx="933">
                  <c:v>5</c:v>
                </c:pt>
                <c:pt idx="934">
                  <c:v>5</c:v>
                </c:pt>
                <c:pt idx="935">
                  <c:v>5</c:v>
                </c:pt>
                <c:pt idx="936">
                  <c:v>5</c:v>
                </c:pt>
                <c:pt idx="937">
                  <c:v>5</c:v>
                </c:pt>
                <c:pt idx="938">
                  <c:v>5</c:v>
                </c:pt>
                <c:pt idx="939">
                  <c:v>5</c:v>
                </c:pt>
                <c:pt idx="940">
                  <c:v>5</c:v>
                </c:pt>
                <c:pt idx="941">
                  <c:v>5</c:v>
                </c:pt>
                <c:pt idx="942">
                  <c:v>5</c:v>
                </c:pt>
                <c:pt idx="943">
                  <c:v>5</c:v>
                </c:pt>
                <c:pt idx="944">
                  <c:v>5</c:v>
                </c:pt>
                <c:pt idx="945">
                  <c:v>5</c:v>
                </c:pt>
                <c:pt idx="946">
                  <c:v>6</c:v>
                </c:pt>
                <c:pt idx="947">
                  <c:v>6</c:v>
                </c:pt>
                <c:pt idx="948">
                  <c:v>6</c:v>
                </c:pt>
                <c:pt idx="949">
                  <c:v>6</c:v>
                </c:pt>
                <c:pt idx="950">
                  <c:v>6</c:v>
                </c:pt>
                <c:pt idx="951">
                  <c:v>6</c:v>
                </c:pt>
                <c:pt idx="952">
                  <c:v>6</c:v>
                </c:pt>
                <c:pt idx="953">
                  <c:v>6</c:v>
                </c:pt>
                <c:pt idx="954">
                  <c:v>6</c:v>
                </c:pt>
                <c:pt idx="955">
                  <c:v>6</c:v>
                </c:pt>
                <c:pt idx="956">
                  <c:v>6</c:v>
                </c:pt>
                <c:pt idx="957">
                  <c:v>6</c:v>
                </c:pt>
                <c:pt idx="958">
                  <c:v>6</c:v>
                </c:pt>
                <c:pt idx="959">
                  <c:v>6</c:v>
                </c:pt>
                <c:pt idx="960">
                  <c:v>6</c:v>
                </c:pt>
                <c:pt idx="961">
                  <c:v>6</c:v>
                </c:pt>
                <c:pt idx="962">
                  <c:v>7</c:v>
                </c:pt>
                <c:pt idx="963">
                  <c:v>7</c:v>
                </c:pt>
                <c:pt idx="964">
                  <c:v>7</c:v>
                </c:pt>
                <c:pt idx="965">
                  <c:v>7</c:v>
                </c:pt>
                <c:pt idx="966">
                  <c:v>7</c:v>
                </c:pt>
                <c:pt idx="967">
                  <c:v>7</c:v>
                </c:pt>
                <c:pt idx="968">
                  <c:v>7</c:v>
                </c:pt>
                <c:pt idx="969">
                  <c:v>7</c:v>
                </c:pt>
                <c:pt idx="970">
                  <c:v>7</c:v>
                </c:pt>
                <c:pt idx="971">
                  <c:v>7</c:v>
                </c:pt>
                <c:pt idx="972">
                  <c:v>8</c:v>
                </c:pt>
                <c:pt idx="973">
                  <c:v>8</c:v>
                </c:pt>
                <c:pt idx="974">
                  <c:v>8</c:v>
                </c:pt>
                <c:pt idx="975">
                  <c:v>8</c:v>
                </c:pt>
                <c:pt idx="976">
                  <c:v>8</c:v>
                </c:pt>
                <c:pt idx="977">
                  <c:v>8</c:v>
                </c:pt>
                <c:pt idx="978">
                  <c:v>8</c:v>
                </c:pt>
                <c:pt idx="979">
                  <c:v>8</c:v>
                </c:pt>
                <c:pt idx="980">
                  <c:v>8</c:v>
                </c:pt>
                <c:pt idx="981">
                  <c:v>8</c:v>
                </c:pt>
                <c:pt idx="982">
                  <c:v>8</c:v>
                </c:pt>
                <c:pt idx="983">
                  <c:v>8</c:v>
                </c:pt>
                <c:pt idx="984">
                  <c:v>8</c:v>
                </c:pt>
                <c:pt idx="985">
                  <c:v>8</c:v>
                </c:pt>
                <c:pt idx="986">
                  <c:v>9</c:v>
                </c:pt>
                <c:pt idx="987">
                  <c:v>9</c:v>
                </c:pt>
                <c:pt idx="988">
                  <c:v>9</c:v>
                </c:pt>
                <c:pt idx="989">
                  <c:v>9</c:v>
                </c:pt>
                <c:pt idx="990">
                  <c:v>9</c:v>
                </c:pt>
                <c:pt idx="991">
                  <c:v>9</c:v>
                </c:pt>
                <c:pt idx="992">
                  <c:v>9</c:v>
                </c:pt>
                <c:pt idx="993">
                  <c:v>9</c:v>
                </c:pt>
                <c:pt idx="994">
                  <c:v>9</c:v>
                </c:pt>
                <c:pt idx="995">
                  <c:v>9</c:v>
                </c:pt>
                <c:pt idx="996">
                  <c:v>9</c:v>
                </c:pt>
                <c:pt idx="997">
                  <c:v>9</c:v>
                </c:pt>
                <c:pt idx="998">
                  <c:v>9</c:v>
                </c:pt>
                <c:pt idx="999">
                  <c:v>9</c:v>
                </c:pt>
                <c:pt idx="1000">
                  <c:v>9</c:v>
                </c:pt>
                <c:pt idx="1001">
                  <c:v>10</c:v>
                </c:pt>
                <c:pt idx="1002">
                  <c:v>10</c:v>
                </c:pt>
                <c:pt idx="1003">
                  <c:v>10</c:v>
                </c:pt>
                <c:pt idx="1004">
                  <c:v>10</c:v>
                </c:pt>
                <c:pt idx="1005">
                  <c:v>10</c:v>
                </c:pt>
                <c:pt idx="1006">
                  <c:v>10</c:v>
                </c:pt>
                <c:pt idx="1007">
                  <c:v>10</c:v>
                </c:pt>
                <c:pt idx="1008">
                  <c:v>10</c:v>
                </c:pt>
                <c:pt idx="1009">
                  <c:v>10</c:v>
                </c:pt>
                <c:pt idx="1010">
                  <c:v>10</c:v>
                </c:pt>
                <c:pt idx="1011">
                  <c:v>10</c:v>
                </c:pt>
                <c:pt idx="1012">
                  <c:v>10</c:v>
                </c:pt>
                <c:pt idx="1013">
                  <c:v>10</c:v>
                </c:pt>
                <c:pt idx="1014">
                  <c:v>11</c:v>
                </c:pt>
                <c:pt idx="1015">
                  <c:v>11</c:v>
                </c:pt>
                <c:pt idx="1016">
                  <c:v>11</c:v>
                </c:pt>
                <c:pt idx="1017">
                  <c:v>11</c:v>
                </c:pt>
                <c:pt idx="1018">
                  <c:v>11</c:v>
                </c:pt>
                <c:pt idx="1019">
                  <c:v>11</c:v>
                </c:pt>
                <c:pt idx="1020">
                  <c:v>11</c:v>
                </c:pt>
                <c:pt idx="1021">
                  <c:v>11</c:v>
                </c:pt>
                <c:pt idx="1022">
                  <c:v>11</c:v>
                </c:pt>
                <c:pt idx="1023">
                  <c:v>11</c:v>
                </c:pt>
                <c:pt idx="1024">
                  <c:v>11</c:v>
                </c:pt>
                <c:pt idx="1025">
                  <c:v>11</c:v>
                </c:pt>
                <c:pt idx="1026">
                  <c:v>11</c:v>
                </c:pt>
                <c:pt idx="1027">
                  <c:v>12</c:v>
                </c:pt>
                <c:pt idx="1028">
                  <c:v>12</c:v>
                </c:pt>
                <c:pt idx="1029">
                  <c:v>12</c:v>
                </c:pt>
                <c:pt idx="1030">
                  <c:v>12</c:v>
                </c:pt>
                <c:pt idx="1031">
                  <c:v>12</c:v>
                </c:pt>
                <c:pt idx="1032">
                  <c:v>12</c:v>
                </c:pt>
                <c:pt idx="1033">
                  <c:v>12</c:v>
                </c:pt>
                <c:pt idx="1034">
                  <c:v>12</c:v>
                </c:pt>
                <c:pt idx="1035">
                  <c:v>13</c:v>
                </c:pt>
                <c:pt idx="1036">
                  <c:v>13</c:v>
                </c:pt>
                <c:pt idx="1037">
                  <c:v>13</c:v>
                </c:pt>
                <c:pt idx="1038">
                  <c:v>13</c:v>
                </c:pt>
                <c:pt idx="1039">
                  <c:v>13</c:v>
                </c:pt>
                <c:pt idx="1040">
                  <c:v>14</c:v>
                </c:pt>
                <c:pt idx="1041">
                  <c:v>14</c:v>
                </c:pt>
                <c:pt idx="1042">
                  <c:v>14</c:v>
                </c:pt>
                <c:pt idx="1043">
                  <c:v>14</c:v>
                </c:pt>
                <c:pt idx="1044">
                  <c:v>14</c:v>
                </c:pt>
                <c:pt idx="1045">
                  <c:v>14</c:v>
                </c:pt>
                <c:pt idx="1046">
                  <c:v>14</c:v>
                </c:pt>
                <c:pt idx="1047">
                  <c:v>15</c:v>
                </c:pt>
                <c:pt idx="1048">
                  <c:v>15</c:v>
                </c:pt>
                <c:pt idx="1049">
                  <c:v>15</c:v>
                </c:pt>
                <c:pt idx="1050">
                  <c:v>15</c:v>
                </c:pt>
                <c:pt idx="1051">
                  <c:v>16</c:v>
                </c:pt>
                <c:pt idx="1052">
                  <c:v>16</c:v>
                </c:pt>
                <c:pt idx="1053">
                  <c:v>17</c:v>
                </c:pt>
                <c:pt idx="1054">
                  <c:v>17</c:v>
                </c:pt>
                <c:pt idx="1055">
                  <c:v>18</c:v>
                </c:pt>
                <c:pt idx="1056">
                  <c:v>18</c:v>
                </c:pt>
                <c:pt idx="1057">
                  <c:v>20</c:v>
                </c:pt>
                <c:pt idx="1058">
                  <c:v>21</c:v>
                </c:pt>
                <c:pt idx="1059">
                  <c:v>21</c:v>
                </c:pt>
              </c:numCache>
            </c:numRef>
          </c:xVal>
          <c:yVal>
            <c:numRef>
              <c:f>'LPO comparison'!$D$2:$D$1061</c:f>
              <c:numCache>
                <c:formatCode>General</c:formatCode>
                <c:ptCount val="1060"/>
                <c:pt idx="0">
                  <c:v>254</c:v>
                </c:pt>
                <c:pt idx="1">
                  <c:v>256</c:v>
                </c:pt>
                <c:pt idx="2">
                  <c:v>363</c:v>
                </c:pt>
                <c:pt idx="3">
                  <c:v>368</c:v>
                </c:pt>
                <c:pt idx="4">
                  <c:v>394</c:v>
                </c:pt>
                <c:pt idx="5">
                  <c:v>411</c:v>
                </c:pt>
                <c:pt idx="6">
                  <c:v>355</c:v>
                </c:pt>
                <c:pt idx="7">
                  <c:v>409</c:v>
                </c:pt>
                <c:pt idx="8">
                  <c:v>432</c:v>
                </c:pt>
                <c:pt idx="9">
                  <c:v>445</c:v>
                </c:pt>
                <c:pt idx="10">
                  <c:v>457</c:v>
                </c:pt>
                <c:pt idx="11">
                  <c:v>483</c:v>
                </c:pt>
                <c:pt idx="12">
                  <c:v>485</c:v>
                </c:pt>
                <c:pt idx="13">
                  <c:v>489</c:v>
                </c:pt>
                <c:pt idx="14">
                  <c:v>502</c:v>
                </c:pt>
                <c:pt idx="15">
                  <c:v>585</c:v>
                </c:pt>
                <c:pt idx="16">
                  <c:v>462</c:v>
                </c:pt>
                <c:pt idx="17">
                  <c:v>483</c:v>
                </c:pt>
                <c:pt idx="18">
                  <c:v>508</c:v>
                </c:pt>
                <c:pt idx="19">
                  <c:v>514</c:v>
                </c:pt>
                <c:pt idx="20">
                  <c:v>525</c:v>
                </c:pt>
                <c:pt idx="21">
                  <c:v>533</c:v>
                </c:pt>
                <c:pt idx="22">
                  <c:v>533</c:v>
                </c:pt>
                <c:pt idx="23">
                  <c:v>545</c:v>
                </c:pt>
                <c:pt idx="24">
                  <c:v>552</c:v>
                </c:pt>
                <c:pt idx="25">
                  <c:v>585</c:v>
                </c:pt>
                <c:pt idx="26">
                  <c:v>587</c:v>
                </c:pt>
                <c:pt idx="27">
                  <c:v>603</c:v>
                </c:pt>
                <c:pt idx="28">
                  <c:v>622</c:v>
                </c:pt>
                <c:pt idx="29">
                  <c:v>622</c:v>
                </c:pt>
                <c:pt idx="30">
                  <c:v>685</c:v>
                </c:pt>
                <c:pt idx="31">
                  <c:v>483</c:v>
                </c:pt>
                <c:pt idx="32">
                  <c:v>578</c:v>
                </c:pt>
                <c:pt idx="33">
                  <c:v>584</c:v>
                </c:pt>
                <c:pt idx="34">
                  <c:v>584</c:v>
                </c:pt>
                <c:pt idx="35">
                  <c:v>584</c:v>
                </c:pt>
                <c:pt idx="36">
                  <c:v>597</c:v>
                </c:pt>
                <c:pt idx="37">
                  <c:v>605</c:v>
                </c:pt>
                <c:pt idx="38">
                  <c:v>610</c:v>
                </c:pt>
                <c:pt idx="39">
                  <c:v>610</c:v>
                </c:pt>
                <c:pt idx="40">
                  <c:v>610</c:v>
                </c:pt>
                <c:pt idx="41">
                  <c:v>610</c:v>
                </c:pt>
                <c:pt idx="42">
                  <c:v>610</c:v>
                </c:pt>
                <c:pt idx="43">
                  <c:v>615</c:v>
                </c:pt>
                <c:pt idx="44">
                  <c:v>615</c:v>
                </c:pt>
                <c:pt idx="45">
                  <c:v>616</c:v>
                </c:pt>
                <c:pt idx="46">
                  <c:v>622</c:v>
                </c:pt>
                <c:pt idx="47">
                  <c:v>622</c:v>
                </c:pt>
                <c:pt idx="48">
                  <c:v>622</c:v>
                </c:pt>
                <c:pt idx="49">
                  <c:v>635</c:v>
                </c:pt>
                <c:pt idx="50">
                  <c:v>635</c:v>
                </c:pt>
                <c:pt idx="51">
                  <c:v>635</c:v>
                </c:pt>
                <c:pt idx="52">
                  <c:v>641</c:v>
                </c:pt>
                <c:pt idx="53">
                  <c:v>654</c:v>
                </c:pt>
                <c:pt idx="54">
                  <c:v>660</c:v>
                </c:pt>
                <c:pt idx="55">
                  <c:v>660</c:v>
                </c:pt>
                <c:pt idx="56">
                  <c:v>673</c:v>
                </c:pt>
                <c:pt idx="57">
                  <c:v>455</c:v>
                </c:pt>
                <c:pt idx="58">
                  <c:v>584</c:v>
                </c:pt>
                <c:pt idx="59">
                  <c:v>615</c:v>
                </c:pt>
                <c:pt idx="60">
                  <c:v>616</c:v>
                </c:pt>
                <c:pt idx="61">
                  <c:v>629</c:v>
                </c:pt>
                <c:pt idx="62">
                  <c:v>635</c:v>
                </c:pt>
                <c:pt idx="63">
                  <c:v>635</c:v>
                </c:pt>
                <c:pt idx="64">
                  <c:v>635</c:v>
                </c:pt>
                <c:pt idx="65">
                  <c:v>635</c:v>
                </c:pt>
                <c:pt idx="66">
                  <c:v>635</c:v>
                </c:pt>
                <c:pt idx="67">
                  <c:v>635</c:v>
                </c:pt>
                <c:pt idx="68">
                  <c:v>641</c:v>
                </c:pt>
                <c:pt idx="69">
                  <c:v>648</c:v>
                </c:pt>
                <c:pt idx="70">
                  <c:v>660</c:v>
                </c:pt>
                <c:pt idx="71">
                  <c:v>660</c:v>
                </c:pt>
                <c:pt idx="72">
                  <c:v>660</c:v>
                </c:pt>
                <c:pt idx="73">
                  <c:v>667</c:v>
                </c:pt>
                <c:pt idx="74">
                  <c:v>673</c:v>
                </c:pt>
                <c:pt idx="75">
                  <c:v>673</c:v>
                </c:pt>
                <c:pt idx="76">
                  <c:v>673</c:v>
                </c:pt>
                <c:pt idx="77">
                  <c:v>673</c:v>
                </c:pt>
                <c:pt idx="78">
                  <c:v>685</c:v>
                </c:pt>
                <c:pt idx="79">
                  <c:v>685</c:v>
                </c:pt>
                <c:pt idx="80">
                  <c:v>685</c:v>
                </c:pt>
                <c:pt idx="81">
                  <c:v>686</c:v>
                </c:pt>
                <c:pt idx="82">
                  <c:v>686</c:v>
                </c:pt>
                <c:pt idx="83">
                  <c:v>686</c:v>
                </c:pt>
                <c:pt idx="84">
                  <c:v>699</c:v>
                </c:pt>
                <c:pt idx="85">
                  <c:v>705</c:v>
                </c:pt>
                <c:pt idx="86">
                  <c:v>711</c:v>
                </c:pt>
                <c:pt idx="87">
                  <c:v>725</c:v>
                </c:pt>
                <c:pt idx="88">
                  <c:v>725</c:v>
                </c:pt>
                <c:pt idx="89">
                  <c:v>546</c:v>
                </c:pt>
                <c:pt idx="90">
                  <c:v>660</c:v>
                </c:pt>
                <c:pt idx="91">
                  <c:v>673</c:v>
                </c:pt>
                <c:pt idx="92">
                  <c:v>686</c:v>
                </c:pt>
                <c:pt idx="93">
                  <c:v>686</c:v>
                </c:pt>
                <c:pt idx="94">
                  <c:v>699</c:v>
                </c:pt>
                <c:pt idx="95">
                  <c:v>700</c:v>
                </c:pt>
                <c:pt idx="96">
                  <c:v>711</c:v>
                </c:pt>
                <c:pt idx="97">
                  <c:v>717</c:v>
                </c:pt>
                <c:pt idx="98">
                  <c:v>735</c:v>
                </c:pt>
                <c:pt idx="99">
                  <c:v>737</c:v>
                </c:pt>
                <c:pt idx="100">
                  <c:v>737</c:v>
                </c:pt>
                <c:pt idx="101">
                  <c:v>686</c:v>
                </c:pt>
                <c:pt idx="102">
                  <c:v>695</c:v>
                </c:pt>
                <c:pt idx="103">
                  <c:v>711</c:v>
                </c:pt>
                <c:pt idx="104">
                  <c:v>734</c:v>
                </c:pt>
                <c:pt idx="105">
                  <c:v>735</c:v>
                </c:pt>
                <c:pt idx="106">
                  <c:v>737</c:v>
                </c:pt>
                <c:pt idx="107">
                  <c:v>737</c:v>
                </c:pt>
                <c:pt idx="108">
                  <c:v>743</c:v>
                </c:pt>
                <c:pt idx="109">
                  <c:v>787</c:v>
                </c:pt>
                <c:pt idx="110">
                  <c:v>800</c:v>
                </c:pt>
                <c:pt idx="111">
                  <c:v>705</c:v>
                </c:pt>
                <c:pt idx="112">
                  <c:v>711</c:v>
                </c:pt>
                <c:pt idx="113">
                  <c:v>737</c:v>
                </c:pt>
                <c:pt idx="114">
                  <c:v>737</c:v>
                </c:pt>
                <c:pt idx="115">
                  <c:v>762</c:v>
                </c:pt>
                <c:pt idx="116">
                  <c:v>762</c:v>
                </c:pt>
                <c:pt idx="117">
                  <c:v>762</c:v>
                </c:pt>
                <c:pt idx="118">
                  <c:v>762</c:v>
                </c:pt>
                <c:pt idx="119">
                  <c:v>805</c:v>
                </c:pt>
                <c:pt idx="120">
                  <c:v>737</c:v>
                </c:pt>
                <c:pt idx="121">
                  <c:v>762</c:v>
                </c:pt>
                <c:pt idx="122">
                  <c:v>787</c:v>
                </c:pt>
                <c:pt idx="123">
                  <c:v>800</c:v>
                </c:pt>
                <c:pt idx="124">
                  <c:v>813</c:v>
                </c:pt>
                <c:pt idx="125">
                  <c:v>813</c:v>
                </c:pt>
                <c:pt idx="126">
                  <c:v>826</c:v>
                </c:pt>
                <c:pt idx="127">
                  <c:v>864</c:v>
                </c:pt>
                <c:pt idx="128">
                  <c:v>889</c:v>
                </c:pt>
                <c:pt idx="129">
                  <c:v>787</c:v>
                </c:pt>
                <c:pt idx="130">
                  <c:v>812</c:v>
                </c:pt>
                <c:pt idx="131">
                  <c:v>813</c:v>
                </c:pt>
                <c:pt idx="132">
                  <c:v>864</c:v>
                </c:pt>
                <c:pt idx="133">
                  <c:v>864</c:v>
                </c:pt>
                <c:pt idx="134">
                  <c:v>864</c:v>
                </c:pt>
                <c:pt idx="135">
                  <c:v>885</c:v>
                </c:pt>
                <c:pt idx="136">
                  <c:v>787</c:v>
                </c:pt>
                <c:pt idx="137">
                  <c:v>813</c:v>
                </c:pt>
                <c:pt idx="138">
                  <c:v>864</c:v>
                </c:pt>
                <c:pt idx="139">
                  <c:v>959</c:v>
                </c:pt>
                <c:pt idx="140">
                  <c:v>864</c:v>
                </c:pt>
                <c:pt idx="141">
                  <c:v>864</c:v>
                </c:pt>
                <c:pt idx="142">
                  <c:v>876</c:v>
                </c:pt>
                <c:pt idx="143">
                  <c:v>864</c:v>
                </c:pt>
                <c:pt idx="144">
                  <c:v>955</c:v>
                </c:pt>
                <c:pt idx="145">
                  <c:v>277</c:v>
                </c:pt>
                <c:pt idx="146">
                  <c:v>318</c:v>
                </c:pt>
                <c:pt idx="147">
                  <c:v>362</c:v>
                </c:pt>
                <c:pt idx="148">
                  <c:v>388</c:v>
                </c:pt>
                <c:pt idx="149">
                  <c:v>351</c:v>
                </c:pt>
                <c:pt idx="150">
                  <c:v>385</c:v>
                </c:pt>
                <c:pt idx="151">
                  <c:v>388</c:v>
                </c:pt>
                <c:pt idx="152">
                  <c:v>389</c:v>
                </c:pt>
                <c:pt idx="153">
                  <c:v>397</c:v>
                </c:pt>
                <c:pt idx="154">
                  <c:v>410</c:v>
                </c:pt>
                <c:pt idx="155">
                  <c:v>421</c:v>
                </c:pt>
                <c:pt idx="156">
                  <c:v>438</c:v>
                </c:pt>
                <c:pt idx="157">
                  <c:v>440</c:v>
                </c:pt>
                <c:pt idx="158">
                  <c:v>441</c:v>
                </c:pt>
                <c:pt idx="159">
                  <c:v>460</c:v>
                </c:pt>
                <c:pt idx="160">
                  <c:v>475</c:v>
                </c:pt>
                <c:pt idx="161">
                  <c:v>395</c:v>
                </c:pt>
                <c:pt idx="162">
                  <c:v>403</c:v>
                </c:pt>
                <c:pt idx="163">
                  <c:v>412</c:v>
                </c:pt>
                <c:pt idx="164">
                  <c:v>418</c:v>
                </c:pt>
                <c:pt idx="165">
                  <c:v>419</c:v>
                </c:pt>
                <c:pt idx="166">
                  <c:v>421</c:v>
                </c:pt>
                <c:pt idx="167">
                  <c:v>428</c:v>
                </c:pt>
                <c:pt idx="168">
                  <c:v>433</c:v>
                </c:pt>
                <c:pt idx="169">
                  <c:v>434</c:v>
                </c:pt>
                <c:pt idx="170">
                  <c:v>435</c:v>
                </c:pt>
                <c:pt idx="171">
                  <c:v>438</c:v>
                </c:pt>
                <c:pt idx="172">
                  <c:v>446</c:v>
                </c:pt>
                <c:pt idx="173">
                  <c:v>451</c:v>
                </c:pt>
                <c:pt idx="174">
                  <c:v>457</c:v>
                </c:pt>
                <c:pt idx="175">
                  <c:v>458</c:v>
                </c:pt>
                <c:pt idx="176">
                  <c:v>460</c:v>
                </c:pt>
                <c:pt idx="177">
                  <c:v>471</c:v>
                </c:pt>
                <c:pt idx="178">
                  <c:v>475</c:v>
                </c:pt>
                <c:pt idx="179">
                  <c:v>481</c:v>
                </c:pt>
                <c:pt idx="180">
                  <c:v>482</c:v>
                </c:pt>
                <c:pt idx="181">
                  <c:v>485</c:v>
                </c:pt>
                <c:pt idx="182">
                  <c:v>486</c:v>
                </c:pt>
                <c:pt idx="183">
                  <c:v>487</c:v>
                </c:pt>
                <c:pt idx="184">
                  <c:v>490</c:v>
                </c:pt>
                <c:pt idx="185">
                  <c:v>490</c:v>
                </c:pt>
                <c:pt idx="186">
                  <c:v>497</c:v>
                </c:pt>
                <c:pt idx="187">
                  <c:v>507</c:v>
                </c:pt>
                <c:pt idx="188">
                  <c:v>510</c:v>
                </c:pt>
                <c:pt idx="189">
                  <c:v>550</c:v>
                </c:pt>
                <c:pt idx="190">
                  <c:v>456</c:v>
                </c:pt>
                <c:pt idx="191">
                  <c:v>487</c:v>
                </c:pt>
                <c:pt idx="192">
                  <c:v>489</c:v>
                </c:pt>
                <c:pt idx="193">
                  <c:v>490</c:v>
                </c:pt>
                <c:pt idx="194">
                  <c:v>491</c:v>
                </c:pt>
                <c:pt idx="195">
                  <c:v>498</c:v>
                </c:pt>
                <c:pt idx="196">
                  <c:v>502</c:v>
                </c:pt>
                <c:pt idx="197">
                  <c:v>505</c:v>
                </c:pt>
                <c:pt idx="198">
                  <c:v>508</c:v>
                </c:pt>
                <c:pt idx="199">
                  <c:v>511</c:v>
                </c:pt>
                <c:pt idx="200">
                  <c:v>512</c:v>
                </c:pt>
                <c:pt idx="201">
                  <c:v>512</c:v>
                </c:pt>
                <c:pt idx="202">
                  <c:v>530</c:v>
                </c:pt>
                <c:pt idx="203">
                  <c:v>540</c:v>
                </c:pt>
                <c:pt idx="204">
                  <c:v>548</c:v>
                </c:pt>
                <c:pt idx="205">
                  <c:v>566</c:v>
                </c:pt>
                <c:pt idx="206">
                  <c:v>571</c:v>
                </c:pt>
                <c:pt idx="207">
                  <c:v>578</c:v>
                </c:pt>
                <c:pt idx="208">
                  <c:v>583</c:v>
                </c:pt>
                <c:pt idx="209">
                  <c:v>636</c:v>
                </c:pt>
                <c:pt idx="210">
                  <c:v>658</c:v>
                </c:pt>
                <c:pt idx="211">
                  <c:v>686</c:v>
                </c:pt>
                <c:pt idx="212">
                  <c:v>478</c:v>
                </c:pt>
                <c:pt idx="213">
                  <c:v>528</c:v>
                </c:pt>
                <c:pt idx="214">
                  <c:v>535</c:v>
                </c:pt>
                <c:pt idx="215">
                  <c:v>558</c:v>
                </c:pt>
                <c:pt idx="216">
                  <c:v>578</c:v>
                </c:pt>
                <c:pt idx="217">
                  <c:v>598</c:v>
                </c:pt>
                <c:pt idx="218">
                  <c:v>603</c:v>
                </c:pt>
                <c:pt idx="219">
                  <c:v>625</c:v>
                </c:pt>
                <c:pt idx="220">
                  <c:v>638</c:v>
                </c:pt>
                <c:pt idx="221">
                  <c:v>656</c:v>
                </c:pt>
                <c:pt idx="222">
                  <c:v>662</c:v>
                </c:pt>
                <c:pt idx="223">
                  <c:v>683</c:v>
                </c:pt>
                <c:pt idx="224">
                  <c:v>720</c:v>
                </c:pt>
                <c:pt idx="225">
                  <c:v>672</c:v>
                </c:pt>
                <c:pt idx="226">
                  <c:v>678</c:v>
                </c:pt>
                <c:pt idx="227">
                  <c:v>701</c:v>
                </c:pt>
                <c:pt idx="228">
                  <c:v>710</c:v>
                </c:pt>
                <c:pt idx="229">
                  <c:v>715</c:v>
                </c:pt>
                <c:pt idx="230">
                  <c:v>733</c:v>
                </c:pt>
                <c:pt idx="231">
                  <c:v>738</c:v>
                </c:pt>
                <c:pt idx="232">
                  <c:v>753</c:v>
                </c:pt>
                <c:pt idx="233">
                  <c:v>700</c:v>
                </c:pt>
                <c:pt idx="234">
                  <c:v>730</c:v>
                </c:pt>
                <c:pt idx="235">
                  <c:v>733</c:v>
                </c:pt>
                <c:pt idx="236">
                  <c:v>770</c:v>
                </c:pt>
                <c:pt idx="237">
                  <c:v>699</c:v>
                </c:pt>
                <c:pt idx="238">
                  <c:v>760</c:v>
                </c:pt>
                <c:pt idx="239">
                  <c:v>770</c:v>
                </c:pt>
                <c:pt idx="240">
                  <c:v>786</c:v>
                </c:pt>
                <c:pt idx="241">
                  <c:v>792</c:v>
                </c:pt>
                <c:pt idx="242">
                  <c:v>802</c:v>
                </c:pt>
                <c:pt idx="243">
                  <c:v>818</c:v>
                </c:pt>
                <c:pt idx="244">
                  <c:v>716</c:v>
                </c:pt>
                <c:pt idx="245">
                  <c:v>795</c:v>
                </c:pt>
                <c:pt idx="246">
                  <c:v>835</c:v>
                </c:pt>
                <c:pt idx="247">
                  <c:v>838</c:v>
                </c:pt>
                <c:pt idx="248">
                  <c:v>838</c:v>
                </c:pt>
                <c:pt idx="249">
                  <c:v>841</c:v>
                </c:pt>
                <c:pt idx="250">
                  <c:v>902</c:v>
                </c:pt>
                <c:pt idx="251">
                  <c:v>830</c:v>
                </c:pt>
                <c:pt idx="252">
                  <c:v>890</c:v>
                </c:pt>
                <c:pt idx="253">
                  <c:v>1000</c:v>
                </c:pt>
                <c:pt idx="254">
                  <c:v>230</c:v>
                </c:pt>
                <c:pt idx="255">
                  <c:v>235</c:v>
                </c:pt>
                <c:pt idx="256">
                  <c:v>243</c:v>
                </c:pt>
                <c:pt idx="257">
                  <c:v>244</c:v>
                </c:pt>
                <c:pt idx="258">
                  <c:v>263</c:v>
                </c:pt>
                <c:pt idx="259">
                  <c:v>265</c:v>
                </c:pt>
                <c:pt idx="260">
                  <c:v>265</c:v>
                </c:pt>
                <c:pt idx="261">
                  <c:v>292</c:v>
                </c:pt>
                <c:pt idx="262">
                  <c:v>282</c:v>
                </c:pt>
                <c:pt idx="263">
                  <c:v>290</c:v>
                </c:pt>
                <c:pt idx="264">
                  <c:v>294</c:v>
                </c:pt>
                <c:pt idx="265">
                  <c:v>308</c:v>
                </c:pt>
                <c:pt idx="266">
                  <c:v>314</c:v>
                </c:pt>
                <c:pt idx="267">
                  <c:v>316</c:v>
                </c:pt>
                <c:pt idx="268">
                  <c:v>321</c:v>
                </c:pt>
                <c:pt idx="269">
                  <c:v>326</c:v>
                </c:pt>
                <c:pt idx="270">
                  <c:v>326</c:v>
                </c:pt>
                <c:pt idx="271">
                  <c:v>339</c:v>
                </c:pt>
                <c:pt idx="272">
                  <c:v>343</c:v>
                </c:pt>
                <c:pt idx="273">
                  <c:v>350</c:v>
                </c:pt>
                <c:pt idx="274">
                  <c:v>354</c:v>
                </c:pt>
                <c:pt idx="275">
                  <c:v>357</c:v>
                </c:pt>
                <c:pt idx="276">
                  <c:v>367</c:v>
                </c:pt>
                <c:pt idx="277">
                  <c:v>473</c:v>
                </c:pt>
                <c:pt idx="278">
                  <c:v>502</c:v>
                </c:pt>
                <c:pt idx="279">
                  <c:v>670</c:v>
                </c:pt>
                <c:pt idx="280">
                  <c:v>494</c:v>
                </c:pt>
                <c:pt idx="281">
                  <c:v>509</c:v>
                </c:pt>
                <c:pt idx="282">
                  <c:v>512</c:v>
                </c:pt>
                <c:pt idx="283">
                  <c:v>541</c:v>
                </c:pt>
                <c:pt idx="284">
                  <c:v>550</c:v>
                </c:pt>
                <c:pt idx="285">
                  <c:v>600</c:v>
                </c:pt>
                <c:pt idx="286">
                  <c:v>607</c:v>
                </c:pt>
                <c:pt idx="287">
                  <c:v>617</c:v>
                </c:pt>
                <c:pt idx="288">
                  <c:v>630</c:v>
                </c:pt>
                <c:pt idx="289">
                  <c:v>630</c:v>
                </c:pt>
                <c:pt idx="290">
                  <c:v>632</c:v>
                </c:pt>
                <c:pt idx="291">
                  <c:v>633</c:v>
                </c:pt>
                <c:pt idx="292">
                  <c:v>640</c:v>
                </c:pt>
                <c:pt idx="293">
                  <c:v>645</c:v>
                </c:pt>
                <c:pt idx="294">
                  <c:v>661</c:v>
                </c:pt>
                <c:pt idx="295">
                  <c:v>664</c:v>
                </c:pt>
                <c:pt idx="296">
                  <c:v>674</c:v>
                </c:pt>
                <c:pt idx="297">
                  <c:v>679</c:v>
                </c:pt>
                <c:pt idx="298">
                  <c:v>681</c:v>
                </c:pt>
                <c:pt idx="299">
                  <c:v>512</c:v>
                </c:pt>
                <c:pt idx="300">
                  <c:v>521</c:v>
                </c:pt>
                <c:pt idx="301">
                  <c:v>544</c:v>
                </c:pt>
                <c:pt idx="302">
                  <c:v>546</c:v>
                </c:pt>
                <c:pt idx="303">
                  <c:v>560</c:v>
                </c:pt>
                <c:pt idx="304">
                  <c:v>563</c:v>
                </c:pt>
                <c:pt idx="305">
                  <c:v>569</c:v>
                </c:pt>
                <c:pt idx="306">
                  <c:v>585</c:v>
                </c:pt>
                <c:pt idx="307">
                  <c:v>587</c:v>
                </c:pt>
                <c:pt idx="308">
                  <c:v>603</c:v>
                </c:pt>
                <c:pt idx="309">
                  <c:v>612</c:v>
                </c:pt>
                <c:pt idx="310">
                  <c:v>635</c:v>
                </c:pt>
                <c:pt idx="311">
                  <c:v>644</c:v>
                </c:pt>
                <c:pt idx="312">
                  <c:v>652</c:v>
                </c:pt>
                <c:pt idx="313">
                  <c:v>659</c:v>
                </c:pt>
                <c:pt idx="314">
                  <c:v>662</c:v>
                </c:pt>
                <c:pt idx="315">
                  <c:v>673</c:v>
                </c:pt>
                <c:pt idx="316">
                  <c:v>676</c:v>
                </c:pt>
                <c:pt idx="317">
                  <c:v>677</c:v>
                </c:pt>
                <c:pt idx="318">
                  <c:v>681</c:v>
                </c:pt>
                <c:pt idx="319">
                  <c:v>683</c:v>
                </c:pt>
                <c:pt idx="320">
                  <c:v>690</c:v>
                </c:pt>
                <c:pt idx="321">
                  <c:v>590</c:v>
                </c:pt>
                <c:pt idx="322">
                  <c:v>591</c:v>
                </c:pt>
                <c:pt idx="323">
                  <c:v>605</c:v>
                </c:pt>
                <c:pt idx="324">
                  <c:v>624</c:v>
                </c:pt>
                <c:pt idx="325">
                  <c:v>647</c:v>
                </c:pt>
                <c:pt idx="326">
                  <c:v>651</c:v>
                </c:pt>
                <c:pt idx="327">
                  <c:v>675</c:v>
                </c:pt>
                <c:pt idx="328">
                  <c:v>681</c:v>
                </c:pt>
                <c:pt idx="329">
                  <c:v>685</c:v>
                </c:pt>
                <c:pt idx="330">
                  <c:v>690</c:v>
                </c:pt>
                <c:pt idx="331">
                  <c:v>690</c:v>
                </c:pt>
                <c:pt idx="332">
                  <c:v>699</c:v>
                </c:pt>
                <c:pt idx="333">
                  <c:v>699</c:v>
                </c:pt>
                <c:pt idx="334">
                  <c:v>702</c:v>
                </c:pt>
                <c:pt idx="335">
                  <c:v>704</c:v>
                </c:pt>
                <c:pt idx="336">
                  <c:v>720</c:v>
                </c:pt>
                <c:pt idx="337">
                  <c:v>720</c:v>
                </c:pt>
                <c:pt idx="338">
                  <c:v>728</c:v>
                </c:pt>
                <c:pt idx="339">
                  <c:v>735</c:v>
                </c:pt>
                <c:pt idx="340">
                  <c:v>735</c:v>
                </c:pt>
                <c:pt idx="341">
                  <c:v>739</c:v>
                </c:pt>
                <c:pt idx="342">
                  <c:v>756</c:v>
                </c:pt>
                <c:pt idx="343">
                  <c:v>626</c:v>
                </c:pt>
                <c:pt idx="344">
                  <c:v>650</c:v>
                </c:pt>
                <c:pt idx="345">
                  <c:v>675</c:v>
                </c:pt>
                <c:pt idx="346">
                  <c:v>715</c:v>
                </c:pt>
                <c:pt idx="347">
                  <c:v>715</c:v>
                </c:pt>
                <c:pt idx="348">
                  <c:v>717</c:v>
                </c:pt>
                <c:pt idx="349">
                  <c:v>725</c:v>
                </c:pt>
                <c:pt idx="350">
                  <c:v>725</c:v>
                </c:pt>
                <c:pt idx="351">
                  <c:v>728</c:v>
                </c:pt>
                <c:pt idx="352">
                  <c:v>730</c:v>
                </c:pt>
                <c:pt idx="353">
                  <c:v>736</c:v>
                </c:pt>
                <c:pt idx="354">
                  <c:v>780</c:v>
                </c:pt>
                <c:pt idx="355">
                  <c:v>799</c:v>
                </c:pt>
                <c:pt idx="356">
                  <c:v>811</c:v>
                </c:pt>
                <c:pt idx="357">
                  <c:v>812</c:v>
                </c:pt>
                <c:pt idx="358">
                  <c:v>719</c:v>
                </c:pt>
                <c:pt idx="359">
                  <c:v>741</c:v>
                </c:pt>
                <c:pt idx="360">
                  <c:v>742</c:v>
                </c:pt>
                <c:pt idx="361">
                  <c:v>750</c:v>
                </c:pt>
                <c:pt idx="362">
                  <c:v>751</c:v>
                </c:pt>
                <c:pt idx="363">
                  <c:v>754</c:v>
                </c:pt>
                <c:pt idx="364">
                  <c:v>774</c:v>
                </c:pt>
                <c:pt idx="365">
                  <c:v>795</c:v>
                </c:pt>
                <c:pt idx="366">
                  <c:v>804</c:v>
                </c:pt>
                <c:pt idx="367">
                  <c:v>805</c:v>
                </c:pt>
                <c:pt idx="368">
                  <c:v>815</c:v>
                </c:pt>
                <c:pt idx="369">
                  <c:v>836</c:v>
                </c:pt>
                <c:pt idx="370">
                  <c:v>845</c:v>
                </c:pt>
                <c:pt idx="371">
                  <c:v>732</c:v>
                </c:pt>
                <c:pt idx="372">
                  <c:v>735</c:v>
                </c:pt>
                <c:pt idx="373">
                  <c:v>757</c:v>
                </c:pt>
                <c:pt idx="374">
                  <c:v>758</c:v>
                </c:pt>
                <c:pt idx="375">
                  <c:v>810</c:v>
                </c:pt>
                <c:pt idx="376">
                  <c:v>830</c:v>
                </c:pt>
                <c:pt idx="377">
                  <c:v>832</c:v>
                </c:pt>
                <c:pt idx="378">
                  <c:v>835</c:v>
                </c:pt>
                <c:pt idx="379">
                  <c:v>844</c:v>
                </c:pt>
                <c:pt idx="380">
                  <c:v>855</c:v>
                </c:pt>
                <c:pt idx="381">
                  <c:v>895</c:v>
                </c:pt>
                <c:pt idx="382">
                  <c:v>915</c:v>
                </c:pt>
                <c:pt idx="383">
                  <c:v>755</c:v>
                </c:pt>
                <c:pt idx="384">
                  <c:v>756</c:v>
                </c:pt>
                <c:pt idx="385">
                  <c:v>756</c:v>
                </c:pt>
                <c:pt idx="386">
                  <c:v>790</c:v>
                </c:pt>
                <c:pt idx="387">
                  <c:v>810</c:v>
                </c:pt>
                <c:pt idx="388">
                  <c:v>832</c:v>
                </c:pt>
                <c:pt idx="389">
                  <c:v>837</c:v>
                </c:pt>
                <c:pt idx="390">
                  <c:v>844</c:v>
                </c:pt>
                <c:pt idx="391">
                  <c:v>864</c:v>
                </c:pt>
                <c:pt idx="392">
                  <c:v>881</c:v>
                </c:pt>
                <c:pt idx="393">
                  <c:v>935</c:v>
                </c:pt>
                <c:pt idx="394">
                  <c:v>942</c:v>
                </c:pt>
                <c:pt idx="395">
                  <c:v>815</c:v>
                </c:pt>
                <c:pt idx="396">
                  <c:v>830</c:v>
                </c:pt>
                <c:pt idx="397">
                  <c:v>830</c:v>
                </c:pt>
                <c:pt idx="398">
                  <c:v>832</c:v>
                </c:pt>
                <c:pt idx="399">
                  <c:v>836</c:v>
                </c:pt>
                <c:pt idx="400">
                  <c:v>844</c:v>
                </c:pt>
                <c:pt idx="401">
                  <c:v>849</c:v>
                </c:pt>
                <c:pt idx="402">
                  <c:v>850</c:v>
                </c:pt>
                <c:pt idx="403">
                  <c:v>850</c:v>
                </c:pt>
                <c:pt idx="404">
                  <c:v>863</c:v>
                </c:pt>
                <c:pt idx="405">
                  <c:v>865</c:v>
                </c:pt>
                <c:pt idx="406">
                  <c:v>868</c:v>
                </c:pt>
                <c:pt idx="407">
                  <c:v>888</c:v>
                </c:pt>
                <c:pt idx="408">
                  <c:v>895</c:v>
                </c:pt>
                <c:pt idx="409">
                  <c:v>907</c:v>
                </c:pt>
                <c:pt idx="410">
                  <c:v>791</c:v>
                </c:pt>
                <c:pt idx="411">
                  <c:v>819</c:v>
                </c:pt>
                <c:pt idx="412">
                  <c:v>855</c:v>
                </c:pt>
                <c:pt idx="413">
                  <c:v>855</c:v>
                </c:pt>
                <c:pt idx="414">
                  <c:v>873</c:v>
                </c:pt>
                <c:pt idx="415">
                  <c:v>884</c:v>
                </c:pt>
                <c:pt idx="416">
                  <c:v>895</c:v>
                </c:pt>
                <c:pt idx="417">
                  <c:v>898</c:v>
                </c:pt>
                <c:pt idx="418">
                  <c:v>920</c:v>
                </c:pt>
                <c:pt idx="419">
                  <c:v>974</c:v>
                </c:pt>
                <c:pt idx="420">
                  <c:v>840</c:v>
                </c:pt>
                <c:pt idx="421">
                  <c:v>850</c:v>
                </c:pt>
                <c:pt idx="422">
                  <c:v>859</c:v>
                </c:pt>
                <c:pt idx="423">
                  <c:v>875</c:v>
                </c:pt>
                <c:pt idx="424">
                  <c:v>894</c:v>
                </c:pt>
                <c:pt idx="425">
                  <c:v>895</c:v>
                </c:pt>
                <c:pt idx="426">
                  <c:v>935</c:v>
                </c:pt>
                <c:pt idx="427">
                  <c:v>964</c:v>
                </c:pt>
                <c:pt idx="428">
                  <c:v>871</c:v>
                </c:pt>
                <c:pt idx="429">
                  <c:v>895</c:v>
                </c:pt>
                <c:pt idx="430">
                  <c:v>967</c:v>
                </c:pt>
                <c:pt idx="431">
                  <c:v>920</c:v>
                </c:pt>
                <c:pt idx="432">
                  <c:v>971</c:v>
                </c:pt>
                <c:pt idx="433">
                  <c:v>975</c:v>
                </c:pt>
                <c:pt idx="434">
                  <c:v>1030</c:v>
                </c:pt>
                <c:pt idx="435">
                  <c:v>226</c:v>
                </c:pt>
                <c:pt idx="436">
                  <c:v>236</c:v>
                </c:pt>
                <c:pt idx="437">
                  <c:v>246</c:v>
                </c:pt>
                <c:pt idx="438">
                  <c:v>247</c:v>
                </c:pt>
                <c:pt idx="439">
                  <c:v>247</c:v>
                </c:pt>
                <c:pt idx="440">
                  <c:v>254</c:v>
                </c:pt>
                <c:pt idx="441">
                  <c:v>260</c:v>
                </c:pt>
                <c:pt idx="442">
                  <c:v>263</c:v>
                </c:pt>
                <c:pt idx="443">
                  <c:v>237</c:v>
                </c:pt>
                <c:pt idx="444">
                  <c:v>245</c:v>
                </c:pt>
                <c:pt idx="445">
                  <c:v>246</c:v>
                </c:pt>
                <c:pt idx="446">
                  <c:v>247</c:v>
                </c:pt>
                <c:pt idx="447">
                  <c:v>269</c:v>
                </c:pt>
                <c:pt idx="448">
                  <c:v>274</c:v>
                </c:pt>
                <c:pt idx="449">
                  <c:v>276</c:v>
                </c:pt>
                <c:pt idx="450">
                  <c:v>282</c:v>
                </c:pt>
                <c:pt idx="451">
                  <c:v>288</c:v>
                </c:pt>
                <c:pt idx="452">
                  <c:v>295</c:v>
                </c:pt>
                <c:pt idx="453">
                  <c:v>299</c:v>
                </c:pt>
                <c:pt idx="454">
                  <c:v>300</c:v>
                </c:pt>
                <c:pt idx="455">
                  <c:v>307</c:v>
                </c:pt>
                <c:pt idx="456">
                  <c:v>313</c:v>
                </c:pt>
                <c:pt idx="457">
                  <c:v>317</c:v>
                </c:pt>
                <c:pt idx="458">
                  <c:v>322</c:v>
                </c:pt>
                <c:pt idx="459">
                  <c:v>333</c:v>
                </c:pt>
                <c:pt idx="460">
                  <c:v>337</c:v>
                </c:pt>
                <c:pt idx="461">
                  <c:v>346</c:v>
                </c:pt>
                <c:pt idx="462">
                  <c:v>344</c:v>
                </c:pt>
                <c:pt idx="463">
                  <c:v>352</c:v>
                </c:pt>
                <c:pt idx="464">
                  <c:v>358</c:v>
                </c:pt>
                <c:pt idx="465">
                  <c:v>362</c:v>
                </c:pt>
                <c:pt idx="466">
                  <c:v>366</c:v>
                </c:pt>
                <c:pt idx="467">
                  <c:v>371</c:v>
                </c:pt>
                <c:pt idx="468">
                  <c:v>377</c:v>
                </c:pt>
                <c:pt idx="469">
                  <c:v>385</c:v>
                </c:pt>
                <c:pt idx="470">
                  <c:v>387</c:v>
                </c:pt>
                <c:pt idx="471">
                  <c:v>390</c:v>
                </c:pt>
                <c:pt idx="472">
                  <c:v>396</c:v>
                </c:pt>
                <c:pt idx="473">
                  <c:v>400</c:v>
                </c:pt>
                <c:pt idx="474">
                  <c:v>407</c:v>
                </c:pt>
                <c:pt idx="475">
                  <c:v>413</c:v>
                </c:pt>
                <c:pt idx="476">
                  <c:v>418</c:v>
                </c:pt>
                <c:pt idx="477">
                  <c:v>423</c:v>
                </c:pt>
                <c:pt idx="478">
                  <c:v>426</c:v>
                </c:pt>
                <c:pt idx="479">
                  <c:v>431</c:v>
                </c:pt>
                <c:pt idx="480">
                  <c:v>438</c:v>
                </c:pt>
                <c:pt idx="481">
                  <c:v>444</c:v>
                </c:pt>
                <c:pt idx="482">
                  <c:v>449</c:v>
                </c:pt>
                <c:pt idx="483">
                  <c:v>465</c:v>
                </c:pt>
                <c:pt idx="484">
                  <c:v>476</c:v>
                </c:pt>
                <c:pt idx="485">
                  <c:v>478</c:v>
                </c:pt>
                <c:pt idx="486">
                  <c:v>482</c:v>
                </c:pt>
                <c:pt idx="487">
                  <c:v>490</c:v>
                </c:pt>
                <c:pt idx="488">
                  <c:v>497</c:v>
                </c:pt>
                <c:pt idx="489">
                  <c:v>450</c:v>
                </c:pt>
                <c:pt idx="490">
                  <c:v>455</c:v>
                </c:pt>
                <c:pt idx="491">
                  <c:v>461</c:v>
                </c:pt>
                <c:pt idx="492">
                  <c:v>470</c:v>
                </c:pt>
                <c:pt idx="493">
                  <c:v>504</c:v>
                </c:pt>
                <c:pt idx="494">
                  <c:v>509</c:v>
                </c:pt>
                <c:pt idx="495">
                  <c:v>516</c:v>
                </c:pt>
                <c:pt idx="496">
                  <c:v>524</c:v>
                </c:pt>
                <c:pt idx="497">
                  <c:v>526</c:v>
                </c:pt>
                <c:pt idx="498">
                  <c:v>540</c:v>
                </c:pt>
                <c:pt idx="499">
                  <c:v>549</c:v>
                </c:pt>
                <c:pt idx="500">
                  <c:v>532</c:v>
                </c:pt>
                <c:pt idx="501">
                  <c:v>536</c:v>
                </c:pt>
                <c:pt idx="502">
                  <c:v>545</c:v>
                </c:pt>
                <c:pt idx="503">
                  <c:v>550</c:v>
                </c:pt>
                <c:pt idx="504">
                  <c:v>565</c:v>
                </c:pt>
                <c:pt idx="505">
                  <c:v>569</c:v>
                </c:pt>
                <c:pt idx="506">
                  <c:v>574</c:v>
                </c:pt>
                <c:pt idx="507">
                  <c:v>602</c:v>
                </c:pt>
                <c:pt idx="508">
                  <c:v>606</c:v>
                </c:pt>
                <c:pt idx="509">
                  <c:v>648</c:v>
                </c:pt>
                <c:pt idx="510">
                  <c:v>654</c:v>
                </c:pt>
                <c:pt idx="511">
                  <c:v>689</c:v>
                </c:pt>
                <c:pt idx="512">
                  <c:v>554</c:v>
                </c:pt>
                <c:pt idx="513">
                  <c:v>560</c:v>
                </c:pt>
                <c:pt idx="514">
                  <c:v>580</c:v>
                </c:pt>
                <c:pt idx="515">
                  <c:v>586</c:v>
                </c:pt>
                <c:pt idx="516">
                  <c:v>591</c:v>
                </c:pt>
                <c:pt idx="517">
                  <c:v>598</c:v>
                </c:pt>
                <c:pt idx="518">
                  <c:v>617</c:v>
                </c:pt>
                <c:pt idx="519">
                  <c:v>620</c:v>
                </c:pt>
                <c:pt idx="520">
                  <c:v>623</c:v>
                </c:pt>
                <c:pt idx="521">
                  <c:v>627</c:v>
                </c:pt>
                <c:pt idx="522">
                  <c:v>635</c:v>
                </c:pt>
                <c:pt idx="523">
                  <c:v>658</c:v>
                </c:pt>
                <c:pt idx="524">
                  <c:v>661</c:v>
                </c:pt>
                <c:pt idx="525">
                  <c:v>673</c:v>
                </c:pt>
                <c:pt idx="526">
                  <c:v>677</c:v>
                </c:pt>
                <c:pt idx="527">
                  <c:v>694</c:v>
                </c:pt>
                <c:pt idx="528">
                  <c:v>697</c:v>
                </c:pt>
                <c:pt idx="529">
                  <c:v>710</c:v>
                </c:pt>
                <c:pt idx="530">
                  <c:v>726</c:v>
                </c:pt>
                <c:pt idx="531">
                  <c:v>611</c:v>
                </c:pt>
                <c:pt idx="532">
                  <c:v>640</c:v>
                </c:pt>
                <c:pt idx="533">
                  <c:v>666</c:v>
                </c:pt>
                <c:pt idx="534">
                  <c:v>686</c:v>
                </c:pt>
                <c:pt idx="535">
                  <c:v>700</c:v>
                </c:pt>
                <c:pt idx="536">
                  <c:v>740</c:v>
                </c:pt>
                <c:pt idx="537">
                  <c:v>707</c:v>
                </c:pt>
                <c:pt idx="538">
                  <c:v>719</c:v>
                </c:pt>
                <c:pt idx="539">
                  <c:v>732</c:v>
                </c:pt>
                <c:pt idx="540">
                  <c:v>737</c:v>
                </c:pt>
                <c:pt idx="541">
                  <c:v>743</c:v>
                </c:pt>
                <c:pt idx="542">
                  <c:v>748</c:v>
                </c:pt>
                <c:pt idx="543">
                  <c:v>750</c:v>
                </c:pt>
                <c:pt idx="544">
                  <c:v>754</c:v>
                </c:pt>
                <c:pt idx="545">
                  <c:v>765</c:v>
                </c:pt>
                <c:pt idx="546">
                  <c:v>771</c:v>
                </c:pt>
                <c:pt idx="547">
                  <c:v>780</c:v>
                </c:pt>
                <c:pt idx="548">
                  <c:v>792</c:v>
                </c:pt>
                <c:pt idx="549">
                  <c:v>799</c:v>
                </c:pt>
                <c:pt idx="550">
                  <c:v>817</c:v>
                </c:pt>
                <c:pt idx="551">
                  <c:v>760</c:v>
                </c:pt>
                <c:pt idx="552">
                  <c:v>776</c:v>
                </c:pt>
                <c:pt idx="553">
                  <c:v>785</c:v>
                </c:pt>
                <c:pt idx="554">
                  <c:v>807</c:v>
                </c:pt>
                <c:pt idx="555">
                  <c:v>827</c:v>
                </c:pt>
                <c:pt idx="556">
                  <c:v>838</c:v>
                </c:pt>
                <c:pt idx="557">
                  <c:v>853</c:v>
                </c:pt>
                <c:pt idx="558">
                  <c:v>804</c:v>
                </c:pt>
                <c:pt idx="559">
                  <c:v>813</c:v>
                </c:pt>
                <c:pt idx="560">
                  <c:v>824</c:v>
                </c:pt>
                <c:pt idx="561">
                  <c:v>831</c:v>
                </c:pt>
                <c:pt idx="562">
                  <c:v>843</c:v>
                </c:pt>
                <c:pt idx="563">
                  <c:v>855</c:v>
                </c:pt>
                <c:pt idx="564">
                  <c:v>902</c:v>
                </c:pt>
                <c:pt idx="565">
                  <c:v>850</c:v>
                </c:pt>
                <c:pt idx="566">
                  <c:v>864</c:v>
                </c:pt>
                <c:pt idx="567">
                  <c:v>878</c:v>
                </c:pt>
                <c:pt idx="568">
                  <c:v>907</c:v>
                </c:pt>
                <c:pt idx="569">
                  <c:v>872</c:v>
                </c:pt>
                <c:pt idx="570">
                  <c:v>885</c:v>
                </c:pt>
                <c:pt idx="571">
                  <c:v>891</c:v>
                </c:pt>
                <c:pt idx="572">
                  <c:v>848</c:v>
                </c:pt>
                <c:pt idx="573">
                  <c:v>860</c:v>
                </c:pt>
                <c:pt idx="574">
                  <c:v>918</c:v>
                </c:pt>
                <c:pt idx="575">
                  <c:v>920</c:v>
                </c:pt>
                <c:pt idx="576">
                  <c:v>932</c:v>
                </c:pt>
                <c:pt idx="577">
                  <c:v>942</c:v>
                </c:pt>
                <c:pt idx="578">
                  <c:v>974</c:v>
                </c:pt>
                <c:pt idx="579">
                  <c:v>982</c:v>
                </c:pt>
                <c:pt idx="580">
                  <c:v>992</c:v>
                </c:pt>
                <c:pt idx="581">
                  <c:v>910</c:v>
                </c:pt>
                <c:pt idx="582">
                  <c:v>924</c:v>
                </c:pt>
                <c:pt idx="583">
                  <c:v>928</c:v>
                </c:pt>
                <c:pt idx="584">
                  <c:v>951</c:v>
                </c:pt>
                <c:pt idx="585">
                  <c:v>985</c:v>
                </c:pt>
                <c:pt idx="586">
                  <c:v>990</c:v>
                </c:pt>
                <c:pt idx="587">
                  <c:v>896</c:v>
                </c:pt>
                <c:pt idx="588">
                  <c:v>1040</c:v>
                </c:pt>
                <c:pt idx="589">
                  <c:v>937</c:v>
                </c:pt>
                <c:pt idx="590">
                  <c:v>967</c:v>
                </c:pt>
                <c:pt idx="591">
                  <c:v>1000</c:v>
                </c:pt>
                <c:pt idx="592">
                  <c:v>210</c:v>
                </c:pt>
                <c:pt idx="593">
                  <c:v>216</c:v>
                </c:pt>
                <c:pt idx="594">
                  <c:v>222</c:v>
                </c:pt>
                <c:pt idx="595">
                  <c:v>232</c:v>
                </c:pt>
                <c:pt idx="596">
                  <c:v>234</c:v>
                </c:pt>
                <c:pt idx="597">
                  <c:v>242</c:v>
                </c:pt>
                <c:pt idx="598">
                  <c:v>245</c:v>
                </c:pt>
                <c:pt idx="599">
                  <c:v>256</c:v>
                </c:pt>
                <c:pt idx="600">
                  <c:v>257</c:v>
                </c:pt>
                <c:pt idx="601">
                  <c:v>264</c:v>
                </c:pt>
                <c:pt idx="602">
                  <c:v>267</c:v>
                </c:pt>
                <c:pt idx="603">
                  <c:v>267</c:v>
                </c:pt>
                <c:pt idx="604">
                  <c:v>272</c:v>
                </c:pt>
                <c:pt idx="605">
                  <c:v>276</c:v>
                </c:pt>
                <c:pt idx="606">
                  <c:v>284</c:v>
                </c:pt>
                <c:pt idx="607">
                  <c:v>287</c:v>
                </c:pt>
                <c:pt idx="608">
                  <c:v>293</c:v>
                </c:pt>
                <c:pt idx="609">
                  <c:v>297</c:v>
                </c:pt>
                <c:pt idx="610">
                  <c:v>298</c:v>
                </c:pt>
                <c:pt idx="611">
                  <c:v>306</c:v>
                </c:pt>
                <c:pt idx="612">
                  <c:v>306</c:v>
                </c:pt>
                <c:pt idx="613">
                  <c:v>311</c:v>
                </c:pt>
                <c:pt idx="614">
                  <c:v>317</c:v>
                </c:pt>
                <c:pt idx="615">
                  <c:v>323</c:v>
                </c:pt>
                <c:pt idx="616">
                  <c:v>324</c:v>
                </c:pt>
                <c:pt idx="617">
                  <c:v>331</c:v>
                </c:pt>
                <c:pt idx="618">
                  <c:v>333</c:v>
                </c:pt>
                <c:pt idx="619">
                  <c:v>337</c:v>
                </c:pt>
                <c:pt idx="620">
                  <c:v>343</c:v>
                </c:pt>
                <c:pt idx="621">
                  <c:v>349</c:v>
                </c:pt>
                <c:pt idx="622">
                  <c:v>355</c:v>
                </c:pt>
                <c:pt idx="623">
                  <c:v>366</c:v>
                </c:pt>
                <c:pt idx="624">
                  <c:v>352</c:v>
                </c:pt>
                <c:pt idx="625">
                  <c:v>359</c:v>
                </c:pt>
                <c:pt idx="626">
                  <c:v>364</c:v>
                </c:pt>
                <c:pt idx="627">
                  <c:v>374</c:v>
                </c:pt>
                <c:pt idx="628">
                  <c:v>385</c:v>
                </c:pt>
                <c:pt idx="629">
                  <c:v>399</c:v>
                </c:pt>
                <c:pt idx="630">
                  <c:v>405</c:v>
                </c:pt>
                <c:pt idx="631">
                  <c:v>407</c:v>
                </c:pt>
                <c:pt idx="632">
                  <c:v>417</c:v>
                </c:pt>
                <c:pt idx="633">
                  <c:v>420</c:v>
                </c:pt>
                <c:pt idx="634">
                  <c:v>375</c:v>
                </c:pt>
                <c:pt idx="635">
                  <c:v>383</c:v>
                </c:pt>
                <c:pt idx="636">
                  <c:v>396</c:v>
                </c:pt>
                <c:pt idx="637">
                  <c:v>410</c:v>
                </c:pt>
                <c:pt idx="638">
                  <c:v>428</c:v>
                </c:pt>
                <c:pt idx="639">
                  <c:v>429</c:v>
                </c:pt>
                <c:pt idx="640">
                  <c:v>433</c:v>
                </c:pt>
                <c:pt idx="641">
                  <c:v>436</c:v>
                </c:pt>
                <c:pt idx="642">
                  <c:v>462</c:v>
                </c:pt>
                <c:pt idx="643">
                  <c:v>480</c:v>
                </c:pt>
                <c:pt idx="644">
                  <c:v>490</c:v>
                </c:pt>
                <c:pt idx="645">
                  <c:v>440</c:v>
                </c:pt>
                <c:pt idx="646">
                  <c:v>444</c:v>
                </c:pt>
                <c:pt idx="647">
                  <c:v>458</c:v>
                </c:pt>
                <c:pt idx="648">
                  <c:v>459</c:v>
                </c:pt>
                <c:pt idx="649">
                  <c:v>467</c:v>
                </c:pt>
                <c:pt idx="650">
                  <c:v>476</c:v>
                </c:pt>
                <c:pt idx="651">
                  <c:v>477</c:v>
                </c:pt>
                <c:pt idx="652">
                  <c:v>487</c:v>
                </c:pt>
                <c:pt idx="653">
                  <c:v>488</c:v>
                </c:pt>
                <c:pt idx="654">
                  <c:v>512</c:v>
                </c:pt>
                <c:pt idx="655">
                  <c:v>526</c:v>
                </c:pt>
                <c:pt idx="656">
                  <c:v>575</c:v>
                </c:pt>
                <c:pt idx="657">
                  <c:v>589</c:v>
                </c:pt>
                <c:pt idx="658">
                  <c:v>631</c:v>
                </c:pt>
                <c:pt idx="659">
                  <c:v>497</c:v>
                </c:pt>
                <c:pt idx="660">
                  <c:v>502</c:v>
                </c:pt>
                <c:pt idx="661">
                  <c:v>504</c:v>
                </c:pt>
                <c:pt idx="662">
                  <c:v>530</c:v>
                </c:pt>
                <c:pt idx="663">
                  <c:v>546</c:v>
                </c:pt>
                <c:pt idx="664">
                  <c:v>552</c:v>
                </c:pt>
                <c:pt idx="665">
                  <c:v>567</c:v>
                </c:pt>
                <c:pt idx="666">
                  <c:v>589</c:v>
                </c:pt>
                <c:pt idx="667">
                  <c:v>594</c:v>
                </c:pt>
                <c:pt idx="668">
                  <c:v>595</c:v>
                </c:pt>
                <c:pt idx="669">
                  <c:v>601</c:v>
                </c:pt>
                <c:pt idx="670">
                  <c:v>610</c:v>
                </c:pt>
                <c:pt idx="671">
                  <c:v>625</c:v>
                </c:pt>
                <c:pt idx="672">
                  <c:v>631</c:v>
                </c:pt>
                <c:pt idx="673">
                  <c:v>643</c:v>
                </c:pt>
                <c:pt idx="674">
                  <c:v>645</c:v>
                </c:pt>
                <c:pt idx="675">
                  <c:v>666</c:v>
                </c:pt>
                <c:pt idx="676">
                  <c:v>676</c:v>
                </c:pt>
                <c:pt idx="677">
                  <c:v>683</c:v>
                </c:pt>
                <c:pt idx="678">
                  <c:v>722</c:v>
                </c:pt>
                <c:pt idx="679">
                  <c:v>514</c:v>
                </c:pt>
                <c:pt idx="680">
                  <c:v>532</c:v>
                </c:pt>
                <c:pt idx="681">
                  <c:v>546</c:v>
                </c:pt>
                <c:pt idx="682">
                  <c:v>559</c:v>
                </c:pt>
                <c:pt idx="683">
                  <c:v>575</c:v>
                </c:pt>
                <c:pt idx="684">
                  <c:v>602</c:v>
                </c:pt>
                <c:pt idx="685">
                  <c:v>627</c:v>
                </c:pt>
                <c:pt idx="686">
                  <c:v>656</c:v>
                </c:pt>
                <c:pt idx="687">
                  <c:v>657</c:v>
                </c:pt>
                <c:pt idx="688">
                  <c:v>664</c:v>
                </c:pt>
                <c:pt idx="689">
                  <c:v>673</c:v>
                </c:pt>
                <c:pt idx="690">
                  <c:v>702</c:v>
                </c:pt>
                <c:pt idx="691">
                  <c:v>723</c:v>
                </c:pt>
                <c:pt idx="692">
                  <c:v>753</c:v>
                </c:pt>
                <c:pt idx="693">
                  <c:v>758</c:v>
                </c:pt>
                <c:pt idx="694">
                  <c:v>527</c:v>
                </c:pt>
                <c:pt idx="695">
                  <c:v>560</c:v>
                </c:pt>
                <c:pt idx="696">
                  <c:v>617</c:v>
                </c:pt>
                <c:pt idx="697">
                  <c:v>697</c:v>
                </c:pt>
                <c:pt idx="698">
                  <c:v>703</c:v>
                </c:pt>
                <c:pt idx="699">
                  <c:v>715</c:v>
                </c:pt>
                <c:pt idx="700">
                  <c:v>716</c:v>
                </c:pt>
                <c:pt idx="701">
                  <c:v>735</c:v>
                </c:pt>
                <c:pt idx="702">
                  <c:v>738</c:v>
                </c:pt>
                <c:pt idx="703">
                  <c:v>741</c:v>
                </c:pt>
                <c:pt idx="704">
                  <c:v>745</c:v>
                </c:pt>
                <c:pt idx="705">
                  <c:v>775</c:v>
                </c:pt>
                <c:pt idx="706">
                  <c:v>798</c:v>
                </c:pt>
                <c:pt idx="707">
                  <c:v>817</c:v>
                </c:pt>
                <c:pt idx="708">
                  <c:v>820</c:v>
                </c:pt>
                <c:pt idx="709">
                  <c:v>836</c:v>
                </c:pt>
                <c:pt idx="710">
                  <c:v>838</c:v>
                </c:pt>
                <c:pt idx="711">
                  <c:v>888</c:v>
                </c:pt>
                <c:pt idx="712">
                  <c:v>694</c:v>
                </c:pt>
                <c:pt idx="713">
                  <c:v>765</c:v>
                </c:pt>
                <c:pt idx="714">
                  <c:v>775</c:v>
                </c:pt>
                <c:pt idx="715">
                  <c:v>780</c:v>
                </c:pt>
                <c:pt idx="716">
                  <c:v>803</c:v>
                </c:pt>
                <c:pt idx="717">
                  <c:v>804</c:v>
                </c:pt>
                <c:pt idx="718">
                  <c:v>763</c:v>
                </c:pt>
                <c:pt idx="719">
                  <c:v>780</c:v>
                </c:pt>
                <c:pt idx="720">
                  <c:v>790</c:v>
                </c:pt>
                <c:pt idx="721">
                  <c:v>819</c:v>
                </c:pt>
                <c:pt idx="722">
                  <c:v>840</c:v>
                </c:pt>
                <c:pt idx="723">
                  <c:v>846</c:v>
                </c:pt>
                <c:pt idx="724">
                  <c:v>883</c:v>
                </c:pt>
                <c:pt idx="725">
                  <c:v>682</c:v>
                </c:pt>
                <c:pt idx="726">
                  <c:v>856</c:v>
                </c:pt>
                <c:pt idx="727">
                  <c:v>867</c:v>
                </c:pt>
                <c:pt idx="728">
                  <c:v>872</c:v>
                </c:pt>
                <c:pt idx="729">
                  <c:v>890</c:v>
                </c:pt>
                <c:pt idx="730">
                  <c:v>935</c:v>
                </c:pt>
                <c:pt idx="731">
                  <c:v>825</c:v>
                </c:pt>
                <c:pt idx="732">
                  <c:v>858</c:v>
                </c:pt>
                <c:pt idx="733">
                  <c:v>899</c:v>
                </c:pt>
                <c:pt idx="734">
                  <c:v>916</c:v>
                </c:pt>
                <c:pt idx="735">
                  <c:v>869</c:v>
                </c:pt>
                <c:pt idx="736">
                  <c:v>915</c:v>
                </c:pt>
                <c:pt idx="737">
                  <c:v>925</c:v>
                </c:pt>
                <c:pt idx="738">
                  <c:v>925</c:v>
                </c:pt>
                <c:pt idx="739">
                  <c:v>925</c:v>
                </c:pt>
                <c:pt idx="740">
                  <c:v>930</c:v>
                </c:pt>
                <c:pt idx="741">
                  <c:v>935</c:v>
                </c:pt>
                <c:pt idx="742">
                  <c:v>1000</c:v>
                </c:pt>
                <c:pt idx="743">
                  <c:v>910</c:v>
                </c:pt>
                <c:pt idx="744">
                  <c:v>946</c:v>
                </c:pt>
                <c:pt idx="745">
                  <c:v>953</c:v>
                </c:pt>
                <c:pt idx="746">
                  <c:v>957</c:v>
                </c:pt>
                <c:pt idx="747">
                  <c:v>993</c:v>
                </c:pt>
                <c:pt idx="748">
                  <c:v>905</c:v>
                </c:pt>
                <c:pt idx="749">
                  <c:v>946</c:v>
                </c:pt>
                <c:pt idx="750">
                  <c:v>955</c:v>
                </c:pt>
                <c:pt idx="751">
                  <c:v>957</c:v>
                </c:pt>
                <c:pt idx="752">
                  <c:v>966</c:v>
                </c:pt>
                <c:pt idx="753">
                  <c:v>977</c:v>
                </c:pt>
                <c:pt idx="754">
                  <c:v>906</c:v>
                </c:pt>
                <c:pt idx="755">
                  <c:v>909</c:v>
                </c:pt>
                <c:pt idx="756">
                  <c:v>917</c:v>
                </c:pt>
                <c:pt idx="757">
                  <c:v>926</c:v>
                </c:pt>
                <c:pt idx="758">
                  <c:v>930</c:v>
                </c:pt>
                <c:pt idx="759">
                  <c:v>965</c:v>
                </c:pt>
                <c:pt idx="760">
                  <c:v>966</c:v>
                </c:pt>
                <c:pt idx="761">
                  <c:v>997</c:v>
                </c:pt>
                <c:pt idx="762">
                  <c:v>875</c:v>
                </c:pt>
                <c:pt idx="763">
                  <c:v>1005</c:v>
                </c:pt>
                <c:pt idx="764">
                  <c:v>986</c:v>
                </c:pt>
                <c:pt idx="765">
                  <c:v>991</c:v>
                </c:pt>
                <c:pt idx="766">
                  <c:v>996</c:v>
                </c:pt>
                <c:pt idx="767">
                  <c:v>238</c:v>
                </c:pt>
                <c:pt idx="768">
                  <c:v>234</c:v>
                </c:pt>
                <c:pt idx="769">
                  <c:v>238</c:v>
                </c:pt>
                <c:pt idx="770">
                  <c:v>246</c:v>
                </c:pt>
                <c:pt idx="771">
                  <c:v>248</c:v>
                </c:pt>
                <c:pt idx="772">
                  <c:v>264</c:v>
                </c:pt>
                <c:pt idx="773">
                  <c:v>281</c:v>
                </c:pt>
                <c:pt idx="774">
                  <c:v>285</c:v>
                </c:pt>
                <c:pt idx="775">
                  <c:v>294</c:v>
                </c:pt>
                <c:pt idx="776">
                  <c:v>330</c:v>
                </c:pt>
                <c:pt idx="777">
                  <c:v>244</c:v>
                </c:pt>
                <c:pt idx="778">
                  <c:v>265</c:v>
                </c:pt>
                <c:pt idx="779">
                  <c:v>267</c:v>
                </c:pt>
                <c:pt idx="780">
                  <c:v>271</c:v>
                </c:pt>
                <c:pt idx="781">
                  <c:v>272</c:v>
                </c:pt>
                <c:pt idx="782">
                  <c:v>295</c:v>
                </c:pt>
                <c:pt idx="783">
                  <c:v>298</c:v>
                </c:pt>
                <c:pt idx="784">
                  <c:v>309</c:v>
                </c:pt>
                <c:pt idx="785">
                  <c:v>311</c:v>
                </c:pt>
                <c:pt idx="786">
                  <c:v>315</c:v>
                </c:pt>
                <c:pt idx="787">
                  <c:v>323</c:v>
                </c:pt>
                <c:pt idx="788">
                  <c:v>342</c:v>
                </c:pt>
                <c:pt idx="789">
                  <c:v>350</c:v>
                </c:pt>
                <c:pt idx="790">
                  <c:v>352</c:v>
                </c:pt>
                <c:pt idx="791">
                  <c:v>382</c:v>
                </c:pt>
                <c:pt idx="792">
                  <c:v>431</c:v>
                </c:pt>
                <c:pt idx="793">
                  <c:v>306</c:v>
                </c:pt>
                <c:pt idx="794">
                  <c:v>344</c:v>
                </c:pt>
                <c:pt idx="795">
                  <c:v>345</c:v>
                </c:pt>
                <c:pt idx="796">
                  <c:v>347</c:v>
                </c:pt>
                <c:pt idx="797">
                  <c:v>360</c:v>
                </c:pt>
                <c:pt idx="798">
                  <c:v>360</c:v>
                </c:pt>
                <c:pt idx="799">
                  <c:v>371</c:v>
                </c:pt>
                <c:pt idx="800">
                  <c:v>381</c:v>
                </c:pt>
                <c:pt idx="801">
                  <c:v>385</c:v>
                </c:pt>
                <c:pt idx="802">
                  <c:v>386</c:v>
                </c:pt>
                <c:pt idx="803">
                  <c:v>391</c:v>
                </c:pt>
                <c:pt idx="804">
                  <c:v>404</c:v>
                </c:pt>
                <c:pt idx="805">
                  <c:v>409</c:v>
                </c:pt>
                <c:pt idx="806">
                  <c:v>415</c:v>
                </c:pt>
                <c:pt idx="807">
                  <c:v>421</c:v>
                </c:pt>
                <c:pt idx="808">
                  <c:v>428</c:v>
                </c:pt>
                <c:pt idx="809">
                  <c:v>445</c:v>
                </c:pt>
                <c:pt idx="810">
                  <c:v>450</c:v>
                </c:pt>
                <c:pt idx="811">
                  <c:v>454</c:v>
                </c:pt>
                <c:pt idx="812">
                  <c:v>467</c:v>
                </c:pt>
                <c:pt idx="813">
                  <c:v>497</c:v>
                </c:pt>
                <c:pt idx="814">
                  <c:v>412</c:v>
                </c:pt>
                <c:pt idx="815">
                  <c:v>432</c:v>
                </c:pt>
                <c:pt idx="816">
                  <c:v>432</c:v>
                </c:pt>
                <c:pt idx="817">
                  <c:v>475</c:v>
                </c:pt>
                <c:pt idx="818">
                  <c:v>480</c:v>
                </c:pt>
                <c:pt idx="819">
                  <c:v>485</c:v>
                </c:pt>
                <c:pt idx="820">
                  <c:v>490</c:v>
                </c:pt>
                <c:pt idx="821">
                  <c:v>510</c:v>
                </c:pt>
                <c:pt idx="822">
                  <c:v>518</c:v>
                </c:pt>
                <c:pt idx="823">
                  <c:v>533</c:v>
                </c:pt>
                <c:pt idx="824">
                  <c:v>554</c:v>
                </c:pt>
                <c:pt idx="825">
                  <c:v>577</c:v>
                </c:pt>
                <c:pt idx="826">
                  <c:v>612</c:v>
                </c:pt>
                <c:pt idx="827">
                  <c:v>505</c:v>
                </c:pt>
                <c:pt idx="828">
                  <c:v>509</c:v>
                </c:pt>
                <c:pt idx="829">
                  <c:v>523</c:v>
                </c:pt>
                <c:pt idx="830">
                  <c:v>539</c:v>
                </c:pt>
                <c:pt idx="831">
                  <c:v>543</c:v>
                </c:pt>
                <c:pt idx="832">
                  <c:v>545</c:v>
                </c:pt>
                <c:pt idx="833">
                  <c:v>556</c:v>
                </c:pt>
                <c:pt idx="834">
                  <c:v>560</c:v>
                </c:pt>
                <c:pt idx="835">
                  <c:v>567</c:v>
                </c:pt>
                <c:pt idx="836">
                  <c:v>578</c:v>
                </c:pt>
                <c:pt idx="837">
                  <c:v>584</c:v>
                </c:pt>
                <c:pt idx="838">
                  <c:v>586</c:v>
                </c:pt>
                <c:pt idx="839">
                  <c:v>593</c:v>
                </c:pt>
                <c:pt idx="840">
                  <c:v>603</c:v>
                </c:pt>
                <c:pt idx="841">
                  <c:v>604</c:v>
                </c:pt>
                <c:pt idx="842">
                  <c:v>610</c:v>
                </c:pt>
                <c:pt idx="843">
                  <c:v>654</c:v>
                </c:pt>
                <c:pt idx="844">
                  <c:v>713</c:v>
                </c:pt>
                <c:pt idx="845">
                  <c:v>465</c:v>
                </c:pt>
                <c:pt idx="846">
                  <c:v>528</c:v>
                </c:pt>
                <c:pt idx="847">
                  <c:v>591</c:v>
                </c:pt>
                <c:pt idx="848">
                  <c:v>620</c:v>
                </c:pt>
                <c:pt idx="849">
                  <c:v>633</c:v>
                </c:pt>
                <c:pt idx="850">
                  <c:v>635</c:v>
                </c:pt>
                <c:pt idx="851">
                  <c:v>641</c:v>
                </c:pt>
                <c:pt idx="852">
                  <c:v>651</c:v>
                </c:pt>
                <c:pt idx="853">
                  <c:v>660</c:v>
                </c:pt>
                <c:pt idx="854">
                  <c:v>670</c:v>
                </c:pt>
                <c:pt idx="855">
                  <c:v>702</c:v>
                </c:pt>
                <c:pt idx="856">
                  <c:v>730</c:v>
                </c:pt>
                <c:pt idx="857">
                  <c:v>738</c:v>
                </c:pt>
                <c:pt idx="858">
                  <c:v>741</c:v>
                </c:pt>
                <c:pt idx="859">
                  <c:v>745</c:v>
                </c:pt>
                <c:pt idx="860">
                  <c:v>807</c:v>
                </c:pt>
                <c:pt idx="861">
                  <c:v>629</c:v>
                </c:pt>
                <c:pt idx="862">
                  <c:v>640</c:v>
                </c:pt>
                <c:pt idx="863">
                  <c:v>672</c:v>
                </c:pt>
                <c:pt idx="864">
                  <c:v>684</c:v>
                </c:pt>
                <c:pt idx="865">
                  <c:v>689</c:v>
                </c:pt>
                <c:pt idx="866">
                  <c:v>698</c:v>
                </c:pt>
                <c:pt idx="867">
                  <c:v>705</c:v>
                </c:pt>
                <c:pt idx="868">
                  <c:v>727</c:v>
                </c:pt>
                <c:pt idx="869">
                  <c:v>787</c:v>
                </c:pt>
                <c:pt idx="870">
                  <c:v>796</c:v>
                </c:pt>
                <c:pt idx="871">
                  <c:v>834</c:v>
                </c:pt>
                <c:pt idx="872">
                  <c:v>691</c:v>
                </c:pt>
                <c:pt idx="873">
                  <c:v>710</c:v>
                </c:pt>
                <c:pt idx="874">
                  <c:v>760</c:v>
                </c:pt>
                <c:pt idx="875">
                  <c:v>772</c:v>
                </c:pt>
                <c:pt idx="876">
                  <c:v>789</c:v>
                </c:pt>
                <c:pt idx="877">
                  <c:v>801</c:v>
                </c:pt>
                <c:pt idx="878">
                  <c:v>874</c:v>
                </c:pt>
                <c:pt idx="879">
                  <c:v>755</c:v>
                </c:pt>
                <c:pt idx="880">
                  <c:v>758</c:v>
                </c:pt>
                <c:pt idx="881">
                  <c:v>774</c:v>
                </c:pt>
                <c:pt idx="882">
                  <c:v>798</c:v>
                </c:pt>
                <c:pt idx="883">
                  <c:v>824</c:v>
                </c:pt>
                <c:pt idx="884">
                  <c:v>886</c:v>
                </c:pt>
                <c:pt idx="885">
                  <c:v>723</c:v>
                </c:pt>
                <c:pt idx="886">
                  <c:v>768</c:v>
                </c:pt>
                <c:pt idx="887">
                  <c:v>813</c:v>
                </c:pt>
                <c:pt idx="888">
                  <c:v>815</c:v>
                </c:pt>
                <c:pt idx="889">
                  <c:v>821</c:v>
                </c:pt>
                <c:pt idx="890">
                  <c:v>841</c:v>
                </c:pt>
                <c:pt idx="891">
                  <c:v>835</c:v>
                </c:pt>
                <c:pt idx="892">
                  <c:v>843</c:v>
                </c:pt>
                <c:pt idx="893">
                  <c:v>855</c:v>
                </c:pt>
                <c:pt idx="894">
                  <c:v>858</c:v>
                </c:pt>
                <c:pt idx="895">
                  <c:v>860</c:v>
                </c:pt>
                <c:pt idx="896">
                  <c:v>887</c:v>
                </c:pt>
                <c:pt idx="897">
                  <c:v>865</c:v>
                </c:pt>
                <c:pt idx="898">
                  <c:v>876</c:v>
                </c:pt>
                <c:pt idx="899">
                  <c:v>906</c:v>
                </c:pt>
                <c:pt idx="900">
                  <c:v>921</c:v>
                </c:pt>
                <c:pt idx="901">
                  <c:v>945</c:v>
                </c:pt>
                <c:pt idx="902">
                  <c:v>963</c:v>
                </c:pt>
                <c:pt idx="903">
                  <c:v>970</c:v>
                </c:pt>
                <c:pt idx="904">
                  <c:v>922</c:v>
                </c:pt>
                <c:pt idx="905">
                  <c:v>950</c:v>
                </c:pt>
                <c:pt idx="906">
                  <c:v>963</c:v>
                </c:pt>
                <c:pt idx="907">
                  <c:v>970</c:v>
                </c:pt>
                <c:pt idx="908">
                  <c:v>898</c:v>
                </c:pt>
                <c:pt idx="909">
                  <c:v>910</c:v>
                </c:pt>
                <c:pt idx="910">
                  <c:v>952</c:v>
                </c:pt>
                <c:pt idx="911">
                  <c:v>980</c:v>
                </c:pt>
                <c:pt idx="912">
                  <c:v>918</c:v>
                </c:pt>
                <c:pt idx="913">
                  <c:v>950</c:v>
                </c:pt>
                <c:pt idx="914">
                  <c:v>965</c:v>
                </c:pt>
                <c:pt idx="915">
                  <c:v>904</c:v>
                </c:pt>
                <c:pt idx="916">
                  <c:v>930</c:v>
                </c:pt>
                <c:pt idx="917">
                  <c:v>970</c:v>
                </c:pt>
                <c:pt idx="918">
                  <c:v>994</c:v>
                </c:pt>
                <c:pt idx="919">
                  <c:v>1005</c:v>
                </c:pt>
                <c:pt idx="920">
                  <c:v>1010</c:v>
                </c:pt>
                <c:pt idx="921">
                  <c:v>890</c:v>
                </c:pt>
                <c:pt idx="922">
                  <c:v>940</c:v>
                </c:pt>
                <c:pt idx="923">
                  <c:v>940</c:v>
                </c:pt>
                <c:pt idx="924">
                  <c:v>1000</c:v>
                </c:pt>
                <c:pt idx="925">
                  <c:v>1110</c:v>
                </c:pt>
                <c:pt idx="926">
                  <c:v>257</c:v>
                </c:pt>
                <c:pt idx="927">
                  <c:v>264</c:v>
                </c:pt>
                <c:pt idx="928">
                  <c:v>266</c:v>
                </c:pt>
                <c:pt idx="929">
                  <c:v>269</c:v>
                </c:pt>
                <c:pt idx="930">
                  <c:v>270</c:v>
                </c:pt>
                <c:pt idx="931">
                  <c:v>278</c:v>
                </c:pt>
                <c:pt idx="932">
                  <c:v>282</c:v>
                </c:pt>
                <c:pt idx="933">
                  <c:v>289</c:v>
                </c:pt>
                <c:pt idx="934">
                  <c:v>290</c:v>
                </c:pt>
                <c:pt idx="935">
                  <c:v>295</c:v>
                </c:pt>
                <c:pt idx="936">
                  <c:v>303</c:v>
                </c:pt>
                <c:pt idx="937">
                  <c:v>312</c:v>
                </c:pt>
                <c:pt idx="938">
                  <c:v>326</c:v>
                </c:pt>
                <c:pt idx="939">
                  <c:v>334</c:v>
                </c:pt>
                <c:pt idx="940">
                  <c:v>335</c:v>
                </c:pt>
                <c:pt idx="941">
                  <c:v>347</c:v>
                </c:pt>
                <c:pt idx="942">
                  <c:v>354</c:v>
                </c:pt>
                <c:pt idx="943">
                  <c:v>359</c:v>
                </c:pt>
                <c:pt idx="944">
                  <c:v>361</c:v>
                </c:pt>
                <c:pt idx="945">
                  <c:v>378</c:v>
                </c:pt>
                <c:pt idx="946">
                  <c:v>305</c:v>
                </c:pt>
                <c:pt idx="947">
                  <c:v>315</c:v>
                </c:pt>
                <c:pt idx="948">
                  <c:v>320</c:v>
                </c:pt>
                <c:pt idx="949">
                  <c:v>349</c:v>
                </c:pt>
                <c:pt idx="950">
                  <c:v>367</c:v>
                </c:pt>
                <c:pt idx="951">
                  <c:v>379</c:v>
                </c:pt>
                <c:pt idx="952">
                  <c:v>385</c:v>
                </c:pt>
                <c:pt idx="953">
                  <c:v>389</c:v>
                </c:pt>
                <c:pt idx="954">
                  <c:v>396</c:v>
                </c:pt>
                <c:pt idx="955">
                  <c:v>396</c:v>
                </c:pt>
                <c:pt idx="956">
                  <c:v>405</c:v>
                </c:pt>
                <c:pt idx="957">
                  <c:v>412</c:v>
                </c:pt>
                <c:pt idx="958">
                  <c:v>415</c:v>
                </c:pt>
                <c:pt idx="959">
                  <c:v>434</c:v>
                </c:pt>
                <c:pt idx="960">
                  <c:v>457</c:v>
                </c:pt>
                <c:pt idx="961">
                  <c:v>466</c:v>
                </c:pt>
                <c:pt idx="962">
                  <c:v>402</c:v>
                </c:pt>
                <c:pt idx="963">
                  <c:v>422</c:v>
                </c:pt>
                <c:pt idx="964">
                  <c:v>428</c:v>
                </c:pt>
                <c:pt idx="965">
                  <c:v>437</c:v>
                </c:pt>
                <c:pt idx="966">
                  <c:v>444</c:v>
                </c:pt>
                <c:pt idx="967">
                  <c:v>444</c:v>
                </c:pt>
                <c:pt idx="968">
                  <c:v>456</c:v>
                </c:pt>
                <c:pt idx="969">
                  <c:v>468</c:v>
                </c:pt>
                <c:pt idx="970">
                  <c:v>482</c:v>
                </c:pt>
                <c:pt idx="971">
                  <c:v>488</c:v>
                </c:pt>
                <c:pt idx="972">
                  <c:v>473</c:v>
                </c:pt>
                <c:pt idx="973">
                  <c:v>474</c:v>
                </c:pt>
                <c:pt idx="974">
                  <c:v>490</c:v>
                </c:pt>
                <c:pt idx="975">
                  <c:v>496</c:v>
                </c:pt>
                <c:pt idx="976">
                  <c:v>504</c:v>
                </c:pt>
                <c:pt idx="977">
                  <c:v>505</c:v>
                </c:pt>
                <c:pt idx="978">
                  <c:v>511</c:v>
                </c:pt>
                <c:pt idx="979">
                  <c:v>514</c:v>
                </c:pt>
                <c:pt idx="980">
                  <c:v>523</c:v>
                </c:pt>
                <c:pt idx="981">
                  <c:v>526</c:v>
                </c:pt>
                <c:pt idx="982">
                  <c:v>535</c:v>
                </c:pt>
                <c:pt idx="983">
                  <c:v>554</c:v>
                </c:pt>
                <c:pt idx="984">
                  <c:v>603</c:v>
                </c:pt>
                <c:pt idx="985">
                  <c:v>611</c:v>
                </c:pt>
                <c:pt idx="986">
                  <c:v>534</c:v>
                </c:pt>
                <c:pt idx="987">
                  <c:v>541</c:v>
                </c:pt>
                <c:pt idx="988">
                  <c:v>546</c:v>
                </c:pt>
                <c:pt idx="989">
                  <c:v>553</c:v>
                </c:pt>
                <c:pt idx="990">
                  <c:v>565</c:v>
                </c:pt>
                <c:pt idx="991">
                  <c:v>575</c:v>
                </c:pt>
                <c:pt idx="992">
                  <c:v>576</c:v>
                </c:pt>
                <c:pt idx="993">
                  <c:v>581</c:v>
                </c:pt>
                <c:pt idx="994">
                  <c:v>594</c:v>
                </c:pt>
                <c:pt idx="995">
                  <c:v>595</c:v>
                </c:pt>
                <c:pt idx="996">
                  <c:v>604</c:v>
                </c:pt>
                <c:pt idx="997">
                  <c:v>619</c:v>
                </c:pt>
                <c:pt idx="998">
                  <c:v>624</c:v>
                </c:pt>
                <c:pt idx="999">
                  <c:v>639</c:v>
                </c:pt>
                <c:pt idx="1000">
                  <c:v>655</c:v>
                </c:pt>
                <c:pt idx="1001">
                  <c:v>569</c:v>
                </c:pt>
                <c:pt idx="1002">
                  <c:v>582</c:v>
                </c:pt>
                <c:pt idx="1003">
                  <c:v>624</c:v>
                </c:pt>
                <c:pt idx="1004">
                  <c:v>635</c:v>
                </c:pt>
                <c:pt idx="1005">
                  <c:v>647</c:v>
                </c:pt>
                <c:pt idx="1006">
                  <c:v>656</c:v>
                </c:pt>
                <c:pt idx="1007">
                  <c:v>662</c:v>
                </c:pt>
                <c:pt idx="1008">
                  <c:v>670</c:v>
                </c:pt>
                <c:pt idx="1009">
                  <c:v>673</c:v>
                </c:pt>
                <c:pt idx="1010">
                  <c:v>686</c:v>
                </c:pt>
                <c:pt idx="1011">
                  <c:v>696</c:v>
                </c:pt>
                <c:pt idx="1012">
                  <c:v>707</c:v>
                </c:pt>
                <c:pt idx="1013">
                  <c:v>727</c:v>
                </c:pt>
                <c:pt idx="1014">
                  <c:v>649</c:v>
                </c:pt>
                <c:pt idx="1015">
                  <c:v>665</c:v>
                </c:pt>
                <c:pt idx="1016">
                  <c:v>688</c:v>
                </c:pt>
                <c:pt idx="1017">
                  <c:v>691</c:v>
                </c:pt>
                <c:pt idx="1018">
                  <c:v>711</c:v>
                </c:pt>
                <c:pt idx="1019">
                  <c:v>713</c:v>
                </c:pt>
                <c:pt idx="1020">
                  <c:v>735</c:v>
                </c:pt>
                <c:pt idx="1021">
                  <c:v>755</c:v>
                </c:pt>
                <c:pt idx="1022">
                  <c:v>756</c:v>
                </c:pt>
                <c:pt idx="1023">
                  <c:v>765</c:v>
                </c:pt>
                <c:pt idx="1024">
                  <c:v>776</c:v>
                </c:pt>
                <c:pt idx="1025">
                  <c:v>780</c:v>
                </c:pt>
                <c:pt idx="1026">
                  <c:v>794</c:v>
                </c:pt>
                <c:pt idx="1027">
                  <c:v>702</c:v>
                </c:pt>
                <c:pt idx="1028">
                  <c:v>725</c:v>
                </c:pt>
                <c:pt idx="1029">
                  <c:v>738</c:v>
                </c:pt>
                <c:pt idx="1030">
                  <c:v>746</c:v>
                </c:pt>
                <c:pt idx="1031">
                  <c:v>771</c:v>
                </c:pt>
                <c:pt idx="1032">
                  <c:v>797</c:v>
                </c:pt>
                <c:pt idx="1033">
                  <c:v>806</c:v>
                </c:pt>
                <c:pt idx="1034">
                  <c:v>813</c:v>
                </c:pt>
                <c:pt idx="1035">
                  <c:v>763</c:v>
                </c:pt>
                <c:pt idx="1036">
                  <c:v>780</c:v>
                </c:pt>
                <c:pt idx="1037">
                  <c:v>801</c:v>
                </c:pt>
                <c:pt idx="1038">
                  <c:v>815</c:v>
                </c:pt>
                <c:pt idx="1039">
                  <c:v>821</c:v>
                </c:pt>
                <c:pt idx="1040">
                  <c:v>800</c:v>
                </c:pt>
                <c:pt idx="1041">
                  <c:v>803</c:v>
                </c:pt>
                <c:pt idx="1042">
                  <c:v>821</c:v>
                </c:pt>
                <c:pt idx="1043">
                  <c:v>824</c:v>
                </c:pt>
                <c:pt idx="1044">
                  <c:v>824</c:v>
                </c:pt>
                <c:pt idx="1045">
                  <c:v>835</c:v>
                </c:pt>
                <c:pt idx="1046">
                  <c:v>836</c:v>
                </c:pt>
                <c:pt idx="1047">
                  <c:v>822</c:v>
                </c:pt>
                <c:pt idx="1048">
                  <c:v>835</c:v>
                </c:pt>
                <c:pt idx="1049">
                  <c:v>835</c:v>
                </c:pt>
                <c:pt idx="1050">
                  <c:v>868</c:v>
                </c:pt>
                <c:pt idx="1051">
                  <c:v>840</c:v>
                </c:pt>
                <c:pt idx="1052">
                  <c:v>842</c:v>
                </c:pt>
                <c:pt idx="1053">
                  <c:v>742</c:v>
                </c:pt>
                <c:pt idx="1054">
                  <c:v>890</c:v>
                </c:pt>
                <c:pt idx="1055">
                  <c:v>895</c:v>
                </c:pt>
                <c:pt idx="1056">
                  <c:v>931</c:v>
                </c:pt>
                <c:pt idx="1057">
                  <c:v>820</c:v>
                </c:pt>
                <c:pt idx="1058">
                  <c:v>1004</c:v>
                </c:pt>
                <c:pt idx="1059">
                  <c:v>1017</c:v>
                </c:pt>
              </c:numCache>
            </c:numRef>
          </c:yVal>
          <c:smooth val="0"/>
        </c:ser>
        <c:dLbls>
          <c:showLegendKey val="0"/>
          <c:showVal val="0"/>
          <c:showCatName val="0"/>
          <c:showSerName val="0"/>
          <c:showPercent val="0"/>
          <c:showBubbleSize val="0"/>
        </c:dLbls>
        <c:axId val="107123456"/>
        <c:axId val="107125760"/>
      </c:scatterChart>
      <c:valAx>
        <c:axId val="107123456"/>
        <c:scaling>
          <c:orientation val="minMax"/>
        </c:scaling>
        <c:delete val="0"/>
        <c:axPos val="b"/>
        <c:title>
          <c:tx>
            <c:rich>
              <a:bodyPr/>
              <a:lstStyle/>
              <a:p>
                <a:pPr>
                  <a:defRPr sz="2000" b="0">
                    <a:solidFill>
                      <a:schemeClr val="bg1"/>
                    </a:solidFill>
                    <a:latin typeface="Tahoma" pitchFamily="34" charset="0"/>
                    <a:ea typeface="Tahoma" pitchFamily="34" charset="0"/>
                    <a:cs typeface="Tahoma" pitchFamily="34" charset="0"/>
                  </a:defRPr>
                </a:pPr>
                <a:r>
                  <a:rPr lang="en-US" sz="2000" b="0">
                    <a:solidFill>
                      <a:schemeClr val="bg1"/>
                    </a:solidFill>
                    <a:latin typeface="Tahoma" pitchFamily="34" charset="0"/>
                    <a:ea typeface="Tahoma" pitchFamily="34" charset="0"/>
                    <a:cs typeface="Tahoma" pitchFamily="34" charset="0"/>
                  </a:rPr>
                  <a:t>Age</a:t>
                </a:r>
                <a:r>
                  <a:rPr lang="en-US" sz="2000" b="0" baseline="0">
                    <a:solidFill>
                      <a:schemeClr val="bg1"/>
                    </a:solidFill>
                    <a:latin typeface="Tahoma" pitchFamily="34" charset="0"/>
                    <a:ea typeface="Tahoma" pitchFamily="34" charset="0"/>
                    <a:cs typeface="Tahoma" pitchFamily="34" charset="0"/>
                  </a:rPr>
                  <a:t> (years)</a:t>
                </a:r>
                <a:endParaRPr lang="en-US" sz="2000" b="0">
                  <a:solidFill>
                    <a:schemeClr val="bg1"/>
                  </a:solidFill>
                  <a:latin typeface="Tahoma" pitchFamily="34" charset="0"/>
                  <a:ea typeface="Tahoma" pitchFamily="34" charset="0"/>
                  <a:cs typeface="Tahoma" pitchFamily="34" charset="0"/>
                </a:endParaRPr>
              </a:p>
            </c:rich>
          </c:tx>
          <c:layout/>
          <c:overlay val="0"/>
        </c:title>
        <c:numFmt formatCode="General" sourceLinked="1"/>
        <c:majorTickMark val="out"/>
        <c:minorTickMark val="none"/>
        <c:tickLblPos val="nextTo"/>
        <c:spPr>
          <a:ln>
            <a:solidFill>
              <a:schemeClr val="bg1"/>
            </a:solidFill>
          </a:ln>
        </c:spPr>
        <c:txPr>
          <a:bodyPr/>
          <a:lstStyle/>
          <a:p>
            <a:pPr>
              <a:defRPr sz="1800">
                <a:solidFill>
                  <a:schemeClr val="bg1"/>
                </a:solidFill>
                <a:latin typeface="Tahoma" pitchFamily="34" charset="0"/>
                <a:ea typeface="Tahoma" pitchFamily="34" charset="0"/>
                <a:cs typeface="Tahoma" pitchFamily="34" charset="0"/>
              </a:defRPr>
            </a:pPr>
            <a:endParaRPr lang="en-US"/>
          </a:p>
        </c:txPr>
        <c:crossAx val="107125760"/>
        <c:crosses val="autoZero"/>
        <c:crossBetween val="midCat"/>
      </c:valAx>
      <c:valAx>
        <c:axId val="107125760"/>
        <c:scaling>
          <c:orientation val="minMax"/>
        </c:scaling>
        <c:delete val="0"/>
        <c:axPos val="l"/>
        <c:title>
          <c:tx>
            <c:rich>
              <a:bodyPr/>
              <a:lstStyle/>
              <a:p>
                <a:pPr>
                  <a:defRPr sz="2000" b="0">
                    <a:solidFill>
                      <a:schemeClr val="bg1"/>
                    </a:solidFill>
                    <a:latin typeface="Tahoma" pitchFamily="34" charset="0"/>
                    <a:ea typeface="Tahoma" pitchFamily="34" charset="0"/>
                    <a:cs typeface="Tahoma" pitchFamily="34" charset="0"/>
                  </a:defRPr>
                </a:pPr>
                <a:r>
                  <a:rPr lang="en-US" sz="2000" b="0">
                    <a:solidFill>
                      <a:schemeClr val="bg1"/>
                    </a:solidFill>
                    <a:latin typeface="Tahoma" pitchFamily="34" charset="0"/>
                    <a:ea typeface="Tahoma" pitchFamily="34" charset="0"/>
                    <a:cs typeface="Tahoma" pitchFamily="34" charset="0"/>
                  </a:rPr>
                  <a:t>Total length (mm)</a:t>
                </a:r>
              </a:p>
            </c:rich>
          </c:tx>
          <c:layout/>
          <c:overlay val="0"/>
        </c:title>
        <c:numFmt formatCode="General" sourceLinked="1"/>
        <c:majorTickMark val="out"/>
        <c:minorTickMark val="none"/>
        <c:tickLblPos val="nextTo"/>
        <c:spPr>
          <a:ln>
            <a:solidFill>
              <a:schemeClr val="bg1"/>
            </a:solidFill>
          </a:ln>
        </c:spPr>
        <c:txPr>
          <a:bodyPr/>
          <a:lstStyle/>
          <a:p>
            <a:pPr>
              <a:defRPr sz="1800">
                <a:solidFill>
                  <a:schemeClr val="bg1"/>
                </a:solidFill>
                <a:latin typeface="Tahoma" pitchFamily="34" charset="0"/>
                <a:ea typeface="Tahoma" pitchFamily="34" charset="0"/>
                <a:cs typeface="Tahoma" pitchFamily="34" charset="0"/>
              </a:defRPr>
            </a:pPr>
            <a:endParaRPr lang="en-US"/>
          </a:p>
        </c:txPr>
        <c:crossAx val="107123456"/>
        <c:crosses val="autoZero"/>
        <c:crossBetween val="midCat"/>
      </c:valAx>
      <c:spPr>
        <a:noFill/>
        <a:ln w="25400">
          <a:solidFill>
            <a:schemeClr val="bg1"/>
          </a:solidFill>
        </a:ln>
      </c:spPr>
    </c:plotArea>
    <c:legend>
      <c:legendPos val="r"/>
      <c:layout>
        <c:manualLayout>
          <c:xMode val="edge"/>
          <c:yMode val="edge"/>
          <c:x val="0.58500995686531143"/>
          <c:y val="0.63594023024350643"/>
          <c:w val="0.30207679804099774"/>
          <c:h val="0.1452810477898184"/>
        </c:manualLayout>
      </c:layout>
      <c:overlay val="0"/>
      <c:txPr>
        <a:bodyPr/>
        <a:lstStyle/>
        <a:p>
          <a:pPr>
            <a:defRPr sz="1800">
              <a:solidFill>
                <a:schemeClr val="bg1"/>
              </a:solidFill>
              <a:latin typeface="Tahoma" pitchFamily="34" charset="0"/>
              <a:ea typeface="Tahoma" pitchFamily="34" charset="0"/>
              <a:cs typeface="Tahoma" pitchFamily="34" charset="0"/>
            </a:defRPr>
          </a:pPr>
          <a:endParaRPr lang="en-US"/>
        </a:p>
      </c:txPr>
    </c:legend>
    <c:plotVisOnly val="1"/>
    <c:dispBlanksAs val="gap"/>
    <c:showDLblsOverMax val="0"/>
  </c:chart>
  <c:spPr>
    <a:solidFill>
      <a:schemeClr val="tx1">
        <a:lumMod val="65000"/>
        <a:lumOff val="35000"/>
      </a:schemeClr>
    </a:solid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85928099470141"/>
          <c:y val="3.5731893310633492E-2"/>
          <c:w val="0.78397993146299072"/>
          <c:h val="0.79900546215506862"/>
        </c:manualLayout>
      </c:layout>
      <c:scatterChart>
        <c:scatterStyle val="lineMarker"/>
        <c:varyColors val="0"/>
        <c:ser>
          <c:idx val="0"/>
          <c:order val="0"/>
          <c:tx>
            <c:v>Reproductive ogive</c:v>
          </c:tx>
          <c:spPr>
            <a:ln w="19050">
              <a:solidFill>
                <a:srgbClr val="FFFF00"/>
              </a:solidFill>
            </a:ln>
          </c:spPr>
          <c:marker>
            <c:symbol val="none"/>
          </c:marker>
          <c:xVal>
            <c:numRef>
              <c:f>Ogives!$A$2:$A$31</c:f>
              <c:numCache>
                <c:formatCode>General</c:formatCode>
                <c:ptCount val="30"/>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pt idx="18">
                  <c:v>24</c:v>
                </c:pt>
                <c:pt idx="19">
                  <c:v>25</c:v>
                </c:pt>
                <c:pt idx="20">
                  <c:v>26</c:v>
                </c:pt>
                <c:pt idx="21">
                  <c:v>27</c:v>
                </c:pt>
                <c:pt idx="22">
                  <c:v>28</c:v>
                </c:pt>
                <c:pt idx="23">
                  <c:v>29</c:v>
                </c:pt>
                <c:pt idx="24">
                  <c:v>30</c:v>
                </c:pt>
                <c:pt idx="25">
                  <c:v>31</c:v>
                </c:pt>
                <c:pt idx="26">
                  <c:v>32</c:v>
                </c:pt>
                <c:pt idx="27">
                  <c:v>33</c:v>
                </c:pt>
                <c:pt idx="28">
                  <c:v>34</c:v>
                </c:pt>
                <c:pt idx="29">
                  <c:v>35</c:v>
                </c:pt>
              </c:numCache>
            </c:numRef>
          </c:xVal>
          <c:yVal>
            <c:numRef>
              <c:f>Ogives!$B$2:$B$31</c:f>
              <c:numCache>
                <c:formatCode>General</c:formatCode>
                <c:ptCount val="30"/>
                <c:pt idx="0">
                  <c:v>0.15491860000000124</c:v>
                </c:pt>
                <c:pt idx="1">
                  <c:v>0.1716047</c:v>
                </c:pt>
                <c:pt idx="2">
                  <c:v>0.18968460000000001</c:v>
                </c:pt>
                <c:pt idx="3">
                  <c:v>0.20918829999999999</c:v>
                </c:pt>
                <c:pt idx="4">
                  <c:v>0.230128</c:v>
                </c:pt>
                <c:pt idx="5">
                  <c:v>0.25249440000000001</c:v>
                </c:pt>
                <c:pt idx="6">
                  <c:v>0.27625460000000002</c:v>
                </c:pt>
                <c:pt idx="7">
                  <c:v>0.30134930000000032</c:v>
                </c:pt>
                <c:pt idx="8">
                  <c:v>0.32769150000000002</c:v>
                </c:pt>
                <c:pt idx="9">
                  <c:v>0.35516570000000008</c:v>
                </c:pt>
                <c:pt idx="10">
                  <c:v>0.3836291000000015</c:v>
                </c:pt>
                <c:pt idx="11">
                  <c:v>0.41291280000000197</c:v>
                </c:pt>
                <c:pt idx="12">
                  <c:v>0.44282590000000038</c:v>
                </c:pt>
                <c:pt idx="13">
                  <c:v>0.47315960000000001</c:v>
                </c:pt>
                <c:pt idx="14">
                  <c:v>0.50369269999999999</c:v>
                </c:pt>
                <c:pt idx="15">
                  <c:v>0.53419830000000001</c:v>
                </c:pt>
                <c:pt idx="16">
                  <c:v>0.56445020000000001</c:v>
                </c:pt>
                <c:pt idx="17">
                  <c:v>0.59422980000000003</c:v>
                </c:pt>
                <c:pt idx="18">
                  <c:v>0.623332</c:v>
                </c:pt>
                <c:pt idx="19">
                  <c:v>0.65157080000000334</c:v>
                </c:pt>
                <c:pt idx="20">
                  <c:v>0.67878350000000065</c:v>
                </c:pt>
                <c:pt idx="21">
                  <c:v>0.70483370000000001</c:v>
                </c:pt>
                <c:pt idx="22">
                  <c:v>0.72961279999999951</c:v>
                </c:pt>
                <c:pt idx="23">
                  <c:v>0.75304059999999995</c:v>
                </c:pt>
                <c:pt idx="24">
                  <c:v>0.77506419999999998</c:v>
                </c:pt>
                <c:pt idx="25">
                  <c:v>0.79565680000000005</c:v>
                </c:pt>
                <c:pt idx="26">
                  <c:v>0.81481460000000061</c:v>
                </c:pt>
                <c:pt idx="27">
                  <c:v>0.83255429999999997</c:v>
                </c:pt>
                <c:pt idx="28">
                  <c:v>0.84890970000000165</c:v>
                </c:pt>
                <c:pt idx="29">
                  <c:v>0.86392870000000299</c:v>
                </c:pt>
              </c:numCache>
            </c:numRef>
          </c:yVal>
          <c:smooth val="0"/>
        </c:ser>
        <c:ser>
          <c:idx val="1"/>
          <c:order val="1"/>
          <c:tx>
            <c:v>RO LB</c:v>
          </c:tx>
          <c:spPr>
            <a:ln w="12700">
              <a:solidFill>
                <a:srgbClr val="FFFF00"/>
              </a:solidFill>
            </a:ln>
          </c:spPr>
          <c:marker>
            <c:symbol val="none"/>
          </c:marker>
          <c:xVal>
            <c:numRef>
              <c:f>Ogives!$A$2:$A$31</c:f>
              <c:numCache>
                <c:formatCode>General</c:formatCode>
                <c:ptCount val="30"/>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pt idx="18">
                  <c:v>24</c:v>
                </c:pt>
                <c:pt idx="19">
                  <c:v>25</c:v>
                </c:pt>
                <c:pt idx="20">
                  <c:v>26</c:v>
                </c:pt>
                <c:pt idx="21">
                  <c:v>27</c:v>
                </c:pt>
                <c:pt idx="22">
                  <c:v>28</c:v>
                </c:pt>
                <c:pt idx="23">
                  <c:v>29</c:v>
                </c:pt>
                <c:pt idx="24">
                  <c:v>30</c:v>
                </c:pt>
                <c:pt idx="25">
                  <c:v>31</c:v>
                </c:pt>
                <c:pt idx="26">
                  <c:v>32</c:v>
                </c:pt>
                <c:pt idx="27">
                  <c:v>33</c:v>
                </c:pt>
                <c:pt idx="28">
                  <c:v>34</c:v>
                </c:pt>
                <c:pt idx="29">
                  <c:v>35</c:v>
                </c:pt>
              </c:numCache>
            </c:numRef>
          </c:xVal>
          <c:yVal>
            <c:numRef>
              <c:f>Ogives!$D$2:$D$31</c:f>
              <c:numCache>
                <c:formatCode>General</c:formatCode>
                <c:ptCount val="30"/>
                <c:pt idx="0">
                  <c:v>9.525343E-2</c:v>
                </c:pt>
                <c:pt idx="1">
                  <c:v>0.10984215000000012</c:v>
                </c:pt>
                <c:pt idx="2">
                  <c:v>0.12587008999999988</c:v>
                </c:pt>
                <c:pt idx="3">
                  <c:v>0.14320666000000001</c:v>
                </c:pt>
                <c:pt idx="4">
                  <c:v>0.16163436</c:v>
                </c:pt>
                <c:pt idx="5">
                  <c:v>0.18086187000000001</c:v>
                </c:pt>
                <c:pt idx="6">
                  <c:v>0.20055965000000001</c:v>
                </c:pt>
                <c:pt idx="7">
                  <c:v>0.22041187000000001</c:v>
                </c:pt>
                <c:pt idx="8">
                  <c:v>0.24016618000000092</c:v>
                </c:pt>
                <c:pt idx="9">
                  <c:v>0.25966129999999998</c:v>
                </c:pt>
                <c:pt idx="10">
                  <c:v>0.27882522000000032</c:v>
                </c:pt>
                <c:pt idx="11">
                  <c:v>0.29765297000000196</c:v>
                </c:pt>
                <c:pt idx="12">
                  <c:v>0.31617865000000167</c:v>
                </c:pt>
                <c:pt idx="13">
                  <c:v>0.334452260000003</c:v>
                </c:pt>
                <c:pt idx="14">
                  <c:v>0.35252461000000196</c:v>
                </c:pt>
                <c:pt idx="15">
                  <c:v>0.37043941000000002</c:v>
                </c:pt>
                <c:pt idx="16">
                  <c:v>0.38823005000000005</c:v>
                </c:pt>
                <c:pt idx="17">
                  <c:v>0.40591917000000038</c:v>
                </c:pt>
                <c:pt idx="18">
                  <c:v>0.4235194900000015</c:v>
                </c:pt>
                <c:pt idx="19">
                  <c:v>0.44103508999999996</c:v>
                </c:pt>
                <c:pt idx="20">
                  <c:v>0.45846296000000225</c:v>
                </c:pt>
                <c:pt idx="21">
                  <c:v>0.47579428000000001</c:v>
                </c:pt>
                <c:pt idx="22">
                  <c:v>0.4930157000000015</c:v>
                </c:pt>
                <c:pt idx="23">
                  <c:v>0.51011039999999619</c:v>
                </c:pt>
                <c:pt idx="24">
                  <c:v>0.52705897999999951</c:v>
                </c:pt>
                <c:pt idx="25">
                  <c:v>0.54384030000000005</c:v>
                </c:pt>
                <c:pt idx="26">
                  <c:v>0.56043213999999653</c:v>
                </c:pt>
                <c:pt idx="27">
                  <c:v>0.57681174999999996</c:v>
                </c:pt>
                <c:pt idx="28">
                  <c:v>0.59295639999999561</c:v>
                </c:pt>
                <c:pt idx="29">
                  <c:v>0.60884377000000334</c:v>
                </c:pt>
              </c:numCache>
            </c:numRef>
          </c:yVal>
          <c:smooth val="0"/>
        </c:ser>
        <c:ser>
          <c:idx val="2"/>
          <c:order val="2"/>
          <c:tx>
            <c:v>RO UB</c:v>
          </c:tx>
          <c:spPr>
            <a:ln w="12700">
              <a:solidFill>
                <a:srgbClr val="FFFF00"/>
              </a:solidFill>
            </a:ln>
          </c:spPr>
          <c:marker>
            <c:symbol val="none"/>
          </c:marker>
          <c:xVal>
            <c:numRef>
              <c:f>Ogives!$A$2:$A$31</c:f>
              <c:numCache>
                <c:formatCode>General</c:formatCode>
                <c:ptCount val="30"/>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pt idx="18">
                  <c:v>24</c:v>
                </c:pt>
                <c:pt idx="19">
                  <c:v>25</c:v>
                </c:pt>
                <c:pt idx="20">
                  <c:v>26</c:v>
                </c:pt>
                <c:pt idx="21">
                  <c:v>27</c:v>
                </c:pt>
                <c:pt idx="22">
                  <c:v>28</c:v>
                </c:pt>
                <c:pt idx="23">
                  <c:v>29</c:v>
                </c:pt>
                <c:pt idx="24">
                  <c:v>30</c:v>
                </c:pt>
                <c:pt idx="25">
                  <c:v>31</c:v>
                </c:pt>
                <c:pt idx="26">
                  <c:v>32</c:v>
                </c:pt>
                <c:pt idx="27">
                  <c:v>33</c:v>
                </c:pt>
                <c:pt idx="28">
                  <c:v>34</c:v>
                </c:pt>
                <c:pt idx="29">
                  <c:v>35</c:v>
                </c:pt>
              </c:numCache>
            </c:numRef>
          </c:xVal>
          <c:yVal>
            <c:numRef>
              <c:f>Ogives!$E$2:$E$31</c:f>
              <c:numCache>
                <c:formatCode>General</c:formatCode>
                <c:ptCount val="30"/>
                <c:pt idx="0">
                  <c:v>0.24196220000000124</c:v>
                </c:pt>
                <c:pt idx="1">
                  <c:v>0.2580288000000015</c:v>
                </c:pt>
                <c:pt idx="2">
                  <c:v>0.2756499</c:v>
                </c:pt>
                <c:pt idx="3">
                  <c:v>0.29510000000000008</c:v>
                </c:pt>
                <c:pt idx="4">
                  <c:v>0.31668250000000225</c:v>
                </c:pt>
                <c:pt idx="5">
                  <c:v>0.34069770000000005</c:v>
                </c:pt>
                <c:pt idx="6">
                  <c:v>0.36738920000000236</c:v>
                </c:pt>
                <c:pt idx="7">
                  <c:v>0.39687720000000276</c:v>
                </c:pt>
                <c:pt idx="8">
                  <c:v>0.4291007000000015</c:v>
                </c:pt>
                <c:pt idx="9">
                  <c:v>0.46379149999999997</c:v>
                </c:pt>
                <c:pt idx="10">
                  <c:v>0.50048769999999665</c:v>
                </c:pt>
                <c:pt idx="11">
                  <c:v>0.53857960000000005</c:v>
                </c:pt>
                <c:pt idx="12">
                  <c:v>0.5773703</c:v>
                </c:pt>
                <c:pt idx="13">
                  <c:v>0.61613770000000001</c:v>
                </c:pt>
                <c:pt idx="14">
                  <c:v>0.65418870000000062</c:v>
                </c:pt>
                <c:pt idx="15">
                  <c:v>0.6909035</c:v>
                </c:pt>
                <c:pt idx="16">
                  <c:v>0.72576570000000062</c:v>
                </c:pt>
                <c:pt idx="17">
                  <c:v>0.7583801999999995</c:v>
                </c:pt>
                <c:pt idx="18">
                  <c:v>0.788477399999997</c:v>
                </c:pt>
                <c:pt idx="19">
                  <c:v>0.81590779999999996</c:v>
                </c:pt>
                <c:pt idx="20">
                  <c:v>0.84062770000000064</c:v>
                </c:pt>
                <c:pt idx="21">
                  <c:v>0.86268180000000394</c:v>
                </c:pt>
                <c:pt idx="22">
                  <c:v>0.88218199999999958</c:v>
                </c:pt>
                <c:pt idx="23">
                  <c:v>0.89928839999999688</c:v>
                </c:pt>
                <c:pt idx="24">
                  <c:v>0.91419139999999999</c:v>
                </c:pt>
                <c:pt idx="25">
                  <c:v>0.92709649999999999</c:v>
                </c:pt>
                <c:pt idx="26">
                  <c:v>0.93821339999999664</c:v>
                </c:pt>
                <c:pt idx="27">
                  <c:v>0.94774650000000005</c:v>
                </c:pt>
                <c:pt idx="28">
                  <c:v>0.95588969999999995</c:v>
                </c:pt>
                <c:pt idx="29">
                  <c:v>0.96282259999999997</c:v>
                </c:pt>
              </c:numCache>
            </c:numRef>
          </c:yVal>
          <c:smooth val="0"/>
        </c:ser>
        <c:ser>
          <c:idx val="3"/>
          <c:order val="3"/>
          <c:tx>
            <c:v>Maturity ogive</c:v>
          </c:tx>
          <c:spPr>
            <a:ln w="19050">
              <a:solidFill>
                <a:schemeClr val="bg1"/>
              </a:solidFill>
              <a:prstDash val="dash"/>
            </a:ln>
          </c:spPr>
          <c:marker>
            <c:symbol val="none"/>
          </c:marker>
          <c:xVal>
            <c:numRef>
              <c:f>Ogives!$G$2:$G$31</c:f>
              <c:numCache>
                <c:formatCode>General</c:formatCode>
                <c:ptCount val="30"/>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pt idx="18">
                  <c:v>24</c:v>
                </c:pt>
                <c:pt idx="19">
                  <c:v>25</c:v>
                </c:pt>
                <c:pt idx="20">
                  <c:v>26</c:v>
                </c:pt>
                <c:pt idx="21">
                  <c:v>27</c:v>
                </c:pt>
                <c:pt idx="22">
                  <c:v>28</c:v>
                </c:pt>
                <c:pt idx="23">
                  <c:v>29</c:v>
                </c:pt>
                <c:pt idx="24">
                  <c:v>30</c:v>
                </c:pt>
                <c:pt idx="25">
                  <c:v>31</c:v>
                </c:pt>
                <c:pt idx="26">
                  <c:v>32</c:v>
                </c:pt>
                <c:pt idx="27">
                  <c:v>33</c:v>
                </c:pt>
                <c:pt idx="28">
                  <c:v>34</c:v>
                </c:pt>
                <c:pt idx="29">
                  <c:v>35</c:v>
                </c:pt>
              </c:numCache>
            </c:numRef>
          </c:xVal>
          <c:yVal>
            <c:numRef>
              <c:f>Ogives!$H$2:$H$31</c:f>
              <c:numCache>
                <c:formatCode>General</c:formatCode>
                <c:ptCount val="30"/>
                <c:pt idx="0">
                  <c:v>0.25392170000000008</c:v>
                </c:pt>
                <c:pt idx="1">
                  <c:v>0.41268180000000032</c:v>
                </c:pt>
                <c:pt idx="2">
                  <c:v>0.59194809999999998</c:v>
                </c:pt>
                <c:pt idx="3">
                  <c:v>0.74968610000000002</c:v>
                </c:pt>
                <c:pt idx="4">
                  <c:v>0.86078840000000334</c:v>
                </c:pt>
                <c:pt idx="5">
                  <c:v>0.92735609999999957</c:v>
                </c:pt>
                <c:pt idx="6">
                  <c:v>0.96344450000000004</c:v>
                </c:pt>
                <c:pt idx="7">
                  <c:v>0.98195359999999665</c:v>
                </c:pt>
                <c:pt idx="8">
                  <c:v>0.99117679999999653</c:v>
                </c:pt>
                <c:pt idx="9">
                  <c:v>0.9957068</c:v>
                </c:pt>
                <c:pt idx="10">
                  <c:v>0.99791589999999997</c:v>
                </c:pt>
                <c:pt idx="11">
                  <c:v>0.99898949999999997</c:v>
                </c:pt>
                <c:pt idx="12">
                  <c:v>0.99951029999999608</c:v>
                </c:pt>
                <c:pt idx="13">
                  <c:v>0.99976269999999956</c:v>
                </c:pt>
                <c:pt idx="14">
                  <c:v>0.99988509999999997</c:v>
                </c:pt>
                <c:pt idx="15">
                  <c:v>0.99994430000000001</c:v>
                </c:pt>
                <c:pt idx="16">
                  <c:v>0.999973</c:v>
                </c:pt>
                <c:pt idx="17">
                  <c:v>0.99998689999999957</c:v>
                </c:pt>
                <c:pt idx="18">
                  <c:v>0.99999369999999999</c:v>
                </c:pt>
                <c:pt idx="19">
                  <c:v>0.99999689999999997</c:v>
                </c:pt>
                <c:pt idx="20">
                  <c:v>0.99999850000000001</c:v>
                </c:pt>
                <c:pt idx="21">
                  <c:v>0.99999930000000004</c:v>
                </c:pt>
                <c:pt idx="22">
                  <c:v>0.99999970000000005</c:v>
                </c:pt>
                <c:pt idx="23">
                  <c:v>0.99999979999999999</c:v>
                </c:pt>
                <c:pt idx="24">
                  <c:v>0.99999990000000005</c:v>
                </c:pt>
                <c:pt idx="25">
                  <c:v>1</c:v>
                </c:pt>
                <c:pt idx="26">
                  <c:v>1</c:v>
                </c:pt>
                <c:pt idx="27">
                  <c:v>1</c:v>
                </c:pt>
                <c:pt idx="28">
                  <c:v>1</c:v>
                </c:pt>
                <c:pt idx="29">
                  <c:v>1</c:v>
                </c:pt>
              </c:numCache>
            </c:numRef>
          </c:yVal>
          <c:smooth val="0"/>
        </c:ser>
        <c:ser>
          <c:idx val="4"/>
          <c:order val="4"/>
          <c:tx>
            <c:v>MO LB</c:v>
          </c:tx>
          <c:spPr>
            <a:ln w="12700">
              <a:solidFill>
                <a:schemeClr val="bg1"/>
              </a:solidFill>
              <a:prstDash val="dash"/>
            </a:ln>
          </c:spPr>
          <c:marker>
            <c:symbol val="none"/>
          </c:marker>
          <c:xVal>
            <c:numRef>
              <c:f>Ogives!$G$2:$G$31</c:f>
              <c:numCache>
                <c:formatCode>General</c:formatCode>
                <c:ptCount val="30"/>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pt idx="18">
                  <c:v>24</c:v>
                </c:pt>
                <c:pt idx="19">
                  <c:v>25</c:v>
                </c:pt>
                <c:pt idx="20">
                  <c:v>26</c:v>
                </c:pt>
                <c:pt idx="21">
                  <c:v>27</c:v>
                </c:pt>
                <c:pt idx="22">
                  <c:v>28</c:v>
                </c:pt>
                <c:pt idx="23">
                  <c:v>29</c:v>
                </c:pt>
                <c:pt idx="24">
                  <c:v>30</c:v>
                </c:pt>
                <c:pt idx="25">
                  <c:v>31</c:v>
                </c:pt>
                <c:pt idx="26">
                  <c:v>32</c:v>
                </c:pt>
                <c:pt idx="27">
                  <c:v>33</c:v>
                </c:pt>
                <c:pt idx="28">
                  <c:v>34</c:v>
                </c:pt>
                <c:pt idx="29">
                  <c:v>35</c:v>
                </c:pt>
              </c:numCache>
            </c:numRef>
          </c:xVal>
          <c:yVal>
            <c:numRef>
              <c:f>Ogives!$I$2:$I$31</c:f>
              <c:numCache>
                <c:formatCode>General</c:formatCode>
                <c:ptCount val="30"/>
                <c:pt idx="0">
                  <c:v>0.15057329999999999</c:v>
                </c:pt>
                <c:pt idx="1">
                  <c:v>0.28404390000000002</c:v>
                </c:pt>
                <c:pt idx="2">
                  <c:v>0.44118310000000005</c:v>
                </c:pt>
                <c:pt idx="3">
                  <c:v>0.58697359999999665</c:v>
                </c:pt>
                <c:pt idx="4">
                  <c:v>0.70721669999999959</c:v>
                </c:pt>
                <c:pt idx="5">
                  <c:v>0.79953359999999607</c:v>
                </c:pt>
                <c:pt idx="6">
                  <c:v>0.86642110000000061</c:v>
                </c:pt>
                <c:pt idx="7">
                  <c:v>0.91272500000000334</c:v>
                </c:pt>
                <c:pt idx="8">
                  <c:v>0.94373700000000005</c:v>
                </c:pt>
                <c:pt idx="9">
                  <c:v>0.96404400000000334</c:v>
                </c:pt>
                <c:pt idx="10">
                  <c:v>0.97714679999999998</c:v>
                </c:pt>
                <c:pt idx="11">
                  <c:v>0.98552279999999548</c:v>
                </c:pt>
                <c:pt idx="12">
                  <c:v>0.99084660000000002</c:v>
                </c:pt>
                <c:pt idx="13">
                  <c:v>0.99421889999999957</c:v>
                </c:pt>
                <c:pt idx="14">
                  <c:v>0.99635069999999959</c:v>
                </c:pt>
                <c:pt idx="15">
                  <c:v>0.9976969999999995</c:v>
                </c:pt>
                <c:pt idx="16">
                  <c:v>0.99854669999999957</c:v>
                </c:pt>
                <c:pt idx="17">
                  <c:v>0.99908279999999561</c:v>
                </c:pt>
                <c:pt idx="18">
                  <c:v>0.99942109999999951</c:v>
                </c:pt>
                <c:pt idx="19">
                  <c:v>0.99963460000000004</c:v>
                </c:pt>
                <c:pt idx="20">
                  <c:v>0.99976929999999997</c:v>
                </c:pt>
                <c:pt idx="21">
                  <c:v>0.99985429999999997</c:v>
                </c:pt>
                <c:pt idx="22">
                  <c:v>0.99990800000000002</c:v>
                </c:pt>
                <c:pt idx="23">
                  <c:v>0.99994190000000005</c:v>
                </c:pt>
                <c:pt idx="24">
                  <c:v>0.99996329999999956</c:v>
                </c:pt>
                <c:pt idx="25">
                  <c:v>0.9999768</c:v>
                </c:pt>
                <c:pt idx="26">
                  <c:v>0.99998540000000002</c:v>
                </c:pt>
                <c:pt idx="27">
                  <c:v>0.99999070000000001</c:v>
                </c:pt>
                <c:pt idx="28">
                  <c:v>0.99999420000000061</c:v>
                </c:pt>
                <c:pt idx="29">
                  <c:v>0.99999629999999951</c:v>
                </c:pt>
              </c:numCache>
            </c:numRef>
          </c:yVal>
          <c:smooth val="0"/>
        </c:ser>
        <c:ser>
          <c:idx val="5"/>
          <c:order val="5"/>
          <c:tx>
            <c:v>MO UB</c:v>
          </c:tx>
          <c:spPr>
            <a:ln w="12700">
              <a:solidFill>
                <a:schemeClr val="bg1"/>
              </a:solidFill>
              <a:prstDash val="dash"/>
            </a:ln>
          </c:spPr>
          <c:marker>
            <c:symbol val="none"/>
          </c:marker>
          <c:xVal>
            <c:numRef>
              <c:f>Ogives!$G$2:$G$31</c:f>
              <c:numCache>
                <c:formatCode>General</c:formatCode>
                <c:ptCount val="30"/>
                <c:pt idx="0">
                  <c:v>6</c:v>
                </c:pt>
                <c:pt idx="1">
                  <c:v>7</c:v>
                </c:pt>
                <c:pt idx="2">
                  <c:v>8</c:v>
                </c:pt>
                <c:pt idx="3">
                  <c:v>9</c:v>
                </c:pt>
                <c:pt idx="4">
                  <c:v>10</c:v>
                </c:pt>
                <c:pt idx="5">
                  <c:v>11</c:v>
                </c:pt>
                <c:pt idx="6">
                  <c:v>12</c:v>
                </c:pt>
                <c:pt idx="7">
                  <c:v>13</c:v>
                </c:pt>
                <c:pt idx="8">
                  <c:v>14</c:v>
                </c:pt>
                <c:pt idx="9">
                  <c:v>15</c:v>
                </c:pt>
                <c:pt idx="10">
                  <c:v>16</c:v>
                </c:pt>
                <c:pt idx="11">
                  <c:v>17</c:v>
                </c:pt>
                <c:pt idx="12">
                  <c:v>18</c:v>
                </c:pt>
                <c:pt idx="13">
                  <c:v>19</c:v>
                </c:pt>
                <c:pt idx="14">
                  <c:v>20</c:v>
                </c:pt>
                <c:pt idx="15">
                  <c:v>21</c:v>
                </c:pt>
                <c:pt idx="16">
                  <c:v>22</c:v>
                </c:pt>
                <c:pt idx="17">
                  <c:v>23</c:v>
                </c:pt>
                <c:pt idx="18">
                  <c:v>24</c:v>
                </c:pt>
                <c:pt idx="19">
                  <c:v>25</c:v>
                </c:pt>
                <c:pt idx="20">
                  <c:v>26</c:v>
                </c:pt>
                <c:pt idx="21">
                  <c:v>27</c:v>
                </c:pt>
                <c:pt idx="22">
                  <c:v>28</c:v>
                </c:pt>
                <c:pt idx="23">
                  <c:v>29</c:v>
                </c:pt>
                <c:pt idx="24">
                  <c:v>30</c:v>
                </c:pt>
                <c:pt idx="25">
                  <c:v>31</c:v>
                </c:pt>
                <c:pt idx="26">
                  <c:v>32</c:v>
                </c:pt>
                <c:pt idx="27">
                  <c:v>33</c:v>
                </c:pt>
                <c:pt idx="28">
                  <c:v>34</c:v>
                </c:pt>
                <c:pt idx="29">
                  <c:v>35</c:v>
                </c:pt>
              </c:numCache>
            </c:numRef>
          </c:xVal>
          <c:yVal>
            <c:numRef>
              <c:f>Ogives!$J$2:$J$31</c:f>
              <c:numCache>
                <c:formatCode>General</c:formatCode>
                <c:ptCount val="30"/>
                <c:pt idx="0">
                  <c:v>0.3952020000000015</c:v>
                </c:pt>
                <c:pt idx="1">
                  <c:v>0.55446059999999653</c:v>
                </c:pt>
                <c:pt idx="2">
                  <c:v>0.72718970000000005</c:v>
                </c:pt>
                <c:pt idx="3">
                  <c:v>0.86323340000000004</c:v>
                </c:pt>
                <c:pt idx="4">
                  <c:v>0.94057649999999959</c:v>
                </c:pt>
                <c:pt idx="5">
                  <c:v>0.9761109</c:v>
                </c:pt>
                <c:pt idx="6">
                  <c:v>0.99074859999999998</c:v>
                </c:pt>
                <c:pt idx="7">
                  <c:v>0.99648019999999549</c:v>
                </c:pt>
                <c:pt idx="8">
                  <c:v>0.99867260000000002</c:v>
                </c:pt>
                <c:pt idx="9">
                  <c:v>0.9995018</c:v>
                </c:pt>
                <c:pt idx="10">
                  <c:v>0.99981349999999958</c:v>
                </c:pt>
                <c:pt idx="11">
                  <c:v>0.99993029999999949</c:v>
                </c:pt>
                <c:pt idx="12">
                  <c:v>0.99997400000000003</c:v>
                </c:pt>
                <c:pt idx="13">
                  <c:v>0.9999903</c:v>
                </c:pt>
                <c:pt idx="14">
                  <c:v>0.99999640000000001</c:v>
                </c:pt>
                <c:pt idx="15">
                  <c:v>0.99999870000000002</c:v>
                </c:pt>
                <c:pt idx="16">
                  <c:v>0.99999950000000004</c:v>
                </c:pt>
                <c:pt idx="17">
                  <c:v>0.99999979999999999</c:v>
                </c:pt>
                <c:pt idx="18">
                  <c:v>0.99999990000000005</c:v>
                </c:pt>
                <c:pt idx="19">
                  <c:v>1</c:v>
                </c:pt>
                <c:pt idx="20">
                  <c:v>1</c:v>
                </c:pt>
                <c:pt idx="21">
                  <c:v>1</c:v>
                </c:pt>
                <c:pt idx="22">
                  <c:v>1</c:v>
                </c:pt>
                <c:pt idx="23">
                  <c:v>1</c:v>
                </c:pt>
                <c:pt idx="24">
                  <c:v>1</c:v>
                </c:pt>
                <c:pt idx="25">
                  <c:v>1</c:v>
                </c:pt>
                <c:pt idx="26">
                  <c:v>1</c:v>
                </c:pt>
                <c:pt idx="27">
                  <c:v>1</c:v>
                </c:pt>
                <c:pt idx="28">
                  <c:v>1</c:v>
                </c:pt>
                <c:pt idx="29">
                  <c:v>1</c:v>
                </c:pt>
              </c:numCache>
            </c:numRef>
          </c:yVal>
          <c:smooth val="0"/>
        </c:ser>
        <c:dLbls>
          <c:showLegendKey val="0"/>
          <c:showVal val="0"/>
          <c:showCatName val="0"/>
          <c:showSerName val="0"/>
          <c:showPercent val="0"/>
          <c:showBubbleSize val="0"/>
        </c:dLbls>
        <c:axId val="107193472"/>
        <c:axId val="107195392"/>
      </c:scatterChart>
      <c:valAx>
        <c:axId val="107193472"/>
        <c:scaling>
          <c:orientation val="minMax"/>
          <c:max val="35"/>
          <c:min val="5"/>
        </c:scaling>
        <c:delete val="0"/>
        <c:axPos val="b"/>
        <c:title>
          <c:tx>
            <c:rich>
              <a:bodyPr/>
              <a:lstStyle/>
              <a:p>
                <a:pPr>
                  <a:defRPr sz="2000" b="0">
                    <a:solidFill>
                      <a:schemeClr val="bg1"/>
                    </a:solidFill>
                    <a:latin typeface="Tahoma" pitchFamily="34" charset="0"/>
                    <a:ea typeface="Tahoma" pitchFamily="34" charset="0"/>
                    <a:cs typeface="Tahoma" pitchFamily="34" charset="0"/>
                  </a:defRPr>
                </a:pPr>
                <a:r>
                  <a:rPr lang="en-US" sz="2000" b="0">
                    <a:solidFill>
                      <a:schemeClr val="bg1"/>
                    </a:solidFill>
                    <a:latin typeface="Tahoma" pitchFamily="34" charset="0"/>
                    <a:ea typeface="Tahoma" pitchFamily="34" charset="0"/>
                    <a:cs typeface="Tahoma" pitchFamily="34" charset="0"/>
                  </a:rPr>
                  <a:t>Age</a:t>
                </a:r>
                <a:r>
                  <a:rPr lang="en-US" sz="2000" b="0" baseline="0">
                    <a:solidFill>
                      <a:schemeClr val="bg1"/>
                    </a:solidFill>
                    <a:latin typeface="Tahoma" pitchFamily="34" charset="0"/>
                    <a:ea typeface="Tahoma" pitchFamily="34" charset="0"/>
                    <a:cs typeface="Tahoma" pitchFamily="34" charset="0"/>
                  </a:rPr>
                  <a:t> (years)</a:t>
                </a:r>
                <a:endParaRPr lang="en-US" sz="2000" b="0">
                  <a:solidFill>
                    <a:schemeClr val="bg1"/>
                  </a:solidFill>
                  <a:latin typeface="Tahoma" pitchFamily="34" charset="0"/>
                  <a:ea typeface="Tahoma" pitchFamily="34" charset="0"/>
                  <a:cs typeface="Tahoma" pitchFamily="34" charset="0"/>
                </a:endParaRPr>
              </a:p>
            </c:rich>
          </c:tx>
          <c:layout/>
          <c:overlay val="0"/>
        </c:title>
        <c:numFmt formatCode="General" sourceLinked="1"/>
        <c:majorTickMark val="out"/>
        <c:minorTickMark val="none"/>
        <c:tickLblPos val="nextTo"/>
        <c:spPr>
          <a:ln>
            <a:solidFill>
              <a:schemeClr val="bg1"/>
            </a:solidFill>
          </a:ln>
        </c:spPr>
        <c:txPr>
          <a:bodyPr/>
          <a:lstStyle/>
          <a:p>
            <a:pPr>
              <a:defRPr sz="1800">
                <a:solidFill>
                  <a:schemeClr val="bg1"/>
                </a:solidFill>
                <a:latin typeface="Tahoma" pitchFamily="34" charset="0"/>
                <a:ea typeface="Tahoma" pitchFamily="34" charset="0"/>
                <a:cs typeface="Tahoma" pitchFamily="34" charset="0"/>
              </a:defRPr>
            </a:pPr>
            <a:endParaRPr lang="en-US"/>
          </a:p>
        </c:txPr>
        <c:crossAx val="107195392"/>
        <c:crosses val="autoZero"/>
        <c:crossBetween val="midCat"/>
      </c:valAx>
      <c:valAx>
        <c:axId val="107195392"/>
        <c:scaling>
          <c:orientation val="minMax"/>
          <c:max val="1"/>
          <c:min val="0"/>
        </c:scaling>
        <c:delete val="0"/>
        <c:axPos val="l"/>
        <c:title>
          <c:tx>
            <c:rich>
              <a:bodyPr/>
              <a:lstStyle/>
              <a:p>
                <a:pPr>
                  <a:defRPr sz="2000" b="0">
                    <a:solidFill>
                      <a:schemeClr val="bg1"/>
                    </a:solidFill>
                    <a:latin typeface="Tahoma" pitchFamily="34" charset="0"/>
                    <a:ea typeface="Tahoma" pitchFamily="34" charset="0"/>
                    <a:cs typeface="Tahoma" pitchFamily="34" charset="0"/>
                  </a:defRPr>
                </a:pPr>
                <a:r>
                  <a:rPr lang="en-US" sz="2000" b="0" dirty="0">
                    <a:solidFill>
                      <a:schemeClr val="bg1"/>
                    </a:solidFill>
                    <a:latin typeface="Tahoma" pitchFamily="34" charset="0"/>
                    <a:ea typeface="Tahoma" pitchFamily="34" charset="0"/>
                    <a:cs typeface="Tahoma" pitchFamily="34" charset="0"/>
                  </a:rPr>
                  <a:t>Probability</a:t>
                </a:r>
              </a:p>
            </c:rich>
          </c:tx>
          <c:layout/>
          <c:overlay val="0"/>
        </c:title>
        <c:numFmt formatCode="#,##0.00" sourceLinked="0"/>
        <c:majorTickMark val="out"/>
        <c:minorTickMark val="none"/>
        <c:tickLblPos val="nextTo"/>
        <c:spPr>
          <a:ln>
            <a:solidFill>
              <a:schemeClr val="bg1"/>
            </a:solidFill>
          </a:ln>
        </c:spPr>
        <c:txPr>
          <a:bodyPr/>
          <a:lstStyle/>
          <a:p>
            <a:pPr>
              <a:defRPr sz="1800">
                <a:solidFill>
                  <a:schemeClr val="bg1"/>
                </a:solidFill>
                <a:latin typeface="Tahoma" pitchFamily="34" charset="0"/>
                <a:ea typeface="Tahoma" pitchFamily="34" charset="0"/>
                <a:cs typeface="Tahoma" pitchFamily="34" charset="0"/>
              </a:defRPr>
            </a:pPr>
            <a:endParaRPr lang="en-US"/>
          </a:p>
        </c:txPr>
        <c:crossAx val="107193472"/>
        <c:crosses val="autoZero"/>
        <c:crossBetween val="midCat"/>
        <c:majorUnit val="0.2"/>
      </c:valAx>
      <c:spPr>
        <a:noFill/>
        <a:ln w="25400">
          <a:solidFill>
            <a:prstClr val="white"/>
          </a:solidFill>
        </a:ln>
      </c:spPr>
    </c:plotArea>
    <c:plotVisOnly val="1"/>
    <c:dispBlanksAs val="gap"/>
    <c:showDLblsOverMax val="0"/>
  </c:chart>
  <c:spPr>
    <a:solidFill>
      <a:schemeClr val="tx1">
        <a:lumMod val="65000"/>
        <a:lumOff val="35000"/>
      </a:schemeClr>
    </a:solidFill>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Kokanee Count</c:v>
          </c:tx>
          <c:spPr>
            <a:solidFill>
              <a:schemeClr val="tx1"/>
            </a:solidFill>
          </c:spPr>
          <c:invertIfNegative val="0"/>
          <c:cat>
            <c:numRef>
              <c:f>'Count History'!$A$2:$A$15</c:f>
              <c:numCache>
                <c:formatCode>General</c:formatCode>
                <c:ptCount val="14"/>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numCache>
            </c:numRef>
          </c:cat>
          <c:val>
            <c:numRef>
              <c:f>'Count History'!$E$2:$E$15</c:f>
              <c:numCache>
                <c:formatCode>General</c:formatCode>
                <c:ptCount val="14"/>
                <c:pt idx="0">
                  <c:v>1765</c:v>
                </c:pt>
                <c:pt idx="1">
                  <c:v>1825</c:v>
                </c:pt>
                <c:pt idx="2">
                  <c:v>2832</c:v>
                </c:pt>
                <c:pt idx="3">
                  <c:v>6117</c:v>
                </c:pt>
                <c:pt idx="4">
                  <c:v>4961</c:v>
                </c:pt>
                <c:pt idx="5">
                  <c:v>3145</c:v>
                </c:pt>
                <c:pt idx="6">
                  <c:v>2145</c:v>
                </c:pt>
                <c:pt idx="7">
                  <c:v>1480</c:v>
                </c:pt>
                <c:pt idx="8">
                  <c:v>2637</c:v>
                </c:pt>
                <c:pt idx="9">
                  <c:v>1845</c:v>
                </c:pt>
                <c:pt idx="10">
                  <c:v>19333</c:v>
                </c:pt>
                <c:pt idx="11">
                  <c:v>27195</c:v>
                </c:pt>
                <c:pt idx="12">
                  <c:v>31745</c:v>
                </c:pt>
                <c:pt idx="13">
                  <c:v>13728</c:v>
                </c:pt>
              </c:numCache>
            </c:numRef>
          </c:val>
        </c:ser>
        <c:dLbls>
          <c:showLegendKey val="0"/>
          <c:showVal val="0"/>
          <c:showCatName val="0"/>
          <c:showSerName val="0"/>
          <c:showPercent val="0"/>
          <c:showBubbleSize val="0"/>
        </c:dLbls>
        <c:gapWidth val="150"/>
        <c:axId val="92697344"/>
        <c:axId val="92698880"/>
      </c:barChart>
      <c:scatterChart>
        <c:scatterStyle val="lineMarker"/>
        <c:varyColors val="0"/>
        <c:ser>
          <c:idx val="1"/>
          <c:order val="1"/>
          <c:tx>
            <c:v>Kokanee Length</c:v>
          </c:tx>
          <c:spPr>
            <a:ln w="28575">
              <a:noFill/>
            </a:ln>
          </c:spPr>
          <c:marker>
            <c:symbol val="circle"/>
            <c:size val="5"/>
            <c:spPr>
              <a:solidFill>
                <a:schemeClr val="bg1">
                  <a:lumMod val="50000"/>
                </a:schemeClr>
              </a:solidFill>
              <a:ln>
                <a:solidFill>
                  <a:schemeClr val="bg1">
                    <a:lumMod val="50000"/>
                  </a:schemeClr>
                </a:solidFill>
              </a:ln>
            </c:spPr>
          </c:marker>
          <c:trendline>
            <c:trendlineType val="linear"/>
            <c:dispRSqr val="0"/>
            <c:dispEq val="0"/>
          </c:trendline>
          <c:yVal>
            <c:numRef>
              <c:f>'Count History'!$C$2:$C$15</c:f>
              <c:numCache>
                <c:formatCode>0.0</c:formatCode>
                <c:ptCount val="14"/>
                <c:pt idx="0">
                  <c:v>16.809000000000001</c:v>
                </c:pt>
                <c:pt idx="1">
                  <c:v>14.741999999999999</c:v>
                </c:pt>
                <c:pt idx="2">
                  <c:v>15.522</c:v>
                </c:pt>
                <c:pt idx="3">
                  <c:v>14.313000000000001</c:v>
                </c:pt>
                <c:pt idx="4">
                  <c:v>15.561</c:v>
                </c:pt>
                <c:pt idx="5">
                  <c:v>15.561</c:v>
                </c:pt>
                <c:pt idx="6">
                  <c:v>15.561</c:v>
                </c:pt>
                <c:pt idx="7">
                  <c:v>14.547000000000001</c:v>
                </c:pt>
                <c:pt idx="11">
                  <c:v>14.547000000000001</c:v>
                </c:pt>
                <c:pt idx="12">
                  <c:v>13.766999999999999</c:v>
                </c:pt>
                <c:pt idx="13">
                  <c:v>14.43</c:v>
                </c:pt>
              </c:numCache>
            </c:numRef>
          </c:yVal>
          <c:smooth val="0"/>
        </c:ser>
        <c:dLbls>
          <c:showLegendKey val="0"/>
          <c:showVal val="0"/>
          <c:showCatName val="0"/>
          <c:showSerName val="0"/>
          <c:showPercent val="0"/>
          <c:showBubbleSize val="0"/>
        </c:dLbls>
        <c:axId val="92715264"/>
        <c:axId val="92713344"/>
      </c:scatterChart>
      <c:catAx>
        <c:axId val="92697344"/>
        <c:scaling>
          <c:orientation val="minMax"/>
        </c:scaling>
        <c:delete val="0"/>
        <c:axPos val="b"/>
        <c:numFmt formatCode="General" sourceLinked="1"/>
        <c:majorTickMark val="out"/>
        <c:minorTickMark val="none"/>
        <c:tickLblPos val="nextTo"/>
        <c:txPr>
          <a:bodyPr rot="-5400000" vert="horz"/>
          <a:lstStyle/>
          <a:p>
            <a:pPr>
              <a:defRPr sz="1200"/>
            </a:pPr>
            <a:endParaRPr lang="en-US"/>
          </a:p>
        </c:txPr>
        <c:crossAx val="92698880"/>
        <c:crosses val="autoZero"/>
        <c:auto val="1"/>
        <c:lblAlgn val="ctr"/>
        <c:lblOffset val="100"/>
        <c:noMultiLvlLbl val="0"/>
      </c:catAx>
      <c:valAx>
        <c:axId val="92698880"/>
        <c:scaling>
          <c:orientation val="minMax"/>
        </c:scaling>
        <c:delete val="0"/>
        <c:axPos val="l"/>
        <c:majorGridlines>
          <c:spPr>
            <a:ln>
              <a:noFill/>
            </a:ln>
          </c:spPr>
        </c:majorGridlines>
        <c:title>
          <c:tx>
            <c:rich>
              <a:bodyPr rot="-5400000" vert="horz"/>
              <a:lstStyle/>
              <a:p>
                <a:pPr>
                  <a:defRPr/>
                </a:pPr>
                <a:r>
                  <a:rPr lang="en-US" sz="1200" b="0"/>
                  <a:t>Shoreline Kokanee Spawners</a:t>
                </a:r>
              </a:p>
            </c:rich>
          </c:tx>
          <c:layout/>
          <c:overlay val="0"/>
        </c:title>
        <c:numFmt formatCode="General" sourceLinked="1"/>
        <c:majorTickMark val="out"/>
        <c:minorTickMark val="none"/>
        <c:tickLblPos val="nextTo"/>
        <c:txPr>
          <a:bodyPr/>
          <a:lstStyle/>
          <a:p>
            <a:pPr>
              <a:defRPr sz="1200"/>
            </a:pPr>
            <a:endParaRPr lang="en-US"/>
          </a:p>
        </c:txPr>
        <c:crossAx val="92697344"/>
        <c:crosses val="autoZero"/>
        <c:crossBetween val="between"/>
      </c:valAx>
      <c:valAx>
        <c:axId val="92713344"/>
        <c:scaling>
          <c:orientation val="minMax"/>
        </c:scaling>
        <c:delete val="0"/>
        <c:axPos val="r"/>
        <c:title>
          <c:tx>
            <c:rich>
              <a:bodyPr rot="-5400000" vert="horz"/>
              <a:lstStyle/>
              <a:p>
                <a:pPr>
                  <a:defRPr/>
                </a:pPr>
                <a:r>
                  <a:rPr lang="en-US" sz="1200" b="0" dirty="0"/>
                  <a:t>Average Male</a:t>
                </a:r>
                <a:r>
                  <a:rPr lang="en-US" sz="1200" b="0" baseline="0" dirty="0"/>
                  <a:t> Kokanee </a:t>
                </a:r>
                <a:r>
                  <a:rPr lang="en-US" sz="1200" b="0" baseline="0" dirty="0" smtClean="0"/>
                  <a:t>Length (inches)</a:t>
                </a:r>
                <a:endParaRPr lang="en-US" sz="1200" b="0" dirty="0"/>
              </a:p>
            </c:rich>
          </c:tx>
          <c:layout/>
          <c:overlay val="0"/>
        </c:title>
        <c:numFmt formatCode="0" sourceLinked="0"/>
        <c:majorTickMark val="out"/>
        <c:minorTickMark val="none"/>
        <c:tickLblPos val="nextTo"/>
        <c:txPr>
          <a:bodyPr/>
          <a:lstStyle/>
          <a:p>
            <a:pPr>
              <a:defRPr sz="1200"/>
            </a:pPr>
            <a:endParaRPr lang="en-US"/>
          </a:p>
        </c:txPr>
        <c:crossAx val="92715264"/>
        <c:crosses val="max"/>
        <c:crossBetween val="midCat"/>
      </c:valAx>
      <c:valAx>
        <c:axId val="92715264"/>
        <c:scaling>
          <c:orientation val="minMax"/>
        </c:scaling>
        <c:delete val="1"/>
        <c:axPos val="b"/>
        <c:numFmt formatCode="0.0" sourceLinked="1"/>
        <c:majorTickMark val="out"/>
        <c:minorTickMark val="none"/>
        <c:tickLblPos val="nextTo"/>
        <c:crossAx val="92713344"/>
        <c:crosses val="autoZero"/>
        <c:crossBetween val="midCat"/>
      </c:valAx>
    </c:plotArea>
    <c:legend>
      <c:legendPos val="t"/>
      <c:legendEntry>
        <c:idx val="2"/>
        <c:delete val="1"/>
      </c:legendEntry>
      <c:layout/>
      <c:overlay val="0"/>
    </c:legend>
    <c:plotVisOnly val="1"/>
    <c:dispBlanksAs val="gap"/>
    <c:showDLblsOverMax val="0"/>
  </c:chart>
  <c:spPr>
    <a:ln>
      <a:noFill/>
    </a:ln>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94669F-CDD2-44FC-A252-C16E41DFD81B}" type="datetimeFigureOut">
              <a:rPr lang="en-US" smtClean="0"/>
              <a:t>9/17/2015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1E80E8-C0C3-49D8-A379-071EC3CD0404}" type="slidenum">
              <a:rPr lang="en-US" smtClean="0"/>
              <a:t>‹#›</a:t>
            </a:fld>
            <a:endParaRPr lang="en-US"/>
          </a:p>
        </p:txBody>
      </p:sp>
    </p:spTree>
    <p:extLst>
      <p:ext uri="{BB962C8B-B14F-4D97-AF65-F5344CB8AC3E}">
        <p14:creationId xmlns:p14="http://schemas.microsoft.com/office/powerpoint/2010/main" val="299515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Work completed</a:t>
            </a:r>
            <a:r>
              <a:rPr lang="en-US" baseline="0" dirty="0" smtClean="0"/>
              <a:t> through coop unit….</a:t>
            </a:r>
            <a:endParaRPr lang="en-US" dirty="0"/>
          </a:p>
        </p:txBody>
      </p:sp>
      <p:sp>
        <p:nvSpPr>
          <p:cNvPr id="4" name="Slide Number Placeholder 3"/>
          <p:cNvSpPr>
            <a:spLocks noGrp="1"/>
          </p:cNvSpPr>
          <p:nvPr>
            <p:ph type="sldNum" sz="quarter" idx="10"/>
          </p:nvPr>
        </p:nvSpPr>
        <p:spPr/>
        <p:txBody>
          <a:bodyPr/>
          <a:lstStyle/>
          <a:p>
            <a:fld id="{AF01C464-5C96-462F-96F1-BEE32176774A}"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4175132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based on the findings of the first chapter, I wanted to evaluate lake trout trophic ecology as well as potential interactions with other species in Priest Lake</a:t>
            </a:r>
            <a:endParaRPr lang="en-US" dirty="0"/>
          </a:p>
        </p:txBody>
      </p:sp>
      <p:sp>
        <p:nvSpPr>
          <p:cNvPr id="4" name="Slide Number Placeholder 3"/>
          <p:cNvSpPr>
            <a:spLocks noGrp="1"/>
          </p:cNvSpPr>
          <p:nvPr>
            <p:ph type="sldNum" sz="quarter" idx="10"/>
          </p:nvPr>
        </p:nvSpPr>
        <p:spPr/>
        <p:txBody>
          <a:bodyPr/>
          <a:lstStyle/>
          <a:p>
            <a:fld id="{AF01C464-5C96-462F-96F1-BEE32176774A}"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4175132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Sampling for this research took place in the spring and fall</a:t>
            </a:r>
            <a:r>
              <a:rPr lang="en-US" sz="1200" kern="1200" baseline="0" dirty="0" smtClean="0">
                <a:solidFill>
                  <a:schemeClr val="tx1"/>
                </a:solidFill>
                <a:effectLst/>
                <a:latin typeface="+mn-lt"/>
                <a:ea typeface="+mn-ea"/>
                <a:cs typeface="+mn-cs"/>
              </a:rPr>
              <a:t> of </a:t>
            </a:r>
            <a:r>
              <a:rPr lang="en-US" sz="1200" kern="1200" dirty="0" smtClean="0">
                <a:solidFill>
                  <a:schemeClr val="tx1"/>
                </a:solidFill>
                <a:effectLst/>
                <a:latin typeface="+mn-lt"/>
                <a:ea typeface="+mn-ea"/>
                <a:cs typeface="+mn-cs"/>
              </a:rPr>
              <a:t>2013.  We set monofilament gill nets using a stratified random sampling design.  Our nets were composed of eight different mesh sizes randomly arranged into</a:t>
            </a:r>
            <a:r>
              <a:rPr lang="en-US" sz="1200" kern="1200" baseline="0" dirty="0" smtClean="0">
                <a:solidFill>
                  <a:schemeClr val="tx1"/>
                </a:solidFill>
                <a:effectLst/>
                <a:latin typeface="+mn-lt"/>
                <a:ea typeface="+mn-ea"/>
                <a:cs typeface="+mn-cs"/>
              </a:rPr>
              <a:t> gangs</a:t>
            </a:r>
            <a:r>
              <a:rPr lang="en-US" sz="1200" kern="1200" dirty="0" smtClean="0">
                <a:solidFill>
                  <a:schemeClr val="tx1"/>
                </a:solidFill>
                <a:effectLst/>
                <a:latin typeface="+mn-lt"/>
                <a:ea typeface="+mn-ea"/>
                <a:cs typeface="+mn-cs"/>
              </a:rPr>
              <a:t>.  We also used large trap</a:t>
            </a:r>
            <a:r>
              <a:rPr lang="en-US" sz="1200" kern="1200" baseline="0" dirty="0" smtClean="0">
                <a:solidFill>
                  <a:schemeClr val="tx1"/>
                </a:solidFill>
                <a:effectLst/>
                <a:latin typeface="+mn-lt"/>
                <a:ea typeface="+mn-ea"/>
                <a:cs typeface="+mn-cs"/>
              </a:rPr>
              <a:t> nets in the spring to capture fish.  </a:t>
            </a:r>
            <a:endParaRPr lang="en-US" dirty="0"/>
          </a:p>
        </p:txBody>
      </p:sp>
      <p:sp>
        <p:nvSpPr>
          <p:cNvPr id="4" name="Slide Number Placeholder 3"/>
          <p:cNvSpPr>
            <a:spLocks noGrp="1"/>
          </p:cNvSpPr>
          <p:nvPr>
            <p:ph type="sldNum" sz="quarter" idx="10"/>
          </p:nvPr>
        </p:nvSpPr>
        <p:spPr/>
        <p:txBody>
          <a:bodyPr/>
          <a:lstStyle/>
          <a:p>
            <a:fld id="{17257880-A7CF-4CD4-B42A-E0FDD6AF81C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062293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tagged and released</a:t>
            </a:r>
            <a:r>
              <a:rPr lang="en-US" sz="1200" kern="1200" baseline="0" dirty="0" smtClean="0">
                <a:solidFill>
                  <a:schemeClr val="tx1"/>
                </a:solidFill>
                <a:effectLst/>
                <a:latin typeface="+mn-lt"/>
                <a:ea typeface="+mn-ea"/>
                <a:cs typeface="+mn-cs"/>
              </a:rPr>
              <a:t> lake trout to develop a mark-recapture estimate of abundance.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All Lake Trout were also measured for total length,</a:t>
            </a:r>
            <a:r>
              <a:rPr lang="en-US" sz="1200" kern="1200" baseline="0" dirty="0" smtClean="0">
                <a:solidFill>
                  <a:schemeClr val="tx1"/>
                </a:solidFill>
                <a:effectLst/>
                <a:latin typeface="+mn-lt"/>
                <a:ea typeface="+mn-ea"/>
                <a:cs typeface="+mn-cs"/>
              </a:rPr>
              <a:t> and otoliths and fin rays were collected for age and growth analysis.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 the fall, we determined maturity status from sacrificed fish, and collected ovaries to estimate fecundity.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Finally, we used catch-age age to estimate annual survival, and used tags returned to the IDFG-tagging hotline to estimate exploitation</a:t>
            </a:r>
            <a:endParaRPr lang="en-US" dirty="0"/>
          </a:p>
        </p:txBody>
      </p:sp>
      <p:sp>
        <p:nvSpPr>
          <p:cNvPr id="4" name="Slide Number Placeholder 3"/>
          <p:cNvSpPr>
            <a:spLocks noGrp="1"/>
          </p:cNvSpPr>
          <p:nvPr>
            <p:ph type="sldNum" sz="quarter" idx="10"/>
          </p:nvPr>
        </p:nvSpPr>
        <p:spPr/>
        <p:txBody>
          <a:bodyPr/>
          <a:lstStyle/>
          <a:p>
            <a:fld id="{17257880-A7CF-4CD4-B42A-E0FDD6AF81C4}"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675719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Used</a:t>
            </a:r>
            <a:r>
              <a:rPr lang="en-US" baseline="0" dirty="0" smtClean="0"/>
              <a:t> multinomial model to estimate proportion of fish of each size at each length.  Applied to gill-net selectivity-corrected length frequency data. </a:t>
            </a:r>
            <a:endParaRPr lang="en-US" dirty="0"/>
          </a:p>
        </p:txBody>
      </p:sp>
      <p:sp>
        <p:nvSpPr>
          <p:cNvPr id="4" name="Slide Number Placeholder 3"/>
          <p:cNvSpPr>
            <a:spLocks noGrp="1"/>
          </p:cNvSpPr>
          <p:nvPr>
            <p:ph type="sldNum" sz="quarter" idx="10"/>
          </p:nvPr>
        </p:nvSpPr>
        <p:spPr/>
        <p:txBody>
          <a:bodyPr/>
          <a:lstStyle/>
          <a:p>
            <a:fld id="{22E9C0E3-8BA1-460F-9B67-0CD183B7FC02}"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191316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10 in is</a:t>
            </a:r>
            <a:r>
              <a:rPr lang="en-US" baseline="0" dirty="0" smtClean="0"/>
              <a:t> about 250 mm</a:t>
            </a:r>
          </a:p>
          <a:p>
            <a:r>
              <a:rPr lang="en-US" baseline="0" dirty="0" smtClean="0"/>
              <a:t>Asymptotic length is 750 mm or about 30 in (Not many fish get bigger than that)</a:t>
            </a:r>
            <a:endParaRPr lang="en-US" dirty="0"/>
          </a:p>
        </p:txBody>
      </p:sp>
      <p:sp>
        <p:nvSpPr>
          <p:cNvPr id="4" name="Slide Number Placeholder 3"/>
          <p:cNvSpPr>
            <a:spLocks noGrp="1"/>
          </p:cNvSpPr>
          <p:nvPr>
            <p:ph type="sldNum" sz="quarter" idx="10"/>
          </p:nvPr>
        </p:nvSpPr>
        <p:spPr/>
        <p:txBody>
          <a:bodyPr/>
          <a:lstStyle/>
          <a:p>
            <a:fld id="{22E9C0E3-8BA1-460F-9B67-0CD183B7FC02}"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074456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comparison,</a:t>
            </a:r>
            <a:r>
              <a:rPr lang="en-US" baseline="0" dirty="0" smtClean="0"/>
              <a:t> I’ve added the length at age for LKT from LPO during a period over very high individual growth rate.  At young ages, fish in Priest Lake match or outperform growth by LPO fish.  However, by age 9 or 10 they’ve fallen behind, and very few PL fish attain lengths of those in LPO</a:t>
            </a:r>
            <a:endParaRPr lang="en-US" dirty="0"/>
          </a:p>
        </p:txBody>
      </p:sp>
      <p:sp>
        <p:nvSpPr>
          <p:cNvPr id="4" name="Slide Number Placeholder 3"/>
          <p:cNvSpPr>
            <a:spLocks noGrp="1"/>
          </p:cNvSpPr>
          <p:nvPr>
            <p:ph type="sldNum" sz="quarter" idx="10"/>
          </p:nvPr>
        </p:nvSpPr>
        <p:spPr/>
        <p:txBody>
          <a:bodyPr/>
          <a:lstStyle/>
          <a:p>
            <a:fld id="{17257880-A7CF-4CD4-B42A-E0FDD6AF81C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445816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Mysids</a:t>
            </a:r>
            <a:r>
              <a:rPr lang="en-US" baseline="0" dirty="0" smtClean="0"/>
              <a:t> are abundant, but forage fish like kokanee have been at low abundances since the introduction of </a:t>
            </a:r>
            <a:r>
              <a:rPr lang="en-US" baseline="0" dirty="0" err="1" smtClean="0"/>
              <a:t>mysis</a:t>
            </a:r>
            <a:r>
              <a:rPr lang="en-US" baseline="0" dirty="0" smtClean="0"/>
              <a:t>.  </a:t>
            </a:r>
          </a:p>
          <a:p>
            <a:endParaRPr lang="en-US" baseline="0" dirty="0" smtClean="0"/>
          </a:p>
          <a:p>
            <a:r>
              <a:rPr lang="en-US" baseline="0" dirty="0" smtClean="0"/>
              <a:t>In a study of Lake Trout populations in Wyoming, Hubert and __ found that lake trout populations in </a:t>
            </a:r>
            <a:r>
              <a:rPr lang="en-US" baseline="0" dirty="0" err="1" smtClean="0"/>
              <a:t>oligotrophic</a:t>
            </a:r>
            <a:r>
              <a:rPr lang="en-US" baseline="0" dirty="0" smtClean="0"/>
              <a:t> lakes with few prey fish had low relative weights.  </a:t>
            </a:r>
          </a:p>
          <a:p>
            <a:r>
              <a:rPr lang="en-US" baseline="0" dirty="0" smtClean="0"/>
              <a:t>In contrast, in lakes with higher productivity and abundant prey fish (such as kokanee), not only were </a:t>
            </a:r>
            <a:r>
              <a:rPr lang="en-US" baseline="0" dirty="0" err="1" smtClean="0"/>
              <a:t>Wr</a:t>
            </a:r>
            <a:r>
              <a:rPr lang="en-US" baseline="0" dirty="0" smtClean="0"/>
              <a:t> higher on average, but they also tended to increase with length.  </a:t>
            </a:r>
          </a:p>
          <a:p>
            <a:endParaRPr lang="en-US" dirty="0"/>
          </a:p>
        </p:txBody>
      </p:sp>
      <p:sp>
        <p:nvSpPr>
          <p:cNvPr id="4" name="Slide Number Placeholder 3"/>
          <p:cNvSpPr>
            <a:spLocks noGrp="1"/>
          </p:cNvSpPr>
          <p:nvPr>
            <p:ph type="sldNum" sz="quarter" idx="10"/>
          </p:nvPr>
        </p:nvSpPr>
        <p:spPr/>
        <p:txBody>
          <a:bodyPr/>
          <a:lstStyle/>
          <a:p>
            <a:fld id="{826FD07C-C6AE-4F38-974A-3DBCFE92076F}"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090691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estimated probability</a:t>
            </a:r>
            <a:r>
              <a:rPr lang="en-US" baseline="0" dirty="0" smtClean="0"/>
              <a:t> of maturity at age for </a:t>
            </a:r>
            <a:r>
              <a:rPr lang="en-US" dirty="0" smtClean="0"/>
              <a:t>133 female lake trout (which were aged directly).</a:t>
            </a:r>
            <a:r>
              <a:rPr lang="en-US" baseline="0" dirty="0" smtClean="0"/>
              <a:t>  However, we also saw what is called “skipped spawning”, and that’s where the fish is mature, but not prepared to spawn that year.  So we could often determine skipped </a:t>
            </a:r>
            <a:r>
              <a:rPr lang="en-US" baseline="0" dirty="0" err="1" smtClean="0"/>
              <a:t>spawners</a:t>
            </a:r>
            <a:r>
              <a:rPr lang="en-US" baseline="0" dirty="0" smtClean="0"/>
              <a:t> by their intermediate sized ovaries and the presence of reabsorbed eggs.  So in addition to the probability of maturity, we also estimate the probability of spawning in a given year.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Using these</a:t>
            </a:r>
            <a:r>
              <a:rPr lang="en-US" baseline="0" dirty="0" smtClean="0"/>
              <a:t> </a:t>
            </a:r>
            <a:r>
              <a:rPr lang="en-US" dirty="0" smtClean="0"/>
              <a:t>biological inputs, we constructed</a:t>
            </a:r>
            <a:r>
              <a:rPr lang="en-US" baseline="0" dirty="0" smtClean="0"/>
              <a:t> the population model.  </a:t>
            </a:r>
            <a:endParaRPr lang="en-US" dirty="0" smtClean="0"/>
          </a:p>
          <a:p>
            <a:endParaRPr lang="en-US" dirty="0"/>
          </a:p>
        </p:txBody>
      </p:sp>
      <p:sp>
        <p:nvSpPr>
          <p:cNvPr id="4" name="Slide Number Placeholder 3"/>
          <p:cNvSpPr>
            <a:spLocks noGrp="1"/>
          </p:cNvSpPr>
          <p:nvPr>
            <p:ph type="sldNum" sz="quarter" idx="10"/>
          </p:nvPr>
        </p:nvSpPr>
        <p:spPr/>
        <p:txBody>
          <a:bodyPr/>
          <a:lstStyle/>
          <a:p>
            <a:fld id="{22E9C0E3-8BA1-460F-9B67-0CD183B7FC0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176768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conclusion,</a:t>
            </a:r>
            <a:r>
              <a:rPr lang="en-US" baseline="0" dirty="0" smtClean="0"/>
              <a:t> we saw that juvenile growth rates were relatively high, which resulted in a young age at first maturity, and young age at 50% maturity relative to other lake trout populations, potentially because of abundant </a:t>
            </a:r>
            <a:r>
              <a:rPr lang="en-US" baseline="0" dirty="0" err="1" smtClean="0"/>
              <a:t>mysis</a:t>
            </a:r>
            <a:r>
              <a:rPr lang="en-US" baseline="0" dirty="0" smtClean="0"/>
              <a:t> forage for young lake trout.  </a:t>
            </a:r>
            <a:endParaRPr lang="en-US" dirty="0"/>
          </a:p>
        </p:txBody>
      </p:sp>
      <p:sp>
        <p:nvSpPr>
          <p:cNvPr id="4" name="Slide Number Placeholder 3"/>
          <p:cNvSpPr>
            <a:spLocks noGrp="1"/>
          </p:cNvSpPr>
          <p:nvPr>
            <p:ph type="sldNum" sz="quarter" idx="10"/>
          </p:nvPr>
        </p:nvSpPr>
        <p:spPr/>
        <p:txBody>
          <a:bodyPr/>
          <a:lstStyle/>
          <a:p>
            <a:fld id="{17257880-A7CF-4CD4-B42A-E0FDD6AF81C4}"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359975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consequence of this</a:t>
            </a:r>
            <a:r>
              <a:rPr lang="en-US" baseline="0" dirty="0" smtClean="0"/>
              <a:t> slowed growth after age 9 is low reproductive rate.  Although PL LKT mature quite early, few it seems can </a:t>
            </a:r>
            <a:r>
              <a:rPr lang="en-US" baseline="0" dirty="0" err="1" smtClean="0"/>
              <a:t>sapwn</a:t>
            </a:r>
            <a:r>
              <a:rPr lang="en-US" baseline="0" dirty="0" smtClean="0"/>
              <a:t> annually.  Instead, over 50% of mature females do not spawn in a given year.  This indicates that there is a mismatch in prey availability between small and large lake trout</a:t>
            </a:r>
            <a:endParaRPr lang="en-US" dirty="0"/>
          </a:p>
        </p:txBody>
      </p:sp>
      <p:sp>
        <p:nvSpPr>
          <p:cNvPr id="4" name="Slide Number Placeholder 3"/>
          <p:cNvSpPr>
            <a:spLocks noGrp="1"/>
          </p:cNvSpPr>
          <p:nvPr>
            <p:ph type="sldNum" sz="quarter" idx="10"/>
          </p:nvPr>
        </p:nvSpPr>
        <p:spPr/>
        <p:txBody>
          <a:bodyPr/>
          <a:lstStyle/>
          <a:p>
            <a:fld id="{17257880-A7CF-4CD4-B42A-E0FDD6AF81C4}"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73947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study indicates that the</a:t>
            </a:r>
            <a:r>
              <a:rPr lang="en-US" baseline="0" dirty="0" smtClean="0"/>
              <a:t> population in priest lake is experiencing density depend effects of low prey availability.  This may make some management alternatives, such as eradication, more feasible, while making other management strategies, like producing trophy size fish, less feasible.  A balanced approach, such as juvenile removal, may alleviate some density-dependent growth restrictions and improve the quality of the fishery while reducing overall abundance.  </a:t>
            </a:r>
          </a:p>
          <a:p>
            <a:endParaRPr lang="en-US" baseline="0" dirty="0" smtClean="0"/>
          </a:p>
          <a:p>
            <a:r>
              <a:rPr lang="en-US" baseline="0" dirty="0" smtClean="0"/>
              <a:t>However, density dependence is one of the most challenging properties/things to evaluate in fisheries, and any management action should be monitored and re-evaluated to better understand how populations respond to management interventions.  </a:t>
            </a:r>
            <a:endParaRPr lang="en-US" dirty="0"/>
          </a:p>
        </p:txBody>
      </p:sp>
      <p:sp>
        <p:nvSpPr>
          <p:cNvPr id="4" name="Slide Number Placeholder 3"/>
          <p:cNvSpPr>
            <a:spLocks noGrp="1"/>
          </p:cNvSpPr>
          <p:nvPr>
            <p:ph type="sldNum" sz="quarter" idx="10"/>
          </p:nvPr>
        </p:nvSpPr>
        <p:spPr/>
        <p:txBody>
          <a:bodyPr/>
          <a:lstStyle/>
          <a:p>
            <a:fld id="{17257880-A7CF-4CD4-B42A-E0FDD6AF81C4}"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768251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Work completed</a:t>
            </a:r>
            <a:r>
              <a:rPr lang="en-US" baseline="0" dirty="0" smtClean="0"/>
              <a:t> through coop unit….</a:t>
            </a:r>
            <a:endParaRPr lang="en-US" dirty="0"/>
          </a:p>
        </p:txBody>
      </p:sp>
      <p:sp>
        <p:nvSpPr>
          <p:cNvPr id="4" name="Slide Number Placeholder 3"/>
          <p:cNvSpPr>
            <a:spLocks noGrp="1"/>
          </p:cNvSpPr>
          <p:nvPr>
            <p:ph type="sldNum" sz="quarter" idx="10"/>
          </p:nvPr>
        </p:nvSpPr>
        <p:spPr/>
        <p:txBody>
          <a:bodyPr/>
          <a:lstStyle/>
          <a:p>
            <a:fld id="{AF01C464-5C96-462F-96F1-BEE32176774A}"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4175132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4514" name="Group 2"/>
          <p:cNvGrpSpPr>
            <a:grpSpLocks/>
          </p:cNvGrpSpPr>
          <p:nvPr/>
        </p:nvGrpSpPr>
        <p:grpSpPr bwMode="auto">
          <a:xfrm>
            <a:off x="0" y="1422400"/>
            <a:ext cx="9147175" cy="5435600"/>
            <a:chOff x="0" y="896"/>
            <a:chExt cx="5762" cy="3424"/>
          </a:xfrm>
        </p:grpSpPr>
        <p:grpSp>
          <p:nvGrpSpPr>
            <p:cNvPr id="64515" name="Group 3"/>
            <p:cNvGrpSpPr>
              <a:grpSpLocks/>
            </p:cNvGrpSpPr>
            <p:nvPr userDrawn="1"/>
          </p:nvGrpSpPr>
          <p:grpSpPr bwMode="auto">
            <a:xfrm>
              <a:off x="20" y="896"/>
              <a:ext cx="5742" cy="3424"/>
              <a:chOff x="20" y="896"/>
              <a:chExt cx="5742" cy="3424"/>
            </a:xfrm>
          </p:grpSpPr>
          <p:sp>
            <p:nvSpPr>
              <p:cNvPr id="64516"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17"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18"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19"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20"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21"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22"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23"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24"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25"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26"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27"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528"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grpSp>
        <p:grpSp>
          <p:nvGrpSpPr>
            <p:cNvPr id="64529" name="Group 17"/>
            <p:cNvGrpSpPr>
              <a:grpSpLocks/>
            </p:cNvGrpSpPr>
            <p:nvPr userDrawn="1"/>
          </p:nvGrpSpPr>
          <p:grpSpPr bwMode="auto">
            <a:xfrm>
              <a:off x="0" y="2291"/>
              <a:ext cx="1385" cy="1702"/>
              <a:chOff x="0" y="2291"/>
              <a:chExt cx="1385" cy="1702"/>
            </a:xfrm>
          </p:grpSpPr>
          <p:sp>
            <p:nvSpPr>
              <p:cNvPr id="64530" name="Rectangle 18"/>
              <p:cNvSpPr>
                <a:spLocks noChangeArrowheads="1"/>
              </p:cNvSpPr>
              <p:nvPr userDrawn="1"/>
            </p:nvSpPr>
            <p:spPr bwMode="ltGray">
              <a:xfrm rot="6798887">
                <a:off x="62" y="3883"/>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31"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32" name="Rectangle 20"/>
              <p:cNvSpPr>
                <a:spLocks noChangeArrowheads="1"/>
              </p:cNvSpPr>
              <p:nvPr userDrawn="1"/>
            </p:nvSpPr>
            <p:spPr bwMode="ltGray">
              <a:xfrm rot="6798887">
                <a:off x="6" y="3875"/>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33"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34" name="Rectangle 22"/>
              <p:cNvSpPr>
                <a:spLocks noChangeArrowheads="1"/>
              </p:cNvSpPr>
              <p:nvPr userDrawn="1"/>
            </p:nvSpPr>
            <p:spPr bwMode="ltGray">
              <a:xfrm rot="5999912">
                <a:off x="182" y="3889"/>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35" name="Rectangle 23"/>
              <p:cNvSpPr>
                <a:spLocks noChangeArrowheads="1"/>
              </p:cNvSpPr>
              <p:nvPr userDrawn="1"/>
            </p:nvSpPr>
            <p:spPr bwMode="ltGray">
              <a:xfrm rot="6250138">
                <a:off x="152" y="3888"/>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36"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37" name="Rectangle 25"/>
              <p:cNvSpPr>
                <a:spLocks noChangeArrowheads="1"/>
              </p:cNvSpPr>
              <p:nvPr userDrawn="1"/>
            </p:nvSpPr>
            <p:spPr bwMode="ltGray">
              <a:xfrm rot="5380717">
                <a:off x="363" y="3869"/>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38" name="Rectangle 26"/>
              <p:cNvSpPr>
                <a:spLocks noChangeArrowheads="1"/>
              </p:cNvSpPr>
              <p:nvPr userDrawn="1"/>
            </p:nvSpPr>
            <p:spPr bwMode="ltGray">
              <a:xfrm rot="5380717">
                <a:off x="332" y="3872"/>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39" name="Rectangle 27"/>
              <p:cNvSpPr>
                <a:spLocks noChangeArrowheads="1"/>
              </p:cNvSpPr>
              <p:nvPr userDrawn="1"/>
            </p:nvSpPr>
            <p:spPr bwMode="ltGray">
              <a:xfrm rot="5583200">
                <a:off x="302" y="3877"/>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40" name="Rectangle 28"/>
              <p:cNvSpPr>
                <a:spLocks noChangeArrowheads="1"/>
              </p:cNvSpPr>
              <p:nvPr userDrawn="1"/>
            </p:nvSpPr>
            <p:spPr bwMode="ltGray">
              <a:xfrm rot="5737625">
                <a:off x="270" y="3882"/>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41" name="Rectangle 29"/>
              <p:cNvSpPr>
                <a:spLocks noChangeArrowheads="1"/>
              </p:cNvSpPr>
              <p:nvPr userDrawn="1"/>
            </p:nvSpPr>
            <p:spPr bwMode="ltGray">
              <a:xfrm rot="4715477">
                <a:off x="516" y="3829"/>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42"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43"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44" name="Rectangle 32"/>
              <p:cNvSpPr>
                <a:spLocks noChangeArrowheads="1"/>
              </p:cNvSpPr>
              <p:nvPr userDrawn="1"/>
            </p:nvSpPr>
            <p:spPr bwMode="ltGray">
              <a:xfrm rot="5041352">
                <a:off x="426" y="3851"/>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45"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46"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47" name="Rectangle 35"/>
              <p:cNvSpPr>
                <a:spLocks noChangeArrowheads="1"/>
              </p:cNvSpPr>
              <p:nvPr userDrawn="1"/>
            </p:nvSpPr>
            <p:spPr bwMode="ltGray">
              <a:xfrm rot="4104184">
                <a:off x="605" y="3791"/>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48"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49" name="Rectangle 37"/>
              <p:cNvSpPr>
                <a:spLocks noChangeArrowheads="1"/>
              </p:cNvSpPr>
              <p:nvPr userDrawn="1"/>
            </p:nvSpPr>
            <p:spPr bwMode="ltGray">
              <a:xfrm rot="3368036">
                <a:off x="799" y="3683"/>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50" name="Rectangle 38"/>
              <p:cNvSpPr>
                <a:spLocks noChangeArrowheads="1"/>
              </p:cNvSpPr>
              <p:nvPr userDrawn="1"/>
            </p:nvSpPr>
            <p:spPr bwMode="ltGray">
              <a:xfrm rot="3368036">
                <a:off x="772" y="3699"/>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51" name="Rectangle 39"/>
              <p:cNvSpPr>
                <a:spLocks noChangeArrowheads="1"/>
              </p:cNvSpPr>
              <p:nvPr userDrawn="1"/>
            </p:nvSpPr>
            <p:spPr bwMode="ltGray">
              <a:xfrm rot="3368036">
                <a:off x="745" y="3717"/>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52"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53"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54"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55"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56"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57"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58"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59"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60"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61"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62"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63"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64"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65"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66"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67"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68"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69"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70"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71"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72"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73"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74"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75"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76"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77"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78"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79"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80"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81"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82"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83"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84"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85"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86"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87"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88"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89"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90"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91"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92"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93"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fontAlgn="base">
                  <a:spcBef>
                    <a:spcPct val="0"/>
                  </a:spcBef>
                  <a:spcAft>
                    <a:spcPct val="0"/>
                  </a:spcAft>
                </a:pPr>
                <a:endParaRPr lang="en-US">
                  <a:solidFill>
                    <a:srgbClr val="FFFFFF"/>
                  </a:solidFill>
                  <a:latin typeface="Arial" charset="0"/>
                </a:endParaRPr>
              </a:p>
            </p:txBody>
          </p:sp>
          <p:sp>
            <p:nvSpPr>
              <p:cNvPr id="64594"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95"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96" name="Rectangle 84"/>
              <p:cNvSpPr>
                <a:spLocks noChangeArrowheads="1"/>
              </p:cNvSpPr>
              <p:nvPr userDrawn="1"/>
            </p:nvSpPr>
            <p:spPr bwMode="ltGray">
              <a:xfrm rot="-2957028">
                <a:off x="907" y="2473"/>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97"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98"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599"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00"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01"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02" name="Rectangle 90"/>
              <p:cNvSpPr>
                <a:spLocks noChangeArrowheads="1"/>
              </p:cNvSpPr>
              <p:nvPr userDrawn="1"/>
            </p:nvSpPr>
            <p:spPr bwMode="ltGray">
              <a:xfrm rot="-3514633">
                <a:off x="837" y="2441"/>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03" name="Rectangle 91"/>
              <p:cNvSpPr>
                <a:spLocks noChangeArrowheads="1"/>
              </p:cNvSpPr>
              <p:nvPr userDrawn="1"/>
            </p:nvSpPr>
            <p:spPr bwMode="ltGray">
              <a:xfrm rot="-3220799">
                <a:off x="862" y="2453"/>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04"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05"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06" name="Rectangle 94"/>
              <p:cNvSpPr>
                <a:spLocks noChangeArrowheads="1"/>
              </p:cNvSpPr>
              <p:nvPr userDrawn="1"/>
            </p:nvSpPr>
            <p:spPr bwMode="ltGray">
              <a:xfrm rot="-4250359">
                <a:off x="707" y="2407"/>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07" name="Rectangle 95"/>
              <p:cNvSpPr>
                <a:spLocks noChangeArrowheads="1"/>
              </p:cNvSpPr>
              <p:nvPr userDrawn="1"/>
            </p:nvSpPr>
            <p:spPr bwMode="ltGray">
              <a:xfrm rot="-3989246">
                <a:off x="737" y="2411"/>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08" name="Rectangle 96"/>
              <p:cNvSpPr>
                <a:spLocks noChangeArrowheads="1"/>
              </p:cNvSpPr>
              <p:nvPr userDrawn="1"/>
            </p:nvSpPr>
            <p:spPr bwMode="ltGray">
              <a:xfrm rot="-4862215">
                <a:off x="503" y="2395"/>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09" name="Rectangle 97"/>
              <p:cNvSpPr>
                <a:spLocks noChangeArrowheads="1"/>
              </p:cNvSpPr>
              <p:nvPr userDrawn="1"/>
            </p:nvSpPr>
            <p:spPr bwMode="ltGray">
              <a:xfrm rot="-4673370">
                <a:off x="533" y="2393"/>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10"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11" name="Rectangle 99"/>
              <p:cNvSpPr>
                <a:spLocks noChangeArrowheads="1"/>
              </p:cNvSpPr>
              <p:nvPr userDrawn="1"/>
            </p:nvSpPr>
            <p:spPr bwMode="ltGray">
              <a:xfrm rot="-4580623">
                <a:off x="594" y="2391"/>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12"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13" name="Rectangle 101"/>
              <p:cNvSpPr>
                <a:spLocks noChangeArrowheads="1"/>
              </p:cNvSpPr>
              <p:nvPr userDrawn="1"/>
            </p:nvSpPr>
            <p:spPr bwMode="ltGray">
              <a:xfrm rot="-5360484">
                <a:off x="385" y="2409"/>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14" name="Rectangle 102"/>
              <p:cNvSpPr>
                <a:spLocks noChangeArrowheads="1"/>
              </p:cNvSpPr>
              <p:nvPr userDrawn="1"/>
            </p:nvSpPr>
            <p:spPr bwMode="ltGray">
              <a:xfrm rot="-5288939">
                <a:off x="418" y="2405"/>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15"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16"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17"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18"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19" name="Rectangle 107"/>
              <p:cNvSpPr>
                <a:spLocks noChangeArrowheads="1"/>
              </p:cNvSpPr>
              <p:nvPr userDrawn="1"/>
            </p:nvSpPr>
            <p:spPr bwMode="ltGray">
              <a:xfrm rot="-5919570">
                <a:off x="292" y="2427"/>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20" name="Rectangle 108"/>
              <p:cNvSpPr>
                <a:spLocks noChangeArrowheads="1"/>
              </p:cNvSpPr>
              <p:nvPr userDrawn="1"/>
            </p:nvSpPr>
            <p:spPr bwMode="ltGray">
              <a:xfrm rot="-7376291">
                <a:off x="5" y="2549"/>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21" name="Rectangle 109"/>
              <p:cNvSpPr>
                <a:spLocks noChangeArrowheads="1"/>
              </p:cNvSpPr>
              <p:nvPr userDrawn="1"/>
            </p:nvSpPr>
            <p:spPr bwMode="ltGray">
              <a:xfrm rot="-7168347">
                <a:off x="64" y="2517"/>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22"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23"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24"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25"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26"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27"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28"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29"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30"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31"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32"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33"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34"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35"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36"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37"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38"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39"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40"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41"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42"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43"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44"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45"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46"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47"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48"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49"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50"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4651"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4652"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4653"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4654"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4655"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4656"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4657"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4658"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4659"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60"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4661"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base">
                  <a:spcBef>
                    <a:spcPct val="0"/>
                  </a:spcBef>
                  <a:spcAft>
                    <a:spcPct val="0"/>
                  </a:spcAft>
                </a:pPr>
                <a:endParaRPr lang="en-US">
                  <a:solidFill>
                    <a:srgbClr val="FFFFFF"/>
                  </a:solidFill>
                  <a:latin typeface="Arial" charset="0"/>
                </a:endParaRPr>
              </a:p>
            </p:txBody>
          </p:sp>
          <p:sp>
            <p:nvSpPr>
              <p:cNvPr id="64662"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base">
                  <a:spcBef>
                    <a:spcPct val="0"/>
                  </a:spcBef>
                  <a:spcAft>
                    <a:spcPct val="0"/>
                  </a:spcAft>
                </a:pPr>
                <a:endParaRPr lang="en-US">
                  <a:solidFill>
                    <a:srgbClr val="FFFFFF"/>
                  </a:solidFill>
                  <a:latin typeface="Arial" charset="0"/>
                </a:endParaRPr>
              </a:p>
            </p:txBody>
          </p:sp>
          <p:sp>
            <p:nvSpPr>
              <p:cNvPr id="64663"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4664"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fontAlgn="base">
                  <a:spcBef>
                    <a:spcPct val="0"/>
                  </a:spcBef>
                  <a:spcAft>
                    <a:spcPct val="0"/>
                  </a:spcAft>
                </a:pPr>
                <a:endParaRPr lang="en-US">
                  <a:solidFill>
                    <a:srgbClr val="FFFFFF"/>
                  </a:solidFill>
                  <a:latin typeface="Arial" charset="0"/>
                </a:endParaRPr>
              </a:p>
            </p:txBody>
          </p:sp>
        </p:grpSp>
      </p:grpSp>
      <p:sp>
        <p:nvSpPr>
          <p:cNvPr id="64665"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64666"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64667" name="Rectangle 155"/>
          <p:cNvSpPr>
            <a:spLocks noGrp="1" noChangeArrowheads="1"/>
          </p:cNvSpPr>
          <p:nvPr>
            <p:ph type="dt" sz="quarter" idx="2"/>
          </p:nvPr>
        </p:nvSpPr>
        <p:spPr>
          <a:xfrm>
            <a:off x="304800" y="6248400"/>
            <a:ext cx="2286000" cy="457200"/>
          </a:xfrm>
        </p:spPr>
        <p:txBody>
          <a:bodyPr/>
          <a:lstStyle>
            <a:lvl1pPr>
              <a:defRPr>
                <a:effectLst>
                  <a:outerShdw blurRad="38100" dist="38100" dir="2700000" algn="tl">
                    <a:srgbClr val="000000"/>
                  </a:outerShdw>
                </a:effectLst>
                <a:latin typeface="+mn-lt"/>
              </a:defRPr>
            </a:lvl1pPr>
          </a:lstStyle>
          <a:p>
            <a:endParaRPr lang="en-US">
              <a:solidFill>
                <a:srgbClr val="FFFFFF"/>
              </a:solidFill>
            </a:endParaRPr>
          </a:p>
        </p:txBody>
      </p:sp>
      <p:sp>
        <p:nvSpPr>
          <p:cNvPr id="64668" name="Rectangle 156"/>
          <p:cNvSpPr>
            <a:spLocks noGrp="1" noChangeArrowheads="1"/>
          </p:cNvSpPr>
          <p:nvPr>
            <p:ph type="ftr" sz="quarter" idx="3"/>
          </p:nvPr>
        </p:nvSpPr>
        <p:spPr>
          <a:xfrm>
            <a:off x="3124200" y="6248400"/>
            <a:ext cx="2895600" cy="457200"/>
          </a:xfrm>
        </p:spPr>
        <p:txBody>
          <a:bodyPr/>
          <a:lstStyle>
            <a:lvl1pPr>
              <a:defRPr>
                <a:effectLst>
                  <a:outerShdw blurRad="38100" dist="38100" dir="2700000" algn="tl">
                    <a:srgbClr val="000000"/>
                  </a:outerShdw>
                </a:effectLst>
                <a:latin typeface="+mn-lt"/>
              </a:defRPr>
            </a:lvl1pPr>
          </a:lstStyle>
          <a:p>
            <a:endParaRPr lang="en-US">
              <a:solidFill>
                <a:srgbClr val="FFFFFF"/>
              </a:solidFill>
            </a:endParaRPr>
          </a:p>
        </p:txBody>
      </p:sp>
      <p:sp>
        <p:nvSpPr>
          <p:cNvPr id="64669" name="Rectangle 157"/>
          <p:cNvSpPr>
            <a:spLocks noGrp="1" noChangeArrowheads="1"/>
          </p:cNvSpPr>
          <p:nvPr>
            <p:ph type="sldNum" sz="quarter" idx="4"/>
          </p:nvPr>
        </p:nvSpPr>
        <p:spPr>
          <a:xfrm>
            <a:off x="6553200" y="6248400"/>
            <a:ext cx="2286000" cy="457200"/>
          </a:xfrm>
        </p:spPr>
        <p:txBody>
          <a:bodyPr/>
          <a:lstStyle>
            <a:lvl1pPr>
              <a:defRPr>
                <a:effectLst>
                  <a:outerShdw blurRad="38100" dist="38100" dir="2700000" algn="tl">
                    <a:srgbClr val="000000"/>
                  </a:outerShdw>
                </a:effectLst>
                <a:latin typeface="+mn-lt"/>
              </a:defRPr>
            </a:lvl1pPr>
          </a:lstStyle>
          <a:p>
            <a:fld id="{585727D3-20BC-42EF-BE87-D84851D2F13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53732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564E4EFE-A9D8-48FA-8ACC-72382EDA760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88749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138BB0A7-5CD3-4498-84D5-223193724FD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71741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6D1947EC-7FF6-41F0-B64F-82080185E67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00789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E009A834-5DE2-4F95-AD91-34FBEB9B5DA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0520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7677A95F-4601-45B6-BA0F-8E5B3FC1C28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15355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A10B043C-CAA7-4FC1-A4C3-7FA0C113BFB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95451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D68A6C55-ABE0-4AB8-88EB-C94DAF23688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24028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7C2B3FC6-2865-42EC-A1A1-130926B200B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90378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A87E9A73-3344-4A3D-A470-7C794AB3488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91395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99C788A4-3083-4780-9C1D-05FF2FBBEC7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11567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1604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9808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9724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173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5499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26964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08186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4798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93225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85181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8445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49426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333652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4007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5818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81874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05029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56561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65484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68000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42921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7145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552586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018863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37907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74984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55710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41230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94369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4259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3479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92780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71110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672236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163057"/>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51325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1194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43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78300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52629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29375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84099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41405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7508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grpSp>
        <p:nvGrpSpPr>
          <p:cNvPr id="63490" name="Group 2"/>
          <p:cNvGrpSpPr>
            <a:grpSpLocks/>
          </p:cNvGrpSpPr>
          <p:nvPr/>
        </p:nvGrpSpPr>
        <p:grpSpPr bwMode="auto">
          <a:xfrm>
            <a:off x="0" y="1422400"/>
            <a:ext cx="9147175" cy="5435600"/>
            <a:chOff x="0" y="896"/>
            <a:chExt cx="5762" cy="3424"/>
          </a:xfrm>
        </p:grpSpPr>
        <p:grpSp>
          <p:nvGrpSpPr>
            <p:cNvPr id="63491" name="Group 3"/>
            <p:cNvGrpSpPr>
              <a:grpSpLocks/>
            </p:cNvGrpSpPr>
            <p:nvPr userDrawn="1"/>
          </p:nvGrpSpPr>
          <p:grpSpPr bwMode="auto">
            <a:xfrm>
              <a:off x="20" y="896"/>
              <a:ext cx="5742" cy="3424"/>
              <a:chOff x="20" y="896"/>
              <a:chExt cx="5742" cy="3424"/>
            </a:xfrm>
          </p:grpSpPr>
          <p:sp>
            <p:nvSpPr>
              <p:cNvPr id="63492"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493"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494"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495"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496"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497"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498"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499"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500"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501"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502"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503"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504"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grpSp>
        <p:grpSp>
          <p:nvGrpSpPr>
            <p:cNvPr id="63505" name="Group 17"/>
            <p:cNvGrpSpPr>
              <a:grpSpLocks/>
            </p:cNvGrpSpPr>
            <p:nvPr userDrawn="1"/>
          </p:nvGrpSpPr>
          <p:grpSpPr bwMode="auto">
            <a:xfrm>
              <a:off x="0" y="2291"/>
              <a:ext cx="1385" cy="1702"/>
              <a:chOff x="0" y="2291"/>
              <a:chExt cx="1385" cy="1702"/>
            </a:xfrm>
          </p:grpSpPr>
          <p:sp>
            <p:nvSpPr>
              <p:cNvPr id="63506" name="Rectangle 18"/>
              <p:cNvSpPr>
                <a:spLocks noChangeArrowheads="1"/>
              </p:cNvSpPr>
              <p:nvPr userDrawn="1"/>
            </p:nvSpPr>
            <p:spPr bwMode="ltGray">
              <a:xfrm rot="6798887">
                <a:off x="62" y="3883"/>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07"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08" name="Rectangle 20"/>
              <p:cNvSpPr>
                <a:spLocks noChangeArrowheads="1"/>
              </p:cNvSpPr>
              <p:nvPr userDrawn="1"/>
            </p:nvSpPr>
            <p:spPr bwMode="ltGray">
              <a:xfrm rot="6798887">
                <a:off x="6" y="3875"/>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09"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10" name="Rectangle 22"/>
              <p:cNvSpPr>
                <a:spLocks noChangeArrowheads="1"/>
              </p:cNvSpPr>
              <p:nvPr userDrawn="1"/>
            </p:nvSpPr>
            <p:spPr bwMode="ltGray">
              <a:xfrm rot="5999912">
                <a:off x="182" y="3889"/>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11" name="Rectangle 23"/>
              <p:cNvSpPr>
                <a:spLocks noChangeArrowheads="1"/>
              </p:cNvSpPr>
              <p:nvPr userDrawn="1"/>
            </p:nvSpPr>
            <p:spPr bwMode="ltGray">
              <a:xfrm rot="6250138">
                <a:off x="152" y="3888"/>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12"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13" name="Rectangle 25"/>
              <p:cNvSpPr>
                <a:spLocks noChangeArrowheads="1"/>
              </p:cNvSpPr>
              <p:nvPr userDrawn="1"/>
            </p:nvSpPr>
            <p:spPr bwMode="ltGray">
              <a:xfrm rot="5380717">
                <a:off x="363" y="3869"/>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14" name="Rectangle 26"/>
              <p:cNvSpPr>
                <a:spLocks noChangeArrowheads="1"/>
              </p:cNvSpPr>
              <p:nvPr userDrawn="1"/>
            </p:nvSpPr>
            <p:spPr bwMode="ltGray">
              <a:xfrm rot="5380717">
                <a:off x="332" y="3872"/>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15" name="Rectangle 27"/>
              <p:cNvSpPr>
                <a:spLocks noChangeArrowheads="1"/>
              </p:cNvSpPr>
              <p:nvPr userDrawn="1"/>
            </p:nvSpPr>
            <p:spPr bwMode="ltGray">
              <a:xfrm rot="5583200">
                <a:off x="302" y="3877"/>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16" name="Rectangle 28"/>
              <p:cNvSpPr>
                <a:spLocks noChangeArrowheads="1"/>
              </p:cNvSpPr>
              <p:nvPr userDrawn="1"/>
            </p:nvSpPr>
            <p:spPr bwMode="ltGray">
              <a:xfrm rot="5737625">
                <a:off x="270" y="3882"/>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17" name="Rectangle 29"/>
              <p:cNvSpPr>
                <a:spLocks noChangeArrowheads="1"/>
              </p:cNvSpPr>
              <p:nvPr userDrawn="1"/>
            </p:nvSpPr>
            <p:spPr bwMode="ltGray">
              <a:xfrm rot="4715477">
                <a:off x="516" y="3829"/>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18"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19"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20" name="Rectangle 32"/>
              <p:cNvSpPr>
                <a:spLocks noChangeArrowheads="1"/>
              </p:cNvSpPr>
              <p:nvPr userDrawn="1"/>
            </p:nvSpPr>
            <p:spPr bwMode="ltGray">
              <a:xfrm rot="5041352">
                <a:off x="426" y="3851"/>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21"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22"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23" name="Rectangle 35"/>
              <p:cNvSpPr>
                <a:spLocks noChangeArrowheads="1"/>
              </p:cNvSpPr>
              <p:nvPr userDrawn="1"/>
            </p:nvSpPr>
            <p:spPr bwMode="ltGray">
              <a:xfrm rot="4104184">
                <a:off x="605" y="3791"/>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24"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25" name="Rectangle 37"/>
              <p:cNvSpPr>
                <a:spLocks noChangeArrowheads="1"/>
              </p:cNvSpPr>
              <p:nvPr userDrawn="1"/>
            </p:nvSpPr>
            <p:spPr bwMode="ltGray">
              <a:xfrm rot="3368036">
                <a:off x="799" y="3683"/>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26" name="Rectangle 38"/>
              <p:cNvSpPr>
                <a:spLocks noChangeArrowheads="1"/>
              </p:cNvSpPr>
              <p:nvPr userDrawn="1"/>
            </p:nvSpPr>
            <p:spPr bwMode="ltGray">
              <a:xfrm rot="3368036">
                <a:off x="772" y="3699"/>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27" name="Rectangle 39"/>
              <p:cNvSpPr>
                <a:spLocks noChangeArrowheads="1"/>
              </p:cNvSpPr>
              <p:nvPr userDrawn="1"/>
            </p:nvSpPr>
            <p:spPr bwMode="ltGray">
              <a:xfrm rot="3368036">
                <a:off x="745" y="3717"/>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28"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29"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30"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31"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32"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33"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34"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35"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36"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37"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38"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39"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40"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41"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42"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43"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44"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45"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46"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47"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48"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49"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50"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51"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52"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53"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54"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55"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56"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57"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58"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59"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60"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61"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62"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63"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64"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65"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66"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67"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68"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69"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fontAlgn="base">
                  <a:spcBef>
                    <a:spcPct val="0"/>
                  </a:spcBef>
                  <a:spcAft>
                    <a:spcPct val="0"/>
                  </a:spcAft>
                </a:pPr>
                <a:endParaRPr lang="en-US">
                  <a:solidFill>
                    <a:srgbClr val="FFFFFF"/>
                  </a:solidFill>
                  <a:latin typeface="Arial" charset="0"/>
                </a:endParaRPr>
              </a:p>
            </p:txBody>
          </p:sp>
          <p:sp>
            <p:nvSpPr>
              <p:cNvPr id="63570"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71"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72" name="Rectangle 84"/>
              <p:cNvSpPr>
                <a:spLocks noChangeArrowheads="1"/>
              </p:cNvSpPr>
              <p:nvPr userDrawn="1"/>
            </p:nvSpPr>
            <p:spPr bwMode="ltGray">
              <a:xfrm rot="-2957028">
                <a:off x="907" y="2473"/>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73"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74"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75"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76"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77"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78" name="Rectangle 90"/>
              <p:cNvSpPr>
                <a:spLocks noChangeArrowheads="1"/>
              </p:cNvSpPr>
              <p:nvPr userDrawn="1"/>
            </p:nvSpPr>
            <p:spPr bwMode="ltGray">
              <a:xfrm rot="-3514633">
                <a:off x="837" y="2441"/>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79" name="Rectangle 91"/>
              <p:cNvSpPr>
                <a:spLocks noChangeArrowheads="1"/>
              </p:cNvSpPr>
              <p:nvPr userDrawn="1"/>
            </p:nvSpPr>
            <p:spPr bwMode="ltGray">
              <a:xfrm rot="-3220799">
                <a:off x="862" y="2453"/>
                <a:ext cx="8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80"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81"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82" name="Rectangle 94"/>
              <p:cNvSpPr>
                <a:spLocks noChangeArrowheads="1"/>
              </p:cNvSpPr>
              <p:nvPr userDrawn="1"/>
            </p:nvSpPr>
            <p:spPr bwMode="ltGray">
              <a:xfrm rot="-4250359">
                <a:off x="707" y="2407"/>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83" name="Rectangle 95"/>
              <p:cNvSpPr>
                <a:spLocks noChangeArrowheads="1"/>
              </p:cNvSpPr>
              <p:nvPr userDrawn="1"/>
            </p:nvSpPr>
            <p:spPr bwMode="ltGray">
              <a:xfrm rot="-3989246">
                <a:off x="737" y="2411"/>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84" name="Rectangle 96"/>
              <p:cNvSpPr>
                <a:spLocks noChangeArrowheads="1"/>
              </p:cNvSpPr>
              <p:nvPr userDrawn="1"/>
            </p:nvSpPr>
            <p:spPr bwMode="ltGray">
              <a:xfrm rot="-4862215">
                <a:off x="503" y="2395"/>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85" name="Rectangle 97"/>
              <p:cNvSpPr>
                <a:spLocks noChangeArrowheads="1"/>
              </p:cNvSpPr>
              <p:nvPr userDrawn="1"/>
            </p:nvSpPr>
            <p:spPr bwMode="ltGray">
              <a:xfrm rot="-4673370">
                <a:off x="533" y="2393"/>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86"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87" name="Rectangle 99"/>
              <p:cNvSpPr>
                <a:spLocks noChangeArrowheads="1"/>
              </p:cNvSpPr>
              <p:nvPr userDrawn="1"/>
            </p:nvSpPr>
            <p:spPr bwMode="ltGray">
              <a:xfrm rot="-4580623">
                <a:off x="594" y="2391"/>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88"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89" name="Rectangle 101"/>
              <p:cNvSpPr>
                <a:spLocks noChangeArrowheads="1"/>
              </p:cNvSpPr>
              <p:nvPr userDrawn="1"/>
            </p:nvSpPr>
            <p:spPr bwMode="ltGray">
              <a:xfrm rot="-5360484">
                <a:off x="385" y="2409"/>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90" name="Rectangle 102"/>
              <p:cNvSpPr>
                <a:spLocks noChangeArrowheads="1"/>
              </p:cNvSpPr>
              <p:nvPr userDrawn="1"/>
            </p:nvSpPr>
            <p:spPr bwMode="ltGray">
              <a:xfrm rot="-5288939">
                <a:off x="418" y="2405"/>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91"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92"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93"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94"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95" name="Rectangle 107"/>
              <p:cNvSpPr>
                <a:spLocks noChangeArrowheads="1"/>
              </p:cNvSpPr>
              <p:nvPr userDrawn="1"/>
            </p:nvSpPr>
            <p:spPr bwMode="ltGray">
              <a:xfrm rot="-5919570">
                <a:off x="292" y="2427"/>
                <a:ext cx="69"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96" name="Rectangle 108"/>
              <p:cNvSpPr>
                <a:spLocks noChangeArrowheads="1"/>
              </p:cNvSpPr>
              <p:nvPr userDrawn="1"/>
            </p:nvSpPr>
            <p:spPr bwMode="ltGray">
              <a:xfrm rot="-7376291">
                <a:off x="5" y="2549"/>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97" name="Rectangle 109"/>
              <p:cNvSpPr>
                <a:spLocks noChangeArrowheads="1"/>
              </p:cNvSpPr>
              <p:nvPr userDrawn="1"/>
            </p:nvSpPr>
            <p:spPr bwMode="ltGray">
              <a:xfrm rot="-7168347">
                <a:off x="64" y="2517"/>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98"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599"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00"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01"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02"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03"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04"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05"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06"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07"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08"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09"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10"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11"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12"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13"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14"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15"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16"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17"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18"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19"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20"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21"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22"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23"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24"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25"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26"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3627"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3628"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3629"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3630"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3631"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3632"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3633"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3634"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latin typeface="Arial" charset="0"/>
                </a:endParaRPr>
              </a:p>
            </p:txBody>
          </p:sp>
          <p:sp>
            <p:nvSpPr>
              <p:cNvPr id="63635"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36"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pPr>
                <a:endParaRPr lang="en-US">
                  <a:solidFill>
                    <a:srgbClr val="FFFFFF"/>
                  </a:solidFill>
                  <a:latin typeface="Arial" charset="0"/>
                </a:endParaRPr>
              </a:p>
            </p:txBody>
          </p:sp>
          <p:sp>
            <p:nvSpPr>
              <p:cNvPr id="63637"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base">
                  <a:spcBef>
                    <a:spcPct val="0"/>
                  </a:spcBef>
                  <a:spcAft>
                    <a:spcPct val="0"/>
                  </a:spcAft>
                </a:pPr>
                <a:endParaRPr lang="en-US">
                  <a:solidFill>
                    <a:srgbClr val="FFFFFF"/>
                  </a:solidFill>
                  <a:latin typeface="Arial" charset="0"/>
                </a:endParaRPr>
              </a:p>
            </p:txBody>
          </p:sp>
          <p:sp>
            <p:nvSpPr>
              <p:cNvPr id="63638"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base">
                  <a:spcBef>
                    <a:spcPct val="0"/>
                  </a:spcBef>
                  <a:spcAft>
                    <a:spcPct val="0"/>
                  </a:spcAft>
                </a:pPr>
                <a:endParaRPr lang="en-US">
                  <a:solidFill>
                    <a:srgbClr val="FFFFFF"/>
                  </a:solidFill>
                  <a:latin typeface="Arial" charset="0"/>
                </a:endParaRPr>
              </a:p>
            </p:txBody>
          </p:sp>
          <p:sp>
            <p:nvSpPr>
              <p:cNvPr id="63639"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latin typeface="Arial" charset="0"/>
                </a:endParaRPr>
              </a:p>
            </p:txBody>
          </p:sp>
          <p:sp>
            <p:nvSpPr>
              <p:cNvPr id="63640"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fontAlgn="base">
                  <a:spcBef>
                    <a:spcPct val="0"/>
                  </a:spcBef>
                  <a:spcAft>
                    <a:spcPct val="0"/>
                  </a:spcAft>
                </a:pPr>
                <a:endParaRPr lang="en-US">
                  <a:solidFill>
                    <a:srgbClr val="FFFFFF"/>
                  </a:solidFill>
                  <a:latin typeface="Arial" charset="0"/>
                </a:endParaRPr>
              </a:p>
            </p:txBody>
          </p:sp>
        </p:grpSp>
      </p:grpSp>
      <p:sp>
        <p:nvSpPr>
          <p:cNvPr id="63641"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3642"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cs typeface="+mn-cs"/>
              </a:defRPr>
            </a:lvl1pPr>
          </a:lstStyle>
          <a:p>
            <a:pPr fontAlgn="base">
              <a:spcBef>
                <a:spcPct val="0"/>
              </a:spcBef>
              <a:spcAft>
                <a:spcPct val="0"/>
              </a:spcAft>
            </a:pPr>
            <a:endParaRPr lang="en-US">
              <a:solidFill>
                <a:srgbClr val="FFFFFF"/>
              </a:solidFill>
              <a:latin typeface="Arial" charset="0"/>
            </a:endParaRPr>
          </a:p>
        </p:txBody>
      </p:sp>
      <p:sp>
        <p:nvSpPr>
          <p:cNvPr id="63643"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cs typeface="+mn-cs"/>
              </a:defRPr>
            </a:lvl1pPr>
          </a:lstStyle>
          <a:p>
            <a:pPr fontAlgn="base">
              <a:spcBef>
                <a:spcPct val="0"/>
              </a:spcBef>
              <a:spcAft>
                <a:spcPct val="0"/>
              </a:spcAft>
            </a:pPr>
            <a:endParaRPr lang="en-US">
              <a:solidFill>
                <a:srgbClr val="FFFFFF"/>
              </a:solidFill>
              <a:latin typeface="Arial" charset="0"/>
            </a:endParaRPr>
          </a:p>
        </p:txBody>
      </p:sp>
      <p:sp>
        <p:nvSpPr>
          <p:cNvPr id="63644"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cs typeface="+mn-cs"/>
              </a:defRPr>
            </a:lvl1pPr>
          </a:lstStyle>
          <a:p>
            <a:pPr fontAlgn="base">
              <a:spcBef>
                <a:spcPct val="0"/>
              </a:spcBef>
              <a:spcAft>
                <a:spcPct val="0"/>
              </a:spcAft>
            </a:pPr>
            <a:fld id="{C84DFC8A-A70C-4DCC-B3B2-93DA132C1AE0}" type="slidenum">
              <a:rPr lang="en-US">
                <a:solidFill>
                  <a:srgbClr val="FFFFFF"/>
                </a:solidFill>
                <a:latin typeface="Arial" charset="0"/>
              </a:rPr>
              <a:pPr fontAlgn="base">
                <a:spcBef>
                  <a:spcPct val="0"/>
                </a:spcBef>
                <a:spcAft>
                  <a:spcPct val="0"/>
                </a:spcAft>
              </a:pPr>
              <a:t>‹#›</a:t>
            </a:fld>
            <a:endParaRPr lang="en-US">
              <a:solidFill>
                <a:srgbClr val="FFFFFF"/>
              </a:solidFill>
              <a:latin typeface="Arial" charset="0"/>
            </a:endParaRPr>
          </a:p>
        </p:txBody>
      </p:sp>
      <p:sp>
        <p:nvSpPr>
          <p:cNvPr id="63645"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116298580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fontAlgn="base">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91CBA3-057A-48E0-ABA8-D88CC5F64359}"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3013A-8E65-44BC-AA43-F5D3B24B23E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0058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81597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320800"/>
            <a:ext cx="7886700" cy="4856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8322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marL="54864" algn="ctr" defTabSz="914400" rtl="0" eaLnBrk="1" latinLnBrk="0" hangingPunct="1">
        <a:lnSpc>
          <a:spcPct val="90000"/>
        </a:lnSpc>
        <a:spcBef>
          <a:spcPct val="0"/>
        </a:spcBef>
        <a:buNone/>
        <a:defRPr kumimoji="0" lang="en-US" sz="4000" kern="1200" dirty="0">
          <a:solidFill>
            <a:schemeClr val="bg1"/>
          </a:solidFill>
          <a:effectLst>
            <a:outerShdw blurRad="190500" dist="190500" dir="2700000" algn="tl" rotWithShape="0">
              <a:srgbClr val="000000">
                <a:alpha val="65000"/>
              </a:srgbClr>
            </a:outerShdw>
          </a:effectLst>
          <a:latin typeface="Tahoma"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en-US" sz="28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kumimoji="0" lang="en-US" sz="24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kumimoji="0" lang="en-US" sz="22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kumimoji="0" lang="en-US" sz="20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kumimoji="0" lang="en-US" sz="1800" kern="1200" dirty="0">
          <a:solidFill>
            <a:schemeClr val="bg1"/>
          </a:solidFill>
          <a:effectLst>
            <a:outerShdw blurRad="190500" dist="190500" dir="2700000" algn="tl" rotWithShape="0">
              <a:srgbClr val="000000">
                <a:alpha val="65000"/>
              </a:srgbClr>
            </a:outerShdw>
          </a:effectLst>
          <a:latin typeface="Tahoma" charset="0"/>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81597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320800"/>
            <a:ext cx="7886700" cy="4856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606548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marL="54864" algn="ctr" defTabSz="914400" rtl="0" eaLnBrk="1" latinLnBrk="0" hangingPunct="1">
        <a:lnSpc>
          <a:spcPct val="90000"/>
        </a:lnSpc>
        <a:spcBef>
          <a:spcPct val="0"/>
        </a:spcBef>
        <a:buNone/>
        <a:defRPr kumimoji="0" lang="en-US" sz="4000" kern="1200" dirty="0">
          <a:solidFill>
            <a:schemeClr val="bg1"/>
          </a:solidFill>
          <a:effectLst>
            <a:outerShdw blurRad="190500" dist="190500" dir="2700000" algn="tl" rotWithShape="0">
              <a:srgbClr val="000000">
                <a:alpha val="65000"/>
              </a:srgbClr>
            </a:outerShdw>
          </a:effectLst>
          <a:latin typeface="Tahoma"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en-US" sz="28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kumimoji="0" lang="en-US" sz="24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kumimoji="0" lang="en-US" sz="22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kumimoji="0" lang="en-US" sz="20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kumimoji="0" lang="en-US" sz="1800" kern="1200" dirty="0">
          <a:solidFill>
            <a:schemeClr val="bg1"/>
          </a:solidFill>
          <a:effectLst>
            <a:outerShdw blurRad="190500" dist="190500" dir="2700000" algn="tl" rotWithShape="0">
              <a:srgbClr val="000000">
                <a:alpha val="65000"/>
              </a:srgbClr>
            </a:outerShdw>
          </a:effectLst>
          <a:latin typeface="Tahoma" charset="0"/>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81597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320800"/>
            <a:ext cx="7886700" cy="4856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8C828-CA70-4154-9C31-59ABFFBCE3CF}" type="datetimeFigureOut">
              <a:rPr lang="en-US" smtClean="0">
                <a:solidFill>
                  <a:prstClr val="black">
                    <a:tint val="75000"/>
                  </a:prstClr>
                </a:solidFill>
              </a:rPr>
              <a:pPr/>
              <a:t>9/17/2015</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A17B7-5212-4D0F-8040-D36AF06F071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970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txStyles>
    <p:titleStyle>
      <a:lvl1pPr marL="54864" algn="ctr" defTabSz="914400" rtl="0" eaLnBrk="1" latinLnBrk="0" hangingPunct="1">
        <a:lnSpc>
          <a:spcPct val="90000"/>
        </a:lnSpc>
        <a:spcBef>
          <a:spcPct val="0"/>
        </a:spcBef>
        <a:buNone/>
        <a:defRPr kumimoji="0" lang="en-US" sz="4000" kern="1200" dirty="0">
          <a:solidFill>
            <a:schemeClr val="bg1"/>
          </a:solidFill>
          <a:effectLst>
            <a:outerShdw blurRad="190500" dist="190500" dir="2700000" algn="tl" rotWithShape="0">
              <a:srgbClr val="000000">
                <a:alpha val="65000"/>
              </a:srgbClr>
            </a:outerShdw>
          </a:effectLst>
          <a:latin typeface="Tahoma"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en-US" sz="28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kumimoji="0" lang="en-US" sz="24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kumimoji="0" lang="en-US" sz="22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kumimoji="0" lang="en-US" sz="2000" kern="1200" dirty="0" smtClean="0">
          <a:solidFill>
            <a:schemeClr val="bg1"/>
          </a:solidFill>
          <a:effectLst>
            <a:outerShdw blurRad="190500" dist="190500" dir="2700000" algn="tl" rotWithShape="0">
              <a:srgbClr val="000000">
                <a:alpha val="65000"/>
              </a:srgbClr>
            </a:outerShdw>
          </a:effectLst>
          <a:latin typeface="Tahoma" charset="0"/>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kumimoji="0" lang="en-US" sz="1800" kern="1200" dirty="0">
          <a:solidFill>
            <a:schemeClr val="bg1"/>
          </a:solidFill>
          <a:effectLst>
            <a:outerShdw blurRad="190500" dist="190500" dir="2700000" algn="tl" rotWithShape="0">
              <a:srgbClr val="000000">
                <a:alpha val="65000"/>
              </a:srgbClr>
            </a:outerShdw>
          </a:effectLst>
          <a:latin typeface="Tahoma" charset="0"/>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tiff"/><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17.jpeg"/><Relationship Id="rId5" Type="http://schemas.openxmlformats.org/officeDocument/2006/relationships/image" Target="../media/image16.tiff"/><Relationship Id="rId10" Type="http://schemas.openxmlformats.org/officeDocument/2006/relationships/image" Target="../media/image20.tiff"/><Relationship Id="rId4" Type="http://schemas.openxmlformats.org/officeDocument/2006/relationships/image" Target="../media/image15.jpeg"/><Relationship Id="rId9" Type="http://schemas.openxmlformats.org/officeDocument/2006/relationships/image" Target="../media/image2.tiff"/></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microsoft.com/office/2007/relationships/hdphoto" Target="../media/hdphoto1.wdp"/><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5.xml"/><Relationship Id="rId1" Type="http://schemas.openxmlformats.org/officeDocument/2006/relationships/vmlDrawing" Target="../drawings/vmlDrawing1.vml"/><Relationship Id="rId5" Type="http://schemas.openxmlformats.org/officeDocument/2006/relationships/image" Target="../media/image26.e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4.xml"/><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48.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tiff"/><Relationship Id="rId5" Type="http://schemas.openxmlformats.org/officeDocument/2006/relationships/image" Target="../media/image18.pn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S:\Fishery\Management\photos\Priest Lake\2013 Priest Lake LKT Netting\IMGP367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txBox="1">
            <a:spLocks noRot="1" noChangeArrowheads="1"/>
          </p:cNvSpPr>
          <p:nvPr/>
        </p:nvSpPr>
        <p:spPr bwMode="auto">
          <a:xfrm>
            <a:off x="457200" y="914400"/>
            <a:ext cx="854075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0" i="0" u="none" strike="noStrike" kern="0" cap="none" spc="0" normalizeH="0" baseline="0" noProof="0" dirty="0" smtClean="0">
                <a:ln>
                  <a:noFill/>
                </a:ln>
                <a:solidFill>
                  <a:srgbClr val="FFFFCC"/>
                </a:solidFill>
                <a:effectLst>
                  <a:outerShdw blurRad="38100" dist="38100" dir="2700000" algn="tl">
                    <a:srgbClr val="000000"/>
                  </a:outerShdw>
                </a:effectLst>
                <a:uLnTx/>
                <a:uFillTx/>
                <a:latin typeface="Tahoma"/>
                <a:ea typeface="+mj-ea"/>
                <a:cs typeface="Arial"/>
              </a:rPr>
              <a:t>Priest Lake Fishery Update</a:t>
            </a:r>
            <a:r>
              <a:rPr kumimoji="0" lang="en-US" sz="4000" b="0" i="0" u="none" strike="noStrike" kern="0" cap="none" spc="0" normalizeH="0" baseline="0" noProof="0" dirty="0" smtClean="0">
                <a:ln>
                  <a:noFill/>
                </a:ln>
                <a:solidFill>
                  <a:srgbClr val="FFFFCC"/>
                </a:solidFill>
                <a:effectLst>
                  <a:outerShdw blurRad="38100" dist="38100" dir="2700000" algn="tl">
                    <a:srgbClr val="000000"/>
                  </a:outerShdw>
                </a:effectLst>
                <a:uLnTx/>
                <a:uFillTx/>
                <a:latin typeface="Tahoma"/>
                <a:ea typeface="+mj-ea"/>
                <a:cs typeface="Arial"/>
              </a:rPr>
              <a:t/>
            </a:r>
            <a:br>
              <a:rPr kumimoji="0" lang="en-US" sz="4000" b="0" i="0" u="none" strike="noStrike" kern="0" cap="none" spc="0" normalizeH="0" baseline="0" noProof="0" dirty="0" smtClean="0">
                <a:ln>
                  <a:noFill/>
                </a:ln>
                <a:solidFill>
                  <a:srgbClr val="FFFFCC"/>
                </a:solidFill>
                <a:effectLst>
                  <a:outerShdw blurRad="38100" dist="38100" dir="2700000" algn="tl">
                    <a:srgbClr val="000000"/>
                  </a:outerShdw>
                </a:effectLst>
                <a:uLnTx/>
                <a:uFillTx/>
                <a:latin typeface="Tahoma"/>
                <a:ea typeface="+mj-ea"/>
                <a:cs typeface="Arial"/>
              </a:rPr>
            </a:br>
            <a:endParaRPr kumimoji="0" lang="en-US" sz="4000" b="0" i="0" u="none" strike="noStrike" kern="0" cap="none" spc="0" normalizeH="0" baseline="0" noProof="0" dirty="0">
              <a:ln>
                <a:noFill/>
              </a:ln>
              <a:solidFill>
                <a:srgbClr val="FFFFCC"/>
              </a:solidFill>
              <a:effectLst>
                <a:outerShdw blurRad="38100" dist="38100" dir="2700000" algn="tl">
                  <a:srgbClr val="000000"/>
                </a:outerShdw>
              </a:effectLst>
              <a:uLnTx/>
              <a:uFillTx/>
              <a:latin typeface="Tahoma"/>
              <a:ea typeface="+mj-ea"/>
              <a:cs typeface="Arial"/>
            </a:endParaRPr>
          </a:p>
        </p:txBody>
      </p:sp>
      <p:sp>
        <p:nvSpPr>
          <p:cNvPr id="3" name="TextBox 2"/>
          <p:cNvSpPr txBox="1"/>
          <p:nvPr/>
        </p:nvSpPr>
        <p:spPr>
          <a:xfrm>
            <a:off x="-457200" y="4953000"/>
            <a:ext cx="8610600" cy="1384995"/>
          </a:xfrm>
          <a:prstGeom prst="rect">
            <a:avLst/>
          </a:prstGeom>
          <a:noFill/>
        </p:spPr>
        <p:txBody>
          <a:bodyPr wrap="square" rtlCol="0">
            <a:spAutoFit/>
          </a:bodyPr>
          <a:lstStyle/>
          <a:p>
            <a:pPr algn="ctr"/>
            <a:r>
              <a:rPr lang="en-US" sz="2800" dirty="0" smtClean="0">
                <a:effectLst>
                  <a:outerShdw blurRad="50800" dist="38100" dir="2700000" algn="tl" rotWithShape="0">
                    <a:schemeClr val="bg1">
                      <a:lumMod val="50000"/>
                      <a:alpha val="40000"/>
                    </a:schemeClr>
                  </a:outerShdw>
                </a:effectLst>
              </a:rPr>
              <a:t>Lakes Commission Meeting</a:t>
            </a:r>
          </a:p>
          <a:p>
            <a:pPr algn="ctr"/>
            <a:r>
              <a:rPr lang="en-US" sz="2800" dirty="0" smtClean="0">
                <a:effectLst>
                  <a:outerShdw blurRad="50800" dist="38100" dir="2700000" algn="tl" rotWithShape="0">
                    <a:schemeClr val="bg1">
                      <a:lumMod val="50000"/>
                      <a:alpha val="40000"/>
                    </a:schemeClr>
                  </a:outerShdw>
                </a:effectLst>
              </a:rPr>
              <a:t>September 17, 2015</a:t>
            </a:r>
          </a:p>
          <a:p>
            <a:pPr algn="ctr"/>
            <a:r>
              <a:rPr lang="en-US" sz="2800" dirty="0" smtClean="0">
                <a:effectLst>
                  <a:outerShdw blurRad="50800" dist="38100" dir="2700000" algn="tl" rotWithShape="0">
                    <a:schemeClr val="bg1">
                      <a:lumMod val="50000"/>
                      <a:alpha val="40000"/>
                    </a:schemeClr>
                  </a:outerShdw>
                </a:effectLst>
              </a:rPr>
              <a:t>Priest River, Idaho</a:t>
            </a:r>
          </a:p>
        </p:txBody>
      </p:sp>
      <p:pic>
        <p:nvPicPr>
          <p:cNvPr id="9" name="Picture 8" descr="IDFG logo.tif"/>
          <p:cNvPicPr>
            <a:picLocks noChangeAspect="1"/>
          </p:cNvPicPr>
          <p:nvPr/>
        </p:nvPicPr>
        <p:blipFill>
          <a:blip r:embed="rId3" cstate="print"/>
          <a:stretch>
            <a:fillRect/>
          </a:stretch>
        </p:blipFill>
        <p:spPr>
          <a:xfrm>
            <a:off x="6629400" y="4913218"/>
            <a:ext cx="1244210" cy="1424777"/>
          </a:xfrm>
          <a:prstGeom prst="rect">
            <a:avLst/>
          </a:prstGeom>
          <a:effectLst>
            <a:outerShdw blurRad="190500" dist="190500" dir="2700000" algn="ctr" rotWithShape="0">
              <a:srgbClr val="000000">
                <a:alpha val="65000"/>
              </a:srgbClr>
            </a:outerShdw>
          </a:effectLst>
        </p:spPr>
      </p:pic>
    </p:spTree>
    <p:extLst>
      <p:ext uri="{BB962C8B-B14F-4D97-AF65-F5344CB8AC3E}">
        <p14:creationId xmlns:p14="http://schemas.microsoft.com/office/powerpoint/2010/main" val="9781804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1879" y="3380206"/>
            <a:ext cx="2118409" cy="1853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5578" y="533400"/>
            <a:ext cx="3451901" cy="276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04800" y="152400"/>
            <a:ext cx="4648200" cy="1143000"/>
          </a:xfrm>
        </p:spPr>
        <p:txBody>
          <a:bodyPr/>
          <a:lstStyle/>
          <a:p>
            <a:r>
              <a:rPr lang="en-US" dirty="0" smtClean="0"/>
              <a:t>History of Fishery</a:t>
            </a:r>
            <a:endParaRPr lang="en-US" dirty="0"/>
          </a:p>
        </p:txBody>
      </p:sp>
      <p:sp>
        <p:nvSpPr>
          <p:cNvPr id="3" name="Content Placeholder 2"/>
          <p:cNvSpPr>
            <a:spLocks noGrp="1"/>
          </p:cNvSpPr>
          <p:nvPr>
            <p:ph idx="1"/>
          </p:nvPr>
        </p:nvSpPr>
        <p:spPr>
          <a:xfrm>
            <a:off x="76200" y="1295401"/>
            <a:ext cx="6019800" cy="3011529"/>
          </a:xfrm>
        </p:spPr>
        <p:txBody>
          <a:bodyPr/>
          <a:lstStyle/>
          <a:p>
            <a:r>
              <a:rPr lang="en-US" sz="2000" dirty="0"/>
              <a:t>Cutthroat:  World-renowned fishery ‘til </a:t>
            </a:r>
            <a:r>
              <a:rPr lang="en-US" sz="2000" dirty="0" smtClean="0"/>
              <a:t>50’s</a:t>
            </a:r>
          </a:p>
          <a:p>
            <a:r>
              <a:rPr lang="en-US" sz="2000" dirty="0"/>
              <a:t>Bull Trout </a:t>
            </a:r>
            <a:r>
              <a:rPr lang="en-US" sz="2000" dirty="0" smtClean="0"/>
              <a:t>fishery </a:t>
            </a:r>
            <a:r>
              <a:rPr lang="en-US" sz="2000" dirty="0"/>
              <a:t>‘til late </a:t>
            </a:r>
            <a:r>
              <a:rPr lang="en-US" sz="2000" dirty="0" smtClean="0"/>
              <a:t>70’s</a:t>
            </a:r>
          </a:p>
          <a:p>
            <a:r>
              <a:rPr lang="en-US" sz="2000" dirty="0"/>
              <a:t>Kokanee:  Introduced in 1930’s and </a:t>
            </a:r>
            <a:r>
              <a:rPr lang="en-US" sz="2000" dirty="0" smtClean="0"/>
              <a:t>40’s</a:t>
            </a:r>
          </a:p>
          <a:p>
            <a:pPr lvl="1"/>
            <a:r>
              <a:rPr lang="en-US" sz="1600" dirty="0" smtClean="0"/>
              <a:t>Annual </a:t>
            </a:r>
            <a:r>
              <a:rPr lang="en-US" sz="1600" dirty="0"/>
              <a:t>harvest of 100,000 for 20 </a:t>
            </a:r>
            <a:r>
              <a:rPr lang="en-US" sz="1600" dirty="0" smtClean="0"/>
              <a:t>years</a:t>
            </a:r>
          </a:p>
          <a:p>
            <a:r>
              <a:rPr lang="en-US" sz="2000" dirty="0" smtClean="0"/>
              <a:t>Lake Trout:  Introduced in 1925</a:t>
            </a:r>
          </a:p>
          <a:p>
            <a:pPr lvl="1"/>
            <a:r>
              <a:rPr lang="en-US" sz="1600" dirty="0" smtClean="0"/>
              <a:t>Low density population for decades</a:t>
            </a:r>
          </a:p>
          <a:p>
            <a:pPr lvl="1"/>
            <a:r>
              <a:rPr lang="en-US" sz="1600" dirty="0" smtClean="0"/>
              <a:t>State </a:t>
            </a:r>
            <a:r>
              <a:rPr lang="en-US" sz="1600" dirty="0"/>
              <a:t>record 57 ½ </a:t>
            </a:r>
            <a:r>
              <a:rPr lang="en-US" sz="1600" dirty="0" smtClean="0"/>
              <a:t>pounds</a:t>
            </a:r>
          </a:p>
          <a:p>
            <a:r>
              <a:rPr lang="en-US" sz="2000" dirty="0" smtClean="0"/>
              <a:t>Mysis:  introduced in 1965</a:t>
            </a:r>
            <a:endParaRPr lang="en-US" sz="2000" dirty="0"/>
          </a:p>
        </p:txBody>
      </p:sp>
      <p:pic>
        <p:nvPicPr>
          <p:cNvPr id="7373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6400" y="3027464"/>
            <a:ext cx="242454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5065712"/>
            <a:ext cx="2332247" cy="171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5800" y="4306931"/>
            <a:ext cx="2797270" cy="232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1"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29400" y="4953000"/>
            <a:ext cx="2414785" cy="182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6" name="Picture 8"/>
          <p:cNvPicPr>
            <a:picLocks noChangeAspect="1" noChangeArrowheads="1"/>
          </p:cNvPicPr>
          <p:nvPr/>
        </p:nvPicPr>
        <p:blipFill rotWithShape="1">
          <a:blip r:embed="rId9">
            <a:extLst>
              <a:ext uri="{28A0092B-C50C-407E-A947-70E740481C1C}">
                <a14:useLocalDpi xmlns:a14="http://schemas.microsoft.com/office/drawing/2010/main" val="0"/>
              </a:ext>
            </a:extLst>
          </a:blip>
          <a:srcRect l="2100" t="3207" r="1925" b="5655"/>
          <a:stretch/>
        </p:blipFill>
        <p:spPr bwMode="auto">
          <a:xfrm>
            <a:off x="6433524" y="2068953"/>
            <a:ext cx="2679996" cy="19170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516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7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7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37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37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37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37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37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normAutofit/>
          </a:bodyPr>
          <a:lstStyle/>
          <a:p>
            <a:pPr eaLnBrk="1" hangingPunct="1"/>
            <a:r>
              <a:rPr lang="en-US" sz="3200" dirty="0" smtClean="0">
                <a:solidFill>
                  <a:srgbClr val="FFFFCC"/>
                </a:solidFill>
              </a:rPr>
              <a:t>Priest Lake Fishery - 1956 to 2003</a:t>
            </a:r>
            <a:r>
              <a:rPr lang="en-US" sz="3200" dirty="0" smtClean="0">
                <a:solidFill>
                  <a:schemeClr val="tx2">
                    <a:lumMod val="75000"/>
                  </a:schemeClr>
                </a:solidFill>
              </a:rPr>
              <a:t/>
            </a:r>
            <a:br>
              <a:rPr lang="en-US" sz="3200" dirty="0" smtClean="0">
                <a:solidFill>
                  <a:schemeClr val="tx2">
                    <a:lumMod val="75000"/>
                  </a:schemeClr>
                </a:solidFill>
              </a:rPr>
            </a:br>
            <a:endParaRPr lang="en-US" sz="3200" dirty="0" smtClean="0">
              <a:solidFill>
                <a:schemeClr val="tx2">
                  <a:lumMod val="75000"/>
                </a:schemeClr>
              </a:solidFill>
            </a:endParaRPr>
          </a:p>
        </p:txBody>
      </p:sp>
      <p:graphicFrame>
        <p:nvGraphicFramePr>
          <p:cNvPr id="4" name="Chart 3"/>
          <p:cNvGraphicFramePr/>
          <p:nvPr>
            <p:extLst>
              <p:ext uri="{D42A27DB-BD31-4B8C-83A1-F6EECF244321}">
                <p14:modId xmlns:p14="http://schemas.microsoft.com/office/powerpoint/2010/main" val="3510291367"/>
              </p:ext>
            </p:extLst>
          </p:nvPr>
        </p:nvGraphicFramePr>
        <p:xfrm>
          <a:off x="304800" y="1371600"/>
          <a:ext cx="85344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897210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3"/>
          <p:cNvSpPr txBox="1">
            <a:spLocks noRot="1" noChangeArrowheads="1"/>
          </p:cNvSpPr>
          <p:nvPr/>
        </p:nvSpPr>
        <p:spPr bwMode="auto">
          <a:xfrm>
            <a:off x="266700" y="1371600"/>
            <a:ext cx="46863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9pPr>
          </a:lstStyle>
          <a:p>
            <a:pPr>
              <a:spcBef>
                <a:spcPct val="50000"/>
              </a:spcBef>
              <a:buFontTx/>
              <a:buChar char="•"/>
            </a:pPr>
            <a:r>
              <a:rPr lang="en-US" sz="2400" dirty="0">
                <a:effectLst>
                  <a:outerShdw blurRad="38100" dist="38100" dir="2700000" algn="tl">
                    <a:srgbClr val="000000">
                      <a:alpha val="43137"/>
                    </a:srgbClr>
                  </a:outerShdw>
                </a:effectLst>
              </a:rPr>
              <a:t>Lake trout non-existent in upper lake in 1956 </a:t>
            </a:r>
          </a:p>
          <a:p>
            <a:pPr>
              <a:spcBef>
                <a:spcPct val="50000"/>
              </a:spcBef>
              <a:buFontTx/>
              <a:buChar char="•"/>
            </a:pPr>
            <a:r>
              <a:rPr lang="en-US" sz="2400" dirty="0" smtClean="0">
                <a:effectLst>
                  <a:outerShdw blurRad="38100" dist="38100" dir="2700000" algn="tl">
                    <a:srgbClr val="000000">
                      <a:alpha val="43137"/>
                    </a:srgbClr>
                  </a:outerShdw>
                </a:effectLst>
              </a:rPr>
              <a:t>Occasionally </a:t>
            </a:r>
            <a:r>
              <a:rPr lang="en-US" sz="2400" dirty="0">
                <a:effectLst>
                  <a:outerShdw blurRad="38100" dist="38100" dir="2700000" algn="tl">
                    <a:srgbClr val="000000">
                      <a:alpha val="43137"/>
                    </a:srgbClr>
                  </a:outerShdw>
                </a:effectLst>
              </a:rPr>
              <a:t>caught by 1985 and common by 1993 </a:t>
            </a:r>
          </a:p>
          <a:p>
            <a:pPr>
              <a:spcBef>
                <a:spcPct val="50000"/>
              </a:spcBef>
              <a:buFontTx/>
              <a:buChar char="•"/>
            </a:pPr>
            <a:r>
              <a:rPr lang="en-US" sz="2400" dirty="0" smtClean="0">
                <a:effectLst>
                  <a:outerShdw blurRad="38100" dist="38100" dir="2700000" algn="tl">
                    <a:srgbClr val="000000">
                      <a:alpha val="43137"/>
                    </a:srgbClr>
                  </a:outerShdw>
                </a:effectLst>
              </a:rPr>
              <a:t>First </a:t>
            </a:r>
            <a:r>
              <a:rPr lang="en-US" sz="2400" dirty="0">
                <a:effectLst>
                  <a:outerShdw blurRad="38100" dist="38100" dir="2700000" algn="tl">
                    <a:srgbClr val="000000">
                      <a:alpha val="43137"/>
                    </a:srgbClr>
                  </a:outerShdw>
                </a:effectLst>
              </a:rPr>
              <a:t>experimental removal in </a:t>
            </a:r>
            <a:r>
              <a:rPr lang="en-US" sz="2400" dirty="0" smtClean="0">
                <a:effectLst>
                  <a:outerShdw blurRad="38100" dist="38100" dir="2700000" algn="tl">
                    <a:srgbClr val="000000">
                      <a:alpha val="43137"/>
                    </a:srgbClr>
                  </a:outerShdw>
                </a:effectLst>
              </a:rPr>
              <a:t>1998</a:t>
            </a:r>
          </a:p>
          <a:p>
            <a:pPr>
              <a:spcBef>
                <a:spcPct val="50000"/>
              </a:spcBef>
              <a:buFontTx/>
              <a:buChar char="•"/>
            </a:pPr>
            <a:r>
              <a:rPr lang="en-US" sz="2400" dirty="0" smtClean="0">
                <a:effectLst>
                  <a:outerShdw blurRad="38100" dist="38100" dir="2700000" algn="tl">
                    <a:srgbClr val="000000">
                      <a:alpha val="43137"/>
                    </a:srgbClr>
                  </a:outerShdw>
                </a:effectLst>
              </a:rPr>
              <a:t>Commercial netting began in 2006</a:t>
            </a:r>
          </a:p>
          <a:p>
            <a:pPr lvl="1">
              <a:spcBef>
                <a:spcPct val="50000"/>
              </a:spcBef>
              <a:buFontTx/>
              <a:buChar char="•"/>
            </a:pPr>
            <a:r>
              <a:rPr lang="en-US" sz="2000" dirty="0" smtClean="0">
                <a:effectLst>
                  <a:outerShdw blurRad="38100" dist="38100" dir="2700000" algn="tl">
                    <a:srgbClr val="000000">
                      <a:alpha val="43137"/>
                    </a:srgbClr>
                  </a:outerShdw>
                </a:effectLst>
              </a:rPr>
              <a:t>70-80% of lake trout removed annually</a:t>
            </a:r>
          </a:p>
          <a:p>
            <a:pPr lvl="1">
              <a:spcBef>
                <a:spcPct val="50000"/>
              </a:spcBef>
              <a:buFontTx/>
              <a:buChar char="•"/>
            </a:pPr>
            <a:r>
              <a:rPr lang="en-US" sz="2000" dirty="0" smtClean="0">
                <a:effectLst>
                  <a:outerShdw blurRad="38100" dist="38100" dir="2700000" algn="tl">
                    <a:srgbClr val="000000">
                      <a:alpha val="43137"/>
                    </a:srgbClr>
                  </a:outerShdw>
                </a:effectLst>
              </a:rPr>
              <a:t>Re-establish by moving in from main lake</a:t>
            </a:r>
          </a:p>
        </p:txBody>
      </p:sp>
      <p:sp>
        <p:nvSpPr>
          <p:cNvPr id="4" name="Rectangle 2"/>
          <p:cNvSpPr txBox="1">
            <a:spLocks noRot="1" noChangeArrowheads="1"/>
          </p:cNvSpPr>
          <p:nvPr/>
        </p:nvSpPr>
        <p:spPr bwMode="auto">
          <a:xfrm>
            <a:off x="1066800" y="228600"/>
            <a:ext cx="66294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a:lstStyle>
          <a:p>
            <a:r>
              <a:rPr lang="en-US" sz="3200" kern="0" dirty="0" smtClean="0"/>
              <a:t>Upper Priest Lake History</a:t>
            </a:r>
            <a:endParaRPr lang="en-US" sz="3200" kern="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7800" y="1219200"/>
            <a:ext cx="3429000" cy="2571750"/>
          </a:xfrm>
          <a:prstGeom prst="rect">
            <a:avLst/>
          </a:prstGeom>
          <a:gradFill>
            <a:gsLst>
              <a:gs pos="0">
                <a:schemeClr val="bg1">
                  <a:alpha val="59000"/>
                </a:schemeClr>
              </a:gs>
              <a:gs pos="100000">
                <a:schemeClr val="bg1">
                  <a:gamma/>
                  <a:shade val="90980"/>
                  <a:invGamma/>
                </a:schemeClr>
              </a:gs>
            </a:gsLst>
            <a:lin ang="5400000" scaled="1"/>
          </a:gradFill>
        </p:spPr>
      </p:pic>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911" r="780" b="22911"/>
          <a:stretch/>
        </p:blipFill>
        <p:spPr bwMode="auto">
          <a:xfrm>
            <a:off x="5257800" y="4038600"/>
            <a:ext cx="3429000" cy="2598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5218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sz="4000" dirty="0" smtClean="0"/>
              <a:t>Priest and Upper Priest Options</a:t>
            </a:r>
            <a:endParaRPr lang="en-US" sz="4000" dirty="0"/>
          </a:p>
        </p:txBody>
      </p:sp>
      <p:sp>
        <p:nvSpPr>
          <p:cNvPr id="3" name="Content Placeholder 2"/>
          <p:cNvSpPr>
            <a:spLocks noGrp="1"/>
          </p:cNvSpPr>
          <p:nvPr>
            <p:ph idx="1"/>
          </p:nvPr>
        </p:nvSpPr>
        <p:spPr>
          <a:xfrm>
            <a:off x="228600" y="1447800"/>
            <a:ext cx="8763000" cy="4953000"/>
          </a:xfrm>
        </p:spPr>
        <p:txBody>
          <a:bodyPr/>
          <a:lstStyle/>
          <a:p>
            <a:pPr>
              <a:spcAft>
                <a:spcPts val="600"/>
              </a:spcAft>
            </a:pPr>
            <a:r>
              <a:rPr lang="en-US" sz="2400" dirty="0" smtClean="0"/>
              <a:t>Discontinue suppression efforts in Upper Priest Lake and allow lake trout to dominate both lakes</a:t>
            </a:r>
          </a:p>
          <a:p>
            <a:pPr lvl="1">
              <a:spcAft>
                <a:spcPts val="600"/>
              </a:spcAft>
            </a:pPr>
            <a:r>
              <a:rPr lang="en-US" sz="2000" dirty="0"/>
              <a:t>Is the least expensive </a:t>
            </a:r>
            <a:r>
              <a:rPr lang="en-US" sz="2000" dirty="0" smtClean="0"/>
              <a:t>alternative</a:t>
            </a:r>
          </a:p>
          <a:p>
            <a:pPr lvl="1">
              <a:spcAft>
                <a:spcPts val="600"/>
              </a:spcAft>
            </a:pPr>
            <a:r>
              <a:rPr lang="en-US" sz="2000" dirty="0" smtClean="0"/>
              <a:t>Makes lake trout anglers happy</a:t>
            </a:r>
            <a:endParaRPr lang="en-US" sz="2000" dirty="0"/>
          </a:p>
          <a:p>
            <a:pPr lvl="1">
              <a:spcAft>
                <a:spcPts val="600"/>
              </a:spcAft>
            </a:pPr>
            <a:r>
              <a:rPr lang="en-US" sz="2000" dirty="0" smtClean="0"/>
              <a:t>Likely means loss of bull trout and major decline in cutthroat trout</a:t>
            </a:r>
          </a:p>
          <a:p>
            <a:pPr>
              <a:spcAft>
                <a:spcPts val="600"/>
              </a:spcAft>
            </a:pPr>
            <a:r>
              <a:rPr lang="en-US" sz="2400" dirty="0" smtClean="0"/>
              <a:t>Develop a plan and seek funding to aggressively suppress lake trout in Priest Lake</a:t>
            </a:r>
          </a:p>
          <a:p>
            <a:pPr lvl="1">
              <a:spcAft>
                <a:spcPts val="600"/>
              </a:spcAft>
            </a:pPr>
            <a:r>
              <a:rPr lang="en-US" sz="2000" dirty="0" smtClean="0"/>
              <a:t>Would result in a more diverse fishery (kokanee, cutthroat, bull trout) </a:t>
            </a:r>
          </a:p>
          <a:p>
            <a:pPr lvl="1">
              <a:spcAft>
                <a:spcPts val="600"/>
              </a:spcAft>
            </a:pPr>
            <a:r>
              <a:rPr lang="en-US" sz="2000" dirty="0" smtClean="0"/>
              <a:t>Would likely generate more angler effort </a:t>
            </a:r>
          </a:p>
          <a:p>
            <a:pPr lvl="1">
              <a:spcAft>
                <a:spcPts val="600"/>
              </a:spcAft>
            </a:pPr>
            <a:r>
              <a:rPr lang="en-US" sz="2000" dirty="0" smtClean="0"/>
              <a:t>No guarantee of funding</a:t>
            </a:r>
          </a:p>
          <a:p>
            <a:pPr lvl="1">
              <a:spcAft>
                <a:spcPts val="600"/>
              </a:spcAft>
            </a:pPr>
            <a:r>
              <a:rPr lang="en-US" sz="2000" dirty="0" smtClean="0"/>
              <a:t>Effort would take several years</a:t>
            </a:r>
          </a:p>
          <a:p>
            <a:pPr lvl="1">
              <a:spcAft>
                <a:spcPts val="600"/>
              </a:spcAft>
            </a:pPr>
            <a:endParaRPr lang="en-US" sz="2000" dirty="0" smtClean="0"/>
          </a:p>
          <a:p>
            <a:endParaRPr lang="en-US" sz="2400" dirty="0" smtClean="0"/>
          </a:p>
        </p:txBody>
      </p:sp>
    </p:spTree>
    <p:extLst>
      <p:ext uri="{BB962C8B-B14F-4D97-AF65-F5344CB8AC3E}">
        <p14:creationId xmlns:p14="http://schemas.microsoft.com/office/powerpoint/2010/main" val="327555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3"/>
          <p:cNvSpPr txBox="1">
            <a:spLocks noRot="1" noChangeArrowheads="1"/>
          </p:cNvSpPr>
          <p:nvPr/>
        </p:nvSpPr>
        <p:spPr bwMode="auto">
          <a:xfrm>
            <a:off x="266700" y="1219200"/>
            <a:ext cx="51435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9pPr>
          </a:lstStyle>
          <a:p>
            <a:pPr>
              <a:buClr>
                <a:srgbClr val="A3C145"/>
              </a:buClr>
            </a:pPr>
            <a:r>
              <a:rPr lang="en-US" sz="2400" dirty="0" smtClean="0">
                <a:solidFill>
                  <a:srgbClr val="FFFFFF"/>
                </a:solidFill>
                <a:effectLst>
                  <a:outerShdw blurRad="38100" dist="38100" dir="2700000" algn="tl">
                    <a:srgbClr val="000000">
                      <a:alpha val="43137"/>
                    </a:srgbClr>
                  </a:outerShdw>
                </a:effectLst>
              </a:rPr>
              <a:t>Collect information necessary to make an informed decision on how to manage Priest and Upper Priest lakes into the long-term future.</a:t>
            </a:r>
          </a:p>
          <a:p>
            <a:pPr>
              <a:buClr>
                <a:srgbClr val="A3C145"/>
              </a:buClr>
            </a:pPr>
            <a:endParaRPr lang="en-US" sz="2400" dirty="0">
              <a:solidFill>
                <a:srgbClr val="FFFFFF"/>
              </a:solidFill>
              <a:effectLst>
                <a:outerShdw blurRad="38100" dist="38100" dir="2700000" algn="tl">
                  <a:srgbClr val="000000">
                    <a:alpha val="43137"/>
                  </a:srgbClr>
                </a:outerShdw>
              </a:effectLst>
            </a:endParaRPr>
          </a:p>
          <a:p>
            <a:pPr>
              <a:buClr>
                <a:srgbClr val="A3C145"/>
              </a:buClr>
            </a:pPr>
            <a:r>
              <a:rPr lang="en-US" sz="2400" dirty="0" smtClean="0">
                <a:solidFill>
                  <a:srgbClr val="FFFFFF"/>
                </a:solidFill>
                <a:effectLst>
                  <a:outerShdw blurRad="38100" dist="38100" dir="2700000" algn="tl">
                    <a:srgbClr val="000000">
                      <a:alpha val="43137"/>
                    </a:srgbClr>
                  </a:outerShdw>
                </a:effectLst>
              </a:rPr>
              <a:t>Work with stakeholders to develop an information based decision making process that will culminate with a decision on how to manage the two lakes</a:t>
            </a:r>
            <a:endParaRPr lang="en-US" sz="2400" dirty="0">
              <a:solidFill>
                <a:srgbClr val="FFFFFF"/>
              </a:solidFill>
              <a:effectLst>
                <a:outerShdw blurRad="38100" dist="38100" dir="2700000" algn="tl">
                  <a:srgbClr val="000000">
                    <a:alpha val="43137"/>
                  </a:srgbClr>
                </a:outerShdw>
              </a:effectLst>
            </a:endParaRPr>
          </a:p>
        </p:txBody>
      </p:sp>
      <p:sp>
        <p:nvSpPr>
          <p:cNvPr id="4" name="Rectangle 2"/>
          <p:cNvSpPr txBox="1">
            <a:spLocks noRot="1" noChangeArrowheads="1"/>
          </p:cNvSpPr>
          <p:nvPr/>
        </p:nvSpPr>
        <p:spPr bwMode="auto">
          <a:xfrm>
            <a:off x="1066800" y="228600"/>
            <a:ext cx="66294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a:lstStyle>
          <a:p>
            <a:r>
              <a:rPr lang="en-US" sz="3200" kern="0" dirty="0" smtClean="0"/>
              <a:t>2013-2018 Management Plan</a:t>
            </a:r>
            <a:endParaRPr lang="en-US" sz="3200" kern="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25440" y="1371600"/>
            <a:ext cx="3571598" cy="4191000"/>
          </a:xfrm>
          <a:prstGeom prst="rect">
            <a:avLst/>
          </a:prstGeom>
          <a:noFill/>
          <a:ln>
            <a:noFill/>
          </a:ln>
          <a:effectLst>
            <a:outerShdw blurRad="50800" dist="38100" dir="10800000" algn="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9175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2" descr="C:\Users\Elizabeth Ng\Pictures\Folder Photos\Landscapes\Sunrise\P5150016.JPG"/>
          <p:cNvPicPr>
            <a:picLocks noChangeAspect="1" noChangeArrowheads="1"/>
          </p:cNvPicPr>
          <p:nvPr/>
        </p:nvPicPr>
        <p:blipFill>
          <a:blip r:embed="rId3" cstate="print"/>
          <a:srcRect t="12639"/>
          <a:stretch>
            <a:fillRect/>
          </a:stretch>
        </p:blipFill>
        <p:spPr bwMode="auto">
          <a:xfrm>
            <a:off x="0" y="1"/>
            <a:ext cx="9144000" cy="6858000"/>
          </a:xfrm>
          <a:prstGeom prst="rect">
            <a:avLst/>
          </a:prstGeom>
          <a:noFill/>
        </p:spPr>
      </p:pic>
      <p:sp>
        <p:nvSpPr>
          <p:cNvPr id="4" name="Title 3"/>
          <p:cNvSpPr>
            <a:spLocks noGrp="1"/>
          </p:cNvSpPr>
          <p:nvPr>
            <p:ph type="ctrTitle"/>
          </p:nvPr>
        </p:nvSpPr>
        <p:spPr>
          <a:xfrm>
            <a:off x="381000" y="361950"/>
            <a:ext cx="8305800" cy="2057400"/>
          </a:xfrm>
        </p:spPr>
        <p:txBody>
          <a:bodyPr anchor="ctr">
            <a:noAutofit/>
          </a:bodyPr>
          <a:lstStyle/>
          <a:p>
            <a:r>
              <a:rPr lang="en-US" sz="4000" dirty="0" smtClean="0">
                <a:solidFill>
                  <a:schemeClr val="bg1"/>
                </a:solidFill>
              </a:rPr>
              <a:t>Population Dynamics and Trophic Ecology of Lake Trout in Priest Lake</a:t>
            </a:r>
            <a:endParaRPr lang="en-US" sz="4000" dirty="0">
              <a:solidFill>
                <a:schemeClr val="bg1"/>
              </a:solidFill>
            </a:endParaRPr>
          </a:p>
        </p:txBody>
      </p:sp>
      <p:sp>
        <p:nvSpPr>
          <p:cNvPr id="6" name="Subtitle 4"/>
          <p:cNvSpPr txBox="1">
            <a:spLocks/>
          </p:cNvSpPr>
          <p:nvPr/>
        </p:nvSpPr>
        <p:spPr>
          <a:xfrm>
            <a:off x="1600200" y="3340098"/>
            <a:ext cx="6096000" cy="2596517"/>
          </a:xfrm>
          <a:prstGeom prst="rect">
            <a:avLst/>
          </a:prstGeom>
        </p:spPr>
        <p:txBody>
          <a:bodyPr vert="horz" lIns="91440" tIns="45720" rIns="91440" bIns="45720" rtlCol="0" anchor="ctr" anchorCtr="0">
            <a:noAutofit/>
          </a:bodyPr>
          <a:lstStyle/>
          <a:p>
            <a:pPr algn="ctr">
              <a:buFont typeface="Arial" panose="020B0604020202020204" pitchFamily="34" charset="0"/>
              <a:buNone/>
              <a:defRPr/>
            </a:pPr>
            <a:r>
              <a:rPr lang="en-US" sz="2400" dirty="0" smtClean="0">
                <a:solidFill>
                  <a:prstClr val="white"/>
                </a:solidFill>
                <a:effectLst>
                  <a:outerShdw blurRad="190500" dist="190500" dir="2700000" algn="tl" rotWithShape="0">
                    <a:srgbClr val="000000">
                      <a:alpha val="65000"/>
                    </a:srgbClr>
                  </a:outerShdw>
                </a:effectLst>
                <a:latin typeface="Tahoma" charset="0"/>
              </a:rPr>
              <a:t>Elizabeth L. Ng</a:t>
            </a:r>
          </a:p>
          <a:p>
            <a:pPr algn="ctr">
              <a:buFont typeface="Arial" panose="020B0604020202020204" pitchFamily="34" charset="0"/>
              <a:buNone/>
              <a:defRPr/>
            </a:pPr>
            <a:r>
              <a:rPr lang="en-US" sz="1400" dirty="0" smtClean="0">
                <a:solidFill>
                  <a:prstClr val="white"/>
                </a:solidFill>
                <a:effectLst>
                  <a:outerShdw blurRad="190500" dist="190500" dir="2700000" algn="tl" rotWithShape="0">
                    <a:srgbClr val="000000">
                      <a:alpha val="65000"/>
                    </a:srgbClr>
                  </a:outerShdw>
                </a:effectLst>
                <a:latin typeface="Tahoma" charset="0"/>
              </a:rPr>
              <a:t>Idaho Cooperative Fish and Wildlife Research Unit, </a:t>
            </a:r>
          </a:p>
          <a:p>
            <a:pPr algn="ctr">
              <a:buFont typeface="Arial" panose="020B0604020202020204" pitchFamily="34" charset="0"/>
              <a:buNone/>
              <a:defRPr/>
            </a:pPr>
            <a:r>
              <a:rPr lang="en-US" sz="1400" dirty="0" smtClean="0">
                <a:solidFill>
                  <a:prstClr val="white"/>
                </a:solidFill>
                <a:effectLst>
                  <a:outerShdw blurRad="190500" dist="190500" dir="2700000" algn="tl" rotWithShape="0">
                    <a:srgbClr val="000000">
                      <a:alpha val="65000"/>
                    </a:srgbClr>
                  </a:outerShdw>
                </a:effectLst>
                <a:latin typeface="Tahoma" charset="0"/>
              </a:rPr>
              <a:t>Department of Fish and Wildlife Sciences, University of Idaho</a:t>
            </a:r>
          </a:p>
          <a:p>
            <a:pPr algn="ctr">
              <a:buFont typeface="Arial" panose="020B0604020202020204" pitchFamily="34" charset="0"/>
              <a:buNone/>
              <a:defRPr/>
            </a:pPr>
            <a:endParaRPr lang="en-US" sz="500" dirty="0" smtClean="0">
              <a:solidFill>
                <a:prstClr val="white"/>
              </a:solidFill>
              <a:effectLst>
                <a:outerShdw blurRad="190500" dist="190500" dir="2700000" algn="tl" rotWithShape="0">
                  <a:srgbClr val="000000">
                    <a:alpha val="65000"/>
                  </a:srgbClr>
                </a:outerShdw>
              </a:effectLst>
              <a:latin typeface="Tahoma" charset="0"/>
            </a:endParaRPr>
          </a:p>
          <a:p>
            <a:pPr algn="ctr">
              <a:buFont typeface="Arial" panose="020B0604020202020204" pitchFamily="34" charset="0"/>
              <a:buNone/>
              <a:defRPr/>
            </a:pPr>
            <a:r>
              <a:rPr lang="en-US" sz="2400" dirty="0" smtClean="0">
                <a:solidFill>
                  <a:prstClr val="white"/>
                </a:solidFill>
                <a:effectLst>
                  <a:outerShdw blurRad="190500" dist="190500" dir="2700000" algn="tl" rotWithShape="0">
                    <a:srgbClr val="000000">
                      <a:alpha val="65000"/>
                    </a:srgbClr>
                  </a:outerShdw>
                </a:effectLst>
                <a:latin typeface="Tahoma" charset="0"/>
              </a:rPr>
              <a:t>Michael C. Quist</a:t>
            </a:r>
          </a:p>
          <a:p>
            <a:pPr algn="ctr">
              <a:buFont typeface="Arial" panose="020B0604020202020204" pitchFamily="34" charset="0"/>
              <a:buNone/>
              <a:defRPr/>
            </a:pPr>
            <a:r>
              <a:rPr lang="en-US" sz="1400" dirty="0" smtClean="0">
                <a:solidFill>
                  <a:prstClr val="white"/>
                </a:solidFill>
                <a:effectLst>
                  <a:outerShdw blurRad="190500" dist="190500" dir="2700000" algn="tl" rotWithShape="0">
                    <a:srgbClr val="000000">
                      <a:alpha val="65000"/>
                    </a:srgbClr>
                  </a:outerShdw>
                </a:effectLst>
                <a:latin typeface="Tahoma" charset="0"/>
              </a:rPr>
              <a:t>U.S. Geological Survey, Idaho Cooperative Fish and Wildlife Research Unit, Department of Fish and Wildlife Sciences, University of Idaho</a:t>
            </a:r>
          </a:p>
          <a:p>
            <a:pPr algn="ctr">
              <a:buFont typeface="Arial" panose="020B0604020202020204" pitchFamily="34" charset="0"/>
              <a:buNone/>
              <a:defRPr/>
            </a:pPr>
            <a:endParaRPr lang="en-US" sz="500" dirty="0" smtClean="0">
              <a:solidFill>
                <a:prstClr val="white"/>
              </a:solidFill>
              <a:effectLst>
                <a:outerShdw blurRad="190500" dist="190500" dir="2700000" algn="tl" rotWithShape="0">
                  <a:srgbClr val="000000">
                    <a:alpha val="65000"/>
                  </a:srgbClr>
                </a:outerShdw>
              </a:effectLst>
              <a:latin typeface="Tahoma" charset="0"/>
            </a:endParaRPr>
          </a:p>
        </p:txBody>
      </p:sp>
      <p:grpSp>
        <p:nvGrpSpPr>
          <p:cNvPr id="19" name="Group 18"/>
          <p:cNvGrpSpPr/>
          <p:nvPr/>
        </p:nvGrpSpPr>
        <p:grpSpPr>
          <a:xfrm>
            <a:off x="265068" y="3628890"/>
            <a:ext cx="8613865" cy="3122336"/>
            <a:chOff x="232536" y="3628890"/>
            <a:chExt cx="8613865" cy="3122336"/>
          </a:xfrm>
        </p:grpSpPr>
        <p:grpSp>
          <p:nvGrpSpPr>
            <p:cNvPr id="9" name="Group 20"/>
            <p:cNvGrpSpPr/>
            <p:nvPr/>
          </p:nvGrpSpPr>
          <p:grpSpPr>
            <a:xfrm>
              <a:off x="1826290" y="6132922"/>
              <a:ext cx="3445410" cy="553628"/>
              <a:chOff x="3810000" y="4495800"/>
              <a:chExt cx="3581400" cy="762000"/>
            </a:xfrm>
          </p:grpSpPr>
          <p:pic>
            <p:nvPicPr>
              <p:cNvPr id="12" name="Picture 11" descr="Underwater photo of wild Kokanee Salmon"/>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6" t="40794" b="21776"/>
              <a:stretch/>
            </p:blipFill>
            <p:spPr bwMode="auto">
              <a:xfrm>
                <a:off x="3810000" y="4495800"/>
                <a:ext cx="3581400" cy="762000"/>
              </a:xfrm>
              <a:prstGeom prst="rect">
                <a:avLst/>
              </a:prstGeom>
              <a:noFill/>
              <a:effectLst>
                <a:outerShdw blurRad="190500" dist="190500" dir="2700000" algn="ctr" rotWithShape="0">
                  <a:srgbClr val="000000">
                    <a:alpha val="65000"/>
                  </a:srgbClr>
                </a:outerShdw>
              </a:effectLst>
              <a:extLst>
                <a:ext uri="{909E8E84-426E-40DD-AFC4-6F175D3DCCD1}">
                  <a14:hiddenFill xmlns:a14="http://schemas.microsoft.com/office/drawing/2010/main">
                    <a:solidFill>
                      <a:srgbClr val="FFFFFF"/>
                    </a:solidFill>
                  </a14:hiddenFill>
                </a:ext>
              </a:extLst>
            </p:spPr>
          </p:pic>
          <p:pic>
            <p:nvPicPr>
              <p:cNvPr id="13" name="Picture 12" descr="USGS logo.tif"/>
              <p:cNvPicPr>
                <a:picLocks noChangeAspect="1"/>
              </p:cNvPicPr>
              <p:nvPr/>
            </p:nvPicPr>
            <p:blipFill>
              <a:blip r:embed="rId5" cstate="print"/>
              <a:stretch>
                <a:fillRect/>
              </a:stretch>
            </p:blipFill>
            <p:spPr>
              <a:xfrm>
                <a:off x="3886200" y="4577443"/>
                <a:ext cx="1439907" cy="598714"/>
              </a:xfrm>
              <a:prstGeom prst="rect">
                <a:avLst/>
              </a:prstGeom>
              <a:effectLst>
                <a:outerShdw blurRad="190500" dist="190500" dir="2700000" algn="ctr" rotWithShape="0">
                  <a:srgbClr val="000000">
                    <a:alpha val="65000"/>
                  </a:srgbClr>
                </a:outerShdw>
              </a:effectLst>
            </p:spPr>
          </p:pic>
        </p:grpSp>
        <p:pic>
          <p:nvPicPr>
            <p:cNvPr id="14" name="Picture 13"/>
            <p:cNvPicPr>
              <a:picLocks noChangeAspect="1"/>
            </p:cNvPicPr>
            <p:nvPr/>
          </p:nvPicPr>
          <p:blipFill>
            <a:blip r:embed="rId6" cstate="print">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5493854" y="5669919"/>
              <a:ext cx="1885615" cy="1064256"/>
            </a:xfrm>
            <a:prstGeom prst="rect">
              <a:avLst/>
            </a:prstGeom>
            <a:effectLst>
              <a:outerShdw blurRad="190500" dist="190500" dir="2700000" algn="ctr" rotWithShape="0">
                <a:srgbClr val="000000">
                  <a:alpha val="65000"/>
                </a:srgbClr>
              </a:outerShdw>
            </a:effectLst>
          </p:spPr>
        </p:pic>
        <p:grpSp>
          <p:nvGrpSpPr>
            <p:cNvPr id="17" name="Group 16"/>
            <p:cNvGrpSpPr/>
            <p:nvPr/>
          </p:nvGrpSpPr>
          <p:grpSpPr>
            <a:xfrm>
              <a:off x="7601622" y="3690035"/>
              <a:ext cx="1244779" cy="3061191"/>
              <a:chOff x="7601622" y="3690035"/>
              <a:chExt cx="1244779" cy="3061191"/>
            </a:xfrm>
          </p:grpSpPr>
          <p:pic>
            <p:nvPicPr>
              <p:cNvPr id="8" name="Picture 7" descr="vandal logo SH.png"/>
              <p:cNvPicPr>
                <a:picLocks noChangeAspect="1"/>
              </p:cNvPicPr>
              <p:nvPr/>
            </p:nvPicPr>
            <p:blipFill>
              <a:blip r:embed="rId7" cstate="print"/>
              <a:stretch>
                <a:fillRect/>
              </a:stretch>
            </p:blipFill>
            <p:spPr>
              <a:xfrm>
                <a:off x="7703901" y="5536249"/>
                <a:ext cx="1040221" cy="1214977"/>
              </a:xfrm>
              <a:prstGeom prst="rect">
                <a:avLst/>
              </a:prstGeom>
              <a:effectLst>
                <a:outerShdw blurRad="190500" dist="190500" dir="2700000" algn="ctr" rotWithShape="0">
                  <a:srgbClr val="000000">
                    <a:alpha val="65000"/>
                  </a:srgbClr>
                </a:outerShdw>
              </a:effectLst>
            </p:spPr>
          </p:pic>
          <p:pic>
            <p:nvPicPr>
              <p:cNvPr id="15" name="Picture 14" descr="sport fish restoration white.tif"/>
              <p:cNvPicPr>
                <a:picLocks noChangeAspect="1"/>
              </p:cNvPicPr>
              <p:nvPr/>
            </p:nvPicPr>
            <p:blipFill>
              <a:blip r:embed="rId8" cstate="print"/>
              <a:stretch>
                <a:fillRect/>
              </a:stretch>
            </p:blipFill>
            <p:spPr>
              <a:xfrm>
                <a:off x="7601622" y="3690035"/>
                <a:ext cx="1244779" cy="1237117"/>
              </a:xfrm>
              <a:prstGeom prst="rect">
                <a:avLst/>
              </a:prstGeom>
              <a:effectLst>
                <a:outerShdw blurRad="190500" dist="190500" dir="2700000" algn="ctr" rotWithShape="0">
                  <a:srgbClr val="000000">
                    <a:alpha val="65000"/>
                  </a:srgbClr>
                </a:outerShdw>
              </a:effectLst>
            </p:spPr>
          </p:pic>
        </p:grpSp>
        <p:grpSp>
          <p:nvGrpSpPr>
            <p:cNvPr id="18" name="Group 17"/>
            <p:cNvGrpSpPr/>
            <p:nvPr/>
          </p:nvGrpSpPr>
          <p:grpSpPr>
            <a:xfrm>
              <a:off x="232536" y="3628890"/>
              <a:ext cx="1371600" cy="3122336"/>
              <a:chOff x="232536" y="3628890"/>
              <a:chExt cx="1371600" cy="3122336"/>
            </a:xfrm>
          </p:grpSpPr>
          <p:pic>
            <p:nvPicPr>
              <p:cNvPr id="7" name="Picture 6" descr="IDFG logo.tif"/>
              <p:cNvPicPr>
                <a:picLocks noChangeAspect="1"/>
              </p:cNvPicPr>
              <p:nvPr/>
            </p:nvPicPr>
            <p:blipFill>
              <a:blip r:embed="rId9" cstate="print"/>
              <a:stretch>
                <a:fillRect/>
              </a:stretch>
            </p:blipFill>
            <p:spPr>
              <a:xfrm>
                <a:off x="296231" y="5326449"/>
                <a:ext cx="1244210" cy="1424777"/>
              </a:xfrm>
              <a:prstGeom prst="rect">
                <a:avLst/>
              </a:prstGeom>
              <a:effectLst>
                <a:outerShdw blurRad="190500" dist="190500" dir="2700000" algn="ctr" rotWithShape="0">
                  <a:srgbClr val="000000">
                    <a:alpha val="65000"/>
                  </a:srgbClr>
                </a:outerShdw>
              </a:effectLst>
            </p:spPr>
          </p:pic>
          <p:pic>
            <p:nvPicPr>
              <p:cNvPr id="16" name="Picture 15" descr="WMI.tif"/>
              <p:cNvPicPr>
                <a:picLocks noChangeAspect="1"/>
              </p:cNvPicPr>
              <p:nvPr/>
            </p:nvPicPr>
            <p:blipFill>
              <a:blip r:embed="rId10" cstate="print"/>
              <a:stretch>
                <a:fillRect/>
              </a:stretch>
            </p:blipFill>
            <p:spPr>
              <a:xfrm>
                <a:off x="232536" y="3628890"/>
                <a:ext cx="1371600" cy="1359407"/>
              </a:xfrm>
              <a:prstGeom prst="rect">
                <a:avLst/>
              </a:prstGeom>
              <a:effectLst>
                <a:outerShdw blurRad="190500" dist="190500" dir="2700000" algn="ctr" rotWithShape="0">
                  <a:srgbClr val="000000">
                    <a:alpha val="65000"/>
                  </a:srgbClr>
                </a:outerShdw>
              </a:effectLst>
            </p:spPr>
          </p:pic>
        </p:grpSp>
      </p:grpSp>
    </p:spTree>
    <p:extLst>
      <p:ext uri="{BB962C8B-B14F-4D97-AF65-F5344CB8AC3E}">
        <p14:creationId xmlns:p14="http://schemas.microsoft.com/office/powerpoint/2010/main" val="20031052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5650" name="Picture 2" descr="C:\Users\Elizabeth Ng\Pictures\Folder Photos\Landscapes\Sunrise\P5150016.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4" name="Title 3"/>
          <p:cNvSpPr>
            <a:spLocks noGrp="1"/>
          </p:cNvSpPr>
          <p:nvPr>
            <p:ph type="ctrTitle"/>
          </p:nvPr>
        </p:nvSpPr>
        <p:spPr>
          <a:xfrm>
            <a:off x="381000" y="609600"/>
            <a:ext cx="8305800" cy="2057400"/>
          </a:xfrm>
        </p:spPr>
        <p:txBody>
          <a:bodyPr anchor="ctr">
            <a:noAutofit/>
          </a:bodyPr>
          <a:lstStyle/>
          <a:p>
            <a:r>
              <a:rPr lang="en-US" sz="3200" dirty="0" smtClean="0"/>
              <a:t>1. Describe Lake Trout biology and population dynamics</a:t>
            </a:r>
          </a:p>
        </p:txBody>
      </p:sp>
    </p:spTree>
    <p:extLst>
      <p:ext uri="{BB962C8B-B14F-4D97-AF65-F5344CB8AC3E}">
        <p14:creationId xmlns:p14="http://schemas.microsoft.com/office/powerpoint/2010/main" val="29319395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r>
              <a:rPr lang="en-US" dirty="0" smtClean="0"/>
              <a:t>Spring and fall 2013</a:t>
            </a:r>
          </a:p>
          <a:p>
            <a:r>
              <a:rPr lang="en-US" dirty="0" smtClean="0"/>
              <a:t>Sampling methods</a:t>
            </a:r>
          </a:p>
          <a:p>
            <a:pPr lvl="1"/>
            <a:r>
              <a:rPr lang="en-US" dirty="0" smtClean="0"/>
              <a:t>Monofilament gill nets</a:t>
            </a:r>
          </a:p>
          <a:p>
            <a:pPr lvl="1">
              <a:spcBef>
                <a:spcPts val="1000"/>
              </a:spcBef>
            </a:pPr>
            <a:r>
              <a:rPr lang="en-US" dirty="0" smtClean="0"/>
              <a:t>Large trap nets</a:t>
            </a:r>
          </a:p>
          <a:p>
            <a:r>
              <a:rPr lang="en-US" dirty="0" smtClean="0"/>
              <a:t>Tagged all Lake Trout</a:t>
            </a:r>
          </a:p>
          <a:p>
            <a:pPr lvl="1"/>
            <a:endParaRPr lang="en-US" dirty="0" smtClean="0"/>
          </a:p>
        </p:txBody>
      </p:sp>
      <p:pic>
        <p:nvPicPr>
          <p:cNvPr id="4" name="Picture 3" descr="GillGrid.tif"/>
          <p:cNvPicPr>
            <a:picLocks noChangeAspect="1"/>
          </p:cNvPicPr>
          <p:nvPr/>
        </p:nvPicPr>
        <p:blipFill>
          <a:blip r:embed="rId3" cstate="print">
            <a:clrChange>
              <a:clrFrom>
                <a:srgbClr val="FFFFFF"/>
              </a:clrFrom>
              <a:clrTo>
                <a:srgbClr val="FFFFFF">
                  <a:alpha val="0"/>
                </a:srgbClr>
              </a:clrTo>
            </a:clrChange>
          </a:blip>
          <a:srcRect l="29912" t="9751" r="30170" b="6468"/>
          <a:stretch>
            <a:fillRect/>
          </a:stretch>
        </p:blipFill>
        <p:spPr>
          <a:xfrm>
            <a:off x="6096000" y="259706"/>
            <a:ext cx="2429302" cy="6598294"/>
          </a:xfrm>
          <a:prstGeom prst="rect">
            <a:avLst/>
          </a:prstGeom>
          <a:noFill/>
          <a:effectLst>
            <a:outerShdw blurRad="190500" dist="190500" dir="2700000" algn="ctr" rotWithShape="0">
              <a:srgbClr val="000000">
                <a:alpha val="65000"/>
              </a:srgb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4219575"/>
            <a:ext cx="2438399" cy="1828800"/>
          </a:xfrm>
          <a:prstGeom prst="rect">
            <a:avLst/>
          </a:prstGeom>
          <a:noFill/>
          <a:effectLst>
            <a:outerShdw blurRad="190500" dist="190500" dir="2700000" algn="ctr" rotWithShape="0">
              <a:srgbClr val="000000">
                <a:alpha val="65000"/>
              </a:srgbClr>
            </a:outerShdw>
          </a:effec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5200" y="4219575"/>
            <a:ext cx="2438400" cy="1828800"/>
          </a:xfrm>
          <a:prstGeom prst="rect">
            <a:avLst/>
          </a:prstGeom>
          <a:noFill/>
          <a:effectLst>
            <a:outerShdw blurRad="190500" dist="190500" dir="2700000" algn="ctr" rotWithShape="0">
              <a:srgbClr val="000000">
                <a:alpha val="65000"/>
              </a:srgbClr>
            </a:outerShdw>
          </a:effectLst>
        </p:spPr>
      </p:pic>
    </p:spTree>
    <p:extLst>
      <p:ext uri="{BB962C8B-B14F-4D97-AF65-F5344CB8AC3E}">
        <p14:creationId xmlns:p14="http://schemas.microsoft.com/office/powerpoint/2010/main" val="28357153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normAutofit/>
          </a:bodyPr>
          <a:lstStyle/>
          <a:p>
            <a:r>
              <a:rPr lang="en-US" dirty="0" smtClean="0"/>
              <a:t>Population assessment</a:t>
            </a:r>
          </a:p>
          <a:p>
            <a:pPr lvl="1"/>
            <a:r>
              <a:rPr lang="en-US" dirty="0" smtClean="0"/>
              <a:t>Abundance</a:t>
            </a:r>
          </a:p>
          <a:p>
            <a:pPr lvl="1"/>
            <a:r>
              <a:rPr lang="en-US" dirty="0" smtClean="0"/>
              <a:t>Age</a:t>
            </a:r>
          </a:p>
          <a:p>
            <a:pPr lvl="1"/>
            <a:r>
              <a:rPr lang="en-US" dirty="0" smtClean="0"/>
              <a:t>Growth</a:t>
            </a:r>
          </a:p>
          <a:p>
            <a:pPr lvl="1"/>
            <a:r>
              <a:rPr lang="en-US" dirty="0" smtClean="0"/>
              <a:t>Fecundity and maturity</a:t>
            </a:r>
          </a:p>
          <a:p>
            <a:pPr lvl="1"/>
            <a:r>
              <a:rPr lang="en-US" dirty="0" smtClean="0"/>
              <a:t>Survival</a:t>
            </a:r>
          </a:p>
          <a:p>
            <a:pPr lvl="2"/>
            <a:r>
              <a:rPr lang="en-US" dirty="0" smtClean="0"/>
              <a:t>Exploitation</a:t>
            </a:r>
          </a:p>
          <a:p>
            <a:pPr lvl="2"/>
            <a:endParaRPr lang="en-US" dirty="0" smtClean="0"/>
          </a:p>
        </p:txBody>
      </p:sp>
      <p:pic>
        <p:nvPicPr>
          <p:cNvPr id="4" name="Picture 3"/>
          <p:cNvPicPr>
            <a:picLocks noChangeAspect="1" noChangeArrowheads="1"/>
          </p:cNvPicPr>
          <p:nvPr/>
        </p:nvPicPr>
        <p:blipFill rotWithShape="1">
          <a:blip r:embed="rId3" cstate="print">
            <a:lum bright="10000"/>
            <a:extLst>
              <a:ext uri="{28A0092B-C50C-407E-A947-70E740481C1C}">
                <a14:useLocalDpi xmlns:a14="http://schemas.microsoft.com/office/drawing/2010/main" val="0"/>
              </a:ext>
            </a:extLst>
          </a:blip>
          <a:srcRect l="63138" t="9193" r="13260" b="14789"/>
          <a:stretch/>
        </p:blipFill>
        <p:spPr bwMode="auto">
          <a:xfrm>
            <a:off x="6324600" y="1143000"/>
            <a:ext cx="2133600" cy="2748784"/>
          </a:xfrm>
          <a:prstGeom prst="rect">
            <a:avLst/>
          </a:prstGeom>
          <a:noFill/>
          <a:effectLst>
            <a:outerShdw blurRad="190500" dist="190500" dir="2700000" algn="ctr" rotWithShape="0">
              <a:srgbClr val="000000">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1" descr="C:\Users\Elizabeth Ng\Downloads\M03 7 8 25x jpg.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Lst>
          </a:blip>
          <a:srcRect l="3342" b="31111"/>
          <a:stretch>
            <a:fillRect/>
          </a:stretch>
        </p:blipFill>
        <p:spPr bwMode="auto">
          <a:xfrm>
            <a:off x="5638800" y="4343400"/>
            <a:ext cx="2938987" cy="1659596"/>
          </a:xfrm>
          <a:prstGeom prst="rect">
            <a:avLst/>
          </a:prstGeom>
          <a:noFill/>
          <a:effectLst>
            <a:outerShdw blurRad="190500" dist="190500" dir="2700000" algn="ctr" rotWithShape="0">
              <a:srgbClr val="000000">
                <a:alpha val="65000"/>
              </a:srgbClr>
            </a:outerShdw>
          </a:effectLst>
        </p:spPr>
      </p:pic>
    </p:spTree>
    <p:extLst>
      <p:ext uri="{BB962C8B-B14F-4D97-AF65-F5344CB8AC3E}">
        <p14:creationId xmlns:p14="http://schemas.microsoft.com/office/powerpoint/2010/main" val="32174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 Distribution</a:t>
            </a:r>
            <a:endParaRPr lang="en-US" dirty="0"/>
          </a:p>
        </p:txBody>
      </p:sp>
      <p:graphicFrame>
        <p:nvGraphicFramePr>
          <p:cNvPr id="6" name="Chart 5"/>
          <p:cNvGraphicFramePr/>
          <p:nvPr/>
        </p:nvGraphicFramePr>
        <p:xfrm>
          <a:off x="1019175" y="1420178"/>
          <a:ext cx="7105650" cy="4810125"/>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5053791" y="1676400"/>
            <a:ext cx="2501519" cy="1323439"/>
          </a:xfrm>
          <a:prstGeom prst="rect">
            <a:avLst/>
          </a:prstGeom>
        </p:spPr>
        <p:txBody>
          <a:bodyPr wrap="none">
            <a:spAutoFit/>
          </a:bodyPr>
          <a:lstStyle/>
          <a:p>
            <a:pPr marL="0" lvl="1">
              <a:defRPr/>
            </a:pPr>
            <a:r>
              <a:rPr lang="en-US" sz="2000" i="1" dirty="0" smtClean="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t>
            </a:r>
            <a:r>
              <a:rPr lang="en-US" sz="2000" dirty="0" smtClean="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31,569 </a:t>
            </a:r>
            <a:r>
              <a:rPr lang="en-US" sz="2000" dirty="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000" dirty="0" smtClean="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59,451</a:t>
            </a:r>
          </a:p>
          <a:p>
            <a:pPr marL="0" lvl="1">
              <a:defRPr/>
            </a:pPr>
            <a:r>
              <a:rPr lang="en-US" sz="2000" dirty="0" smtClean="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Survival:  85.1%</a:t>
            </a:r>
          </a:p>
          <a:p>
            <a:pPr marL="0" lvl="1">
              <a:defRPr/>
            </a:pPr>
            <a:r>
              <a:rPr lang="en-US" sz="2000" dirty="0" smtClean="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Exploitation: </a:t>
            </a:r>
            <a:r>
              <a:rPr lang="en-US" sz="2000" dirty="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13.6%</a:t>
            </a:r>
          </a:p>
          <a:p>
            <a:pPr marL="0" lvl="1" algn="ctr">
              <a:defRPr/>
            </a:pPr>
            <a:endParaRPr lang="en-US" sz="2000" dirty="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608856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Length at Age</a:t>
            </a:r>
            <a:endParaRPr lang="en-US" dirty="0"/>
          </a:p>
        </p:txBody>
      </p:sp>
      <p:graphicFrame>
        <p:nvGraphicFramePr>
          <p:cNvPr id="8" name="Chart 7"/>
          <p:cNvGraphicFramePr/>
          <p:nvPr>
            <p:extLst>
              <p:ext uri="{D42A27DB-BD31-4B8C-83A1-F6EECF244321}">
                <p14:modId xmlns:p14="http://schemas.microsoft.com/office/powerpoint/2010/main" val="1440273494"/>
              </p:ext>
            </p:extLst>
          </p:nvPr>
        </p:nvGraphicFramePr>
        <p:xfrm>
          <a:off x="1027235" y="1420178"/>
          <a:ext cx="7089531" cy="48101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665612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Length at Age</a:t>
            </a:r>
            <a:endParaRPr lang="en-US" dirty="0"/>
          </a:p>
        </p:txBody>
      </p:sp>
      <p:graphicFrame>
        <p:nvGraphicFramePr>
          <p:cNvPr id="9" name="Chart 8"/>
          <p:cNvGraphicFramePr/>
          <p:nvPr/>
        </p:nvGraphicFramePr>
        <p:xfrm>
          <a:off x="1019175" y="1420178"/>
          <a:ext cx="7105650" cy="48101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8354262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Condition</a:t>
            </a:r>
            <a:endParaRPr lang="en-US" dirty="0"/>
          </a:p>
        </p:txBody>
      </p:sp>
      <p:graphicFrame>
        <p:nvGraphicFramePr>
          <p:cNvPr id="52288" name="Object 64"/>
          <p:cNvGraphicFramePr>
            <a:graphicFrameLocks noChangeAspect="1"/>
          </p:cNvGraphicFramePr>
          <p:nvPr/>
        </p:nvGraphicFramePr>
        <p:xfrm>
          <a:off x="1092200" y="1006475"/>
          <a:ext cx="6959600" cy="5226050"/>
        </p:xfrm>
        <a:graphic>
          <a:graphicData uri="http://schemas.openxmlformats.org/presentationml/2006/ole">
            <mc:AlternateContent xmlns:mc="http://schemas.openxmlformats.org/markup-compatibility/2006">
              <mc:Choice xmlns:v="urn:schemas-microsoft-com:vml" Requires="v">
                <p:oleObj spid="_x0000_s2063" name="SPW 12.0 Graph" r:id="rId4" imgW="6960118" imgH="5225804" progId="SigmaPlotGraphicObject.11">
                  <p:embed/>
                </p:oleObj>
              </mc:Choice>
              <mc:Fallback>
                <p:oleObj name="SPW 12.0 Graph" r:id="rId4" imgW="6960118" imgH="5225804" progId="SigmaPlotGraphicObject.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2200" y="1006475"/>
                        <a:ext cx="695960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80992666"/>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Maturity Status</a:t>
            </a:r>
            <a:endParaRPr lang="en-US" dirty="0"/>
          </a:p>
        </p:txBody>
      </p:sp>
      <p:pic>
        <p:nvPicPr>
          <p:cNvPr id="2050" name="Picture 2" descr="C:\Users\Elizabeth Ng\Pictures\Photos\102613\PA260040.JPG"/>
          <p:cNvPicPr>
            <a:picLocks noChangeAspect="1" noChangeArrowheads="1"/>
          </p:cNvPicPr>
          <p:nvPr/>
        </p:nvPicPr>
        <p:blipFill>
          <a:blip r:embed="rId2" cstate="print"/>
          <a:srcRect/>
          <a:stretch>
            <a:fillRect/>
          </a:stretch>
        </p:blipFill>
        <p:spPr bwMode="auto">
          <a:xfrm>
            <a:off x="1016000" y="1371600"/>
            <a:ext cx="3048000" cy="2286000"/>
          </a:xfrm>
          <a:prstGeom prst="rect">
            <a:avLst/>
          </a:prstGeom>
          <a:noFill/>
          <a:effectLst>
            <a:outerShdw blurRad="190500" dist="190500" dir="2700000" algn="ctr" rotWithShape="0">
              <a:srgbClr val="000000">
                <a:alpha val="65000"/>
              </a:srgbClr>
            </a:outerShdw>
          </a:effectLst>
        </p:spPr>
      </p:pic>
      <p:pic>
        <p:nvPicPr>
          <p:cNvPr id="2051" name="Picture 3" descr="C:\Users\Elizabeth Ng\Pictures\Photos\102613\PA260072.JPG"/>
          <p:cNvPicPr>
            <a:picLocks noChangeAspect="1" noChangeArrowheads="1"/>
          </p:cNvPicPr>
          <p:nvPr/>
        </p:nvPicPr>
        <p:blipFill>
          <a:blip r:embed="rId3" cstate="print"/>
          <a:srcRect/>
          <a:stretch>
            <a:fillRect/>
          </a:stretch>
        </p:blipFill>
        <p:spPr bwMode="auto">
          <a:xfrm>
            <a:off x="5867400" y="4267200"/>
            <a:ext cx="3048000" cy="2286000"/>
          </a:xfrm>
          <a:prstGeom prst="rect">
            <a:avLst/>
          </a:prstGeom>
          <a:noFill/>
          <a:effectLst>
            <a:outerShdw blurRad="190500" dist="190500" dir="2700000" algn="ctr" rotWithShape="0">
              <a:srgbClr val="000000">
                <a:alpha val="65000"/>
              </a:srgbClr>
            </a:outerShdw>
          </a:effectLst>
        </p:spPr>
      </p:pic>
      <p:pic>
        <p:nvPicPr>
          <p:cNvPr id="2053" name="Picture 5" descr="C:\Users\Elizabeth Ng\Pictures\Photos\101913\PA190034.JPG"/>
          <p:cNvPicPr>
            <a:picLocks noChangeAspect="1" noChangeArrowheads="1"/>
          </p:cNvPicPr>
          <p:nvPr/>
        </p:nvPicPr>
        <p:blipFill>
          <a:blip r:embed="rId4" cstate="print"/>
          <a:srcRect/>
          <a:stretch>
            <a:fillRect/>
          </a:stretch>
        </p:blipFill>
        <p:spPr bwMode="auto">
          <a:xfrm>
            <a:off x="5080000" y="1371600"/>
            <a:ext cx="3048000" cy="2286000"/>
          </a:xfrm>
          <a:prstGeom prst="rect">
            <a:avLst/>
          </a:prstGeom>
          <a:noFill/>
          <a:effectLst>
            <a:outerShdw blurRad="190500" dist="190500" dir="2700000" algn="ctr" rotWithShape="0">
              <a:srgbClr val="000000">
                <a:alpha val="65000"/>
              </a:srgbClr>
            </a:outerShdw>
          </a:effectLst>
        </p:spPr>
      </p:pic>
      <p:sp>
        <p:nvSpPr>
          <p:cNvPr id="8" name="TextBox 7"/>
          <p:cNvSpPr txBox="1"/>
          <p:nvPr/>
        </p:nvSpPr>
        <p:spPr>
          <a:xfrm>
            <a:off x="990600" y="3733800"/>
            <a:ext cx="3048000" cy="400110"/>
          </a:xfrm>
          <a:prstGeom prst="rect">
            <a:avLst/>
          </a:prstGeom>
          <a:noFill/>
        </p:spPr>
        <p:txBody>
          <a:bodyPr wrap="square" rtlCol="0">
            <a:spAutoFit/>
          </a:bodyPr>
          <a:lstStyle/>
          <a:p>
            <a:pPr algn="ctr"/>
            <a:r>
              <a:rPr lang="en-US" sz="2000" dirty="0" smtClean="0">
                <a:solidFill>
                  <a:prstClr val="white"/>
                </a:solidFill>
                <a:latin typeface="Tahoma" pitchFamily="34" charset="0"/>
                <a:ea typeface="Tahoma" pitchFamily="34" charset="0"/>
                <a:cs typeface="Tahoma" pitchFamily="34" charset="0"/>
              </a:rPr>
              <a:t>Immature</a:t>
            </a:r>
            <a:endParaRPr lang="en-US" sz="2000" dirty="0">
              <a:solidFill>
                <a:prstClr val="white"/>
              </a:solidFill>
              <a:latin typeface="Tahoma" pitchFamily="34" charset="0"/>
              <a:ea typeface="Tahoma" pitchFamily="34" charset="0"/>
              <a:cs typeface="Tahoma" pitchFamily="34" charset="0"/>
            </a:endParaRPr>
          </a:p>
        </p:txBody>
      </p:sp>
      <p:sp>
        <p:nvSpPr>
          <p:cNvPr id="9" name="TextBox 8"/>
          <p:cNvSpPr txBox="1"/>
          <p:nvPr/>
        </p:nvSpPr>
        <p:spPr>
          <a:xfrm>
            <a:off x="5105400" y="3733800"/>
            <a:ext cx="3048000" cy="400110"/>
          </a:xfrm>
          <a:prstGeom prst="rect">
            <a:avLst/>
          </a:prstGeom>
          <a:noFill/>
        </p:spPr>
        <p:txBody>
          <a:bodyPr wrap="square" rtlCol="0">
            <a:spAutoFit/>
          </a:bodyPr>
          <a:lstStyle/>
          <a:p>
            <a:pPr algn="ctr"/>
            <a:r>
              <a:rPr lang="en-US" sz="2000" dirty="0" smtClean="0">
                <a:solidFill>
                  <a:prstClr val="white"/>
                </a:solidFill>
                <a:latin typeface="Tahoma" pitchFamily="34" charset="0"/>
                <a:ea typeface="Tahoma" pitchFamily="34" charset="0"/>
                <a:cs typeface="Tahoma" pitchFamily="34" charset="0"/>
              </a:rPr>
              <a:t>Mature</a:t>
            </a:r>
            <a:endParaRPr lang="en-US" sz="2000" dirty="0">
              <a:solidFill>
                <a:prstClr val="white"/>
              </a:solidFill>
              <a:latin typeface="Tahoma" pitchFamily="34" charset="0"/>
              <a:ea typeface="Tahoma" pitchFamily="34" charset="0"/>
              <a:cs typeface="Tahoma" pitchFamily="34" charset="0"/>
            </a:endParaRPr>
          </a:p>
        </p:txBody>
      </p:sp>
      <p:pic>
        <p:nvPicPr>
          <p:cNvPr id="2054" name="Picture 6" descr="C:\Users\Elizabeth Ng\Pictures\Photos\102013\PA200081.JPG"/>
          <p:cNvPicPr>
            <a:picLocks noChangeAspect="1" noChangeArrowheads="1"/>
          </p:cNvPicPr>
          <p:nvPr/>
        </p:nvPicPr>
        <p:blipFill>
          <a:blip r:embed="rId5" cstate="print"/>
          <a:srcRect/>
          <a:stretch>
            <a:fillRect/>
          </a:stretch>
        </p:blipFill>
        <p:spPr bwMode="auto">
          <a:xfrm>
            <a:off x="228600" y="4267200"/>
            <a:ext cx="3048000" cy="2286000"/>
          </a:xfrm>
          <a:prstGeom prst="rect">
            <a:avLst/>
          </a:prstGeom>
          <a:noFill/>
          <a:effectLst>
            <a:outerShdw blurRad="190500" dist="190500" dir="2700000" algn="ctr" rotWithShape="0">
              <a:srgbClr val="000000">
                <a:alpha val="65000"/>
              </a:srgbClr>
            </a:outerShdw>
          </a:effectLst>
        </p:spPr>
      </p:pic>
      <p:sp>
        <p:nvSpPr>
          <p:cNvPr id="11" name="TextBox 10"/>
          <p:cNvSpPr txBox="1"/>
          <p:nvPr/>
        </p:nvSpPr>
        <p:spPr>
          <a:xfrm>
            <a:off x="3048000" y="5105400"/>
            <a:ext cx="3048000" cy="400110"/>
          </a:xfrm>
          <a:prstGeom prst="rect">
            <a:avLst/>
          </a:prstGeom>
          <a:noFill/>
        </p:spPr>
        <p:txBody>
          <a:bodyPr wrap="square" rtlCol="0">
            <a:spAutoFit/>
          </a:bodyPr>
          <a:lstStyle/>
          <a:p>
            <a:pPr algn="ctr"/>
            <a:r>
              <a:rPr lang="en-US" sz="2000" dirty="0" smtClean="0">
                <a:solidFill>
                  <a:prstClr val="white"/>
                </a:solidFill>
                <a:latin typeface="Tahoma" pitchFamily="34" charset="0"/>
                <a:ea typeface="Tahoma" pitchFamily="34" charset="0"/>
                <a:cs typeface="Tahoma" pitchFamily="34" charset="0"/>
              </a:rPr>
              <a:t>Non-spawning</a:t>
            </a:r>
            <a:endParaRPr lang="en-US" sz="2000" dirty="0">
              <a:solidFill>
                <a:prstClr val="white"/>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7890040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Spawning</a:t>
            </a:r>
            <a:endParaRPr lang="en-US" dirty="0"/>
          </a:p>
        </p:txBody>
      </p:sp>
      <p:graphicFrame>
        <p:nvGraphicFramePr>
          <p:cNvPr id="7" name="Chart 6"/>
          <p:cNvGraphicFramePr/>
          <p:nvPr/>
        </p:nvGraphicFramePr>
        <p:xfrm>
          <a:off x="1019175" y="1420178"/>
          <a:ext cx="7105650" cy="481012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5181600" y="3962400"/>
            <a:ext cx="2133600" cy="400110"/>
          </a:xfrm>
          <a:prstGeom prst="rect">
            <a:avLst/>
          </a:prstGeom>
          <a:noFill/>
        </p:spPr>
        <p:txBody>
          <a:bodyPr wrap="square" rtlCol="0">
            <a:spAutoFit/>
          </a:bodyPr>
          <a:lstStyle/>
          <a:p>
            <a:r>
              <a:rPr lang="en-US" sz="2000" dirty="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Spawn</a:t>
            </a:r>
          </a:p>
        </p:txBody>
      </p:sp>
      <p:sp>
        <p:nvSpPr>
          <p:cNvPr id="5" name="Rectangle 4"/>
          <p:cNvSpPr/>
          <p:nvPr/>
        </p:nvSpPr>
        <p:spPr>
          <a:xfrm>
            <a:off x="3581400" y="1828800"/>
            <a:ext cx="972061" cy="400110"/>
          </a:xfrm>
          <a:prstGeom prst="rect">
            <a:avLst/>
          </a:prstGeom>
        </p:spPr>
        <p:txBody>
          <a:bodyPr wrap="none">
            <a:spAutoFit/>
          </a:bodyPr>
          <a:lstStyle/>
          <a:p>
            <a:r>
              <a:rPr lang="en-US" sz="2000" dirty="0">
                <a:solidFill>
                  <a:prstClr val="whit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Mature</a:t>
            </a:r>
          </a:p>
        </p:txBody>
      </p:sp>
    </p:spTree>
    <p:extLst>
      <p:ext uri="{BB962C8B-B14F-4D97-AF65-F5344CB8AC3E}">
        <p14:creationId xmlns:p14="http://schemas.microsoft.com/office/powerpoint/2010/main" val="7101700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Fast initial growth</a:t>
            </a:r>
          </a:p>
          <a:p>
            <a:pPr lvl="1"/>
            <a:r>
              <a:rPr lang="en-US" dirty="0" smtClean="0"/>
              <a:t>Young age at maturity</a:t>
            </a:r>
          </a:p>
          <a:p>
            <a:pPr lvl="1"/>
            <a:r>
              <a:rPr lang="en-US" dirty="0" smtClean="0"/>
              <a:t>&gt;50% mature by age 8</a:t>
            </a:r>
          </a:p>
          <a:p>
            <a:pPr lvl="1"/>
            <a:r>
              <a:rPr lang="en-US" i="1" dirty="0" smtClean="0"/>
              <a:t>Mysis </a:t>
            </a:r>
            <a:r>
              <a:rPr lang="en-US" dirty="0" smtClean="0"/>
              <a:t>shrimp</a:t>
            </a:r>
            <a:r>
              <a:rPr lang="en-US" i="1" dirty="0" smtClean="0"/>
              <a:t> </a:t>
            </a:r>
            <a:r>
              <a:rPr lang="en-US" dirty="0" smtClean="0"/>
              <a:t>food source</a:t>
            </a:r>
            <a:endParaRPr lang="en-US" i="1" dirty="0" smtClean="0"/>
          </a:p>
        </p:txBody>
      </p:sp>
      <p:pic>
        <p:nvPicPr>
          <p:cNvPr id="4" name="Picture 2" descr="C:\Users\Elizabeth Ng\Pictures\Photos\102713\PA270088.JPG"/>
          <p:cNvPicPr>
            <a:picLocks noChangeAspect="1" noChangeArrowheads="1"/>
          </p:cNvPicPr>
          <p:nvPr/>
        </p:nvPicPr>
        <p:blipFill>
          <a:blip r:embed="rId3" cstate="print">
            <a:lum bright="20000" contrast="20000"/>
          </a:blip>
          <a:srcRect l="3333" t="24445" b="14444"/>
          <a:stretch>
            <a:fillRect/>
          </a:stretch>
        </p:blipFill>
        <p:spPr bwMode="auto">
          <a:xfrm>
            <a:off x="4810852" y="3886200"/>
            <a:ext cx="3857105" cy="1828800"/>
          </a:xfrm>
          <a:prstGeom prst="rect">
            <a:avLst/>
          </a:prstGeom>
          <a:noFill/>
          <a:effectLst>
            <a:outerShdw blurRad="190500" dist="190500" dir="2700000" algn="ctr" rotWithShape="0">
              <a:srgbClr val="000000">
                <a:alpha val="65000"/>
              </a:srgbClr>
            </a:outerShdw>
          </a:effectLst>
        </p:spPr>
      </p:pic>
      <p:pic>
        <p:nvPicPr>
          <p:cNvPr id="5" name="Picture 4" descr="C:\Users\Elizabeth Ng\Pictures\Photos\102013\PA200055.JPG"/>
          <p:cNvPicPr>
            <a:picLocks noChangeArrowheads="1"/>
          </p:cNvPicPr>
          <p:nvPr/>
        </p:nvPicPr>
        <p:blipFill>
          <a:blip r:embed="rId4" cstate="print"/>
          <a:srcRect t="13675"/>
          <a:stretch>
            <a:fillRect/>
          </a:stretch>
        </p:blipFill>
        <p:spPr bwMode="auto">
          <a:xfrm>
            <a:off x="476042" y="3886200"/>
            <a:ext cx="3858768" cy="1828800"/>
          </a:xfrm>
          <a:prstGeom prst="rect">
            <a:avLst/>
          </a:prstGeom>
          <a:noFill/>
          <a:effectLst>
            <a:outerShdw blurRad="190500" dist="190500" dir="2700000" algn="ctr" rotWithShape="0">
              <a:srgbClr val="000000">
                <a:alpha val="65000"/>
              </a:srgbClr>
            </a:outerShdw>
          </a:effectLst>
        </p:spPr>
      </p:pic>
    </p:spTree>
    <p:extLst>
      <p:ext uri="{BB962C8B-B14F-4D97-AF65-F5344CB8AC3E}">
        <p14:creationId xmlns:p14="http://schemas.microsoft.com/office/powerpoint/2010/main" val="41659234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Growth slows after age 9</a:t>
            </a:r>
          </a:p>
          <a:p>
            <a:pPr lvl="1"/>
            <a:r>
              <a:rPr lang="en-US" dirty="0" smtClean="0"/>
              <a:t>Low reproductive rate</a:t>
            </a:r>
          </a:p>
          <a:p>
            <a:pPr lvl="1"/>
            <a:r>
              <a:rPr lang="en-US" dirty="0" smtClean="0"/>
              <a:t>50% mature females do not spawn</a:t>
            </a:r>
          </a:p>
          <a:p>
            <a:pPr lvl="1"/>
            <a:r>
              <a:rPr lang="en-US" dirty="0" smtClean="0"/>
              <a:t>Prey availability</a:t>
            </a:r>
          </a:p>
          <a:p>
            <a:pPr>
              <a:buNone/>
            </a:pPr>
            <a:endParaRPr lang="en-US" dirty="0"/>
          </a:p>
        </p:txBody>
      </p:sp>
      <p:pic>
        <p:nvPicPr>
          <p:cNvPr id="4" name="Picture 3" descr="C:\Users\Elizabeth Ng\Pictures\Photos\102613\PA260072.JPG"/>
          <p:cNvPicPr>
            <a:picLocks noChangeAspect="1" noChangeArrowheads="1"/>
          </p:cNvPicPr>
          <p:nvPr/>
        </p:nvPicPr>
        <p:blipFill>
          <a:blip r:embed="rId3" cstate="print"/>
          <a:srcRect/>
          <a:stretch>
            <a:fillRect/>
          </a:stretch>
        </p:blipFill>
        <p:spPr bwMode="auto">
          <a:xfrm>
            <a:off x="5029200" y="3733800"/>
            <a:ext cx="3048000" cy="2286000"/>
          </a:xfrm>
          <a:prstGeom prst="rect">
            <a:avLst/>
          </a:prstGeom>
          <a:noFill/>
          <a:effectLst>
            <a:outerShdw blurRad="190500" dist="190500" dir="2700000" algn="ctr" rotWithShape="0">
              <a:srgbClr val="000000">
                <a:alpha val="65000"/>
              </a:srgbClr>
            </a:outerShdw>
          </a:effectLst>
        </p:spPr>
      </p:pic>
      <p:pic>
        <p:nvPicPr>
          <p:cNvPr id="5" name="Picture 2" descr="C:\Users\Elizabeth Ng\Pictures\Photos\102613\PA260080.JPG"/>
          <p:cNvPicPr>
            <a:picLocks noChangeAspect="1" noChangeArrowheads="1"/>
          </p:cNvPicPr>
          <p:nvPr/>
        </p:nvPicPr>
        <p:blipFill>
          <a:blip r:embed="rId4" cstate="print"/>
          <a:srcRect/>
          <a:stretch>
            <a:fillRect/>
          </a:stretch>
        </p:blipFill>
        <p:spPr bwMode="auto">
          <a:xfrm>
            <a:off x="1066800" y="3733800"/>
            <a:ext cx="3048000" cy="2286000"/>
          </a:xfrm>
          <a:prstGeom prst="rect">
            <a:avLst/>
          </a:prstGeom>
          <a:noFill/>
          <a:effectLst>
            <a:outerShdw blurRad="190500" dist="190500" dir="2700000" algn="ctr" rotWithShape="0">
              <a:srgbClr val="000000">
                <a:alpha val="65000"/>
              </a:srgbClr>
            </a:outerShdw>
          </a:effectLst>
        </p:spPr>
      </p:pic>
    </p:spTree>
    <p:extLst>
      <p:ext uri="{BB962C8B-B14F-4D97-AF65-F5344CB8AC3E}">
        <p14:creationId xmlns:p14="http://schemas.microsoft.com/office/powerpoint/2010/main" val="37945050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Evidence of density dependence</a:t>
            </a:r>
          </a:p>
          <a:p>
            <a:pPr lvl="1"/>
            <a:r>
              <a:rPr lang="en-US" dirty="0"/>
              <a:t>Individual growth rates</a:t>
            </a:r>
          </a:p>
          <a:p>
            <a:pPr lvl="1"/>
            <a:r>
              <a:rPr lang="en-US" dirty="0" smtClean="0"/>
              <a:t>Population growth rate</a:t>
            </a:r>
          </a:p>
          <a:p>
            <a:r>
              <a:rPr lang="en-US" dirty="0" smtClean="0"/>
              <a:t>Monitoring is important</a:t>
            </a:r>
            <a:endParaRPr lang="en-US" dirty="0"/>
          </a:p>
        </p:txBody>
      </p:sp>
      <p:grpSp>
        <p:nvGrpSpPr>
          <p:cNvPr id="5" name="Group 4"/>
          <p:cNvGrpSpPr>
            <a:grpSpLocks noChangeAspect="1"/>
          </p:cNvGrpSpPr>
          <p:nvPr/>
        </p:nvGrpSpPr>
        <p:grpSpPr>
          <a:xfrm>
            <a:off x="872138" y="3683000"/>
            <a:ext cx="7399725" cy="2174326"/>
            <a:chOff x="661080" y="3736426"/>
            <a:chExt cx="7779776" cy="2286000"/>
          </a:xfrm>
        </p:grpSpPr>
        <p:pic>
          <p:nvPicPr>
            <p:cNvPr id="4" name="Picture 2" descr="C:\Users\Elizabeth Ng\Pictures\Photos\050813OLYMP\P5080053.JPG"/>
            <p:cNvPicPr>
              <a:picLocks noChangeAspect="1" noChangeArrowheads="1"/>
            </p:cNvPicPr>
            <p:nvPr/>
          </p:nvPicPr>
          <p:blipFill>
            <a:blip r:embed="rId3" cstate="print"/>
            <a:srcRect/>
            <a:stretch>
              <a:fillRect/>
            </a:stretch>
          </p:blipFill>
          <p:spPr bwMode="auto">
            <a:xfrm>
              <a:off x="5392856" y="3736426"/>
              <a:ext cx="3048000" cy="2286000"/>
            </a:xfrm>
            <a:prstGeom prst="rect">
              <a:avLst/>
            </a:prstGeom>
            <a:noFill/>
            <a:effectLst>
              <a:outerShdw blurRad="190500" dist="190500" dir="2700000" algn="ctr" rotWithShape="0">
                <a:srgbClr val="000000">
                  <a:alpha val="65000"/>
                </a:srgbClr>
              </a:outerShdw>
            </a:effectLst>
          </p:spPr>
        </p:pic>
        <p:pic>
          <p:nvPicPr>
            <p:cNvPr id="7" name="Picture 2" descr="G:\Photos\Fish\IMGP1403.JPG"/>
            <p:cNvPicPr>
              <a:picLocks noChangeAspect="1" noChangeArrowheads="1"/>
            </p:cNvPicPr>
            <p:nvPr/>
          </p:nvPicPr>
          <p:blipFill>
            <a:blip r:embed="rId4" cstate="print"/>
            <a:srcRect t="16593" b="9051"/>
            <a:stretch>
              <a:fillRect/>
            </a:stretch>
          </p:blipFill>
          <p:spPr bwMode="auto">
            <a:xfrm>
              <a:off x="661080" y="3736426"/>
              <a:ext cx="4099243" cy="2286000"/>
            </a:xfrm>
            <a:prstGeom prst="rect">
              <a:avLst/>
            </a:prstGeom>
            <a:noFill/>
            <a:effectLst>
              <a:outerShdw blurRad="190500" dist="190500" dir="2700000" algn="ctr" rotWithShape="0">
                <a:srgbClr val="000000">
                  <a:alpha val="65000"/>
                </a:srgbClr>
              </a:outerShdw>
            </a:effectLst>
          </p:spPr>
        </p:pic>
      </p:grpSp>
    </p:spTree>
    <p:extLst>
      <p:ext uri="{BB962C8B-B14F-4D97-AF65-F5344CB8AC3E}">
        <p14:creationId xmlns:p14="http://schemas.microsoft.com/office/powerpoint/2010/main" val="5690474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Conclusions</a:t>
            </a:r>
            <a:endParaRPr lang="en-US" dirty="0"/>
          </a:p>
        </p:txBody>
      </p:sp>
      <p:sp>
        <p:nvSpPr>
          <p:cNvPr id="3" name="Content Placeholder 2"/>
          <p:cNvSpPr>
            <a:spLocks noGrp="1"/>
          </p:cNvSpPr>
          <p:nvPr>
            <p:ph idx="1"/>
          </p:nvPr>
        </p:nvSpPr>
        <p:spPr>
          <a:xfrm>
            <a:off x="628650" y="1320800"/>
            <a:ext cx="4733925" cy="5308600"/>
          </a:xfrm>
        </p:spPr>
        <p:txBody>
          <a:bodyPr/>
          <a:lstStyle/>
          <a:p>
            <a:r>
              <a:rPr lang="en-US" dirty="0" smtClean="0"/>
              <a:t>Lake Trout population</a:t>
            </a:r>
          </a:p>
          <a:p>
            <a:pPr lvl="1"/>
            <a:r>
              <a:rPr lang="en-US" dirty="0" smtClean="0"/>
              <a:t>Moderate density</a:t>
            </a:r>
          </a:p>
          <a:p>
            <a:pPr lvl="1"/>
            <a:r>
              <a:rPr lang="en-US" dirty="0" smtClean="0"/>
              <a:t>High survival</a:t>
            </a:r>
          </a:p>
          <a:p>
            <a:pPr lvl="1"/>
            <a:r>
              <a:rPr lang="en-US" dirty="0" smtClean="0"/>
              <a:t>Growth</a:t>
            </a:r>
          </a:p>
          <a:p>
            <a:pPr lvl="2"/>
            <a:r>
              <a:rPr lang="en-US" dirty="0" smtClean="0"/>
              <a:t>Initially fast</a:t>
            </a:r>
          </a:p>
          <a:p>
            <a:pPr lvl="2"/>
            <a:r>
              <a:rPr lang="en-US" dirty="0" smtClean="0"/>
              <a:t>Slows after age 9</a:t>
            </a:r>
          </a:p>
          <a:p>
            <a:pPr lvl="1"/>
            <a:r>
              <a:rPr lang="en-US" dirty="0" smtClean="0"/>
              <a:t>Poor body condition</a:t>
            </a:r>
          </a:p>
          <a:p>
            <a:pPr lvl="2"/>
            <a:r>
              <a:rPr lang="en-US" dirty="0" smtClean="0"/>
              <a:t>Opportunistic feeding</a:t>
            </a:r>
          </a:p>
          <a:p>
            <a:pPr lvl="2"/>
            <a:r>
              <a:rPr lang="en-US" dirty="0"/>
              <a:t>Low reproductive </a:t>
            </a:r>
            <a:r>
              <a:rPr lang="en-US" dirty="0" smtClean="0"/>
              <a:t>rate</a:t>
            </a:r>
          </a:p>
        </p:txBody>
      </p:sp>
      <p:pic>
        <p:nvPicPr>
          <p:cNvPr id="4" name="Picture 2" descr="C:\Users\Elizabeth Ng\Pictures\Photos\102713\PA270096.JPG"/>
          <p:cNvPicPr>
            <a:picLocks noChangeAspect="1" noChangeArrowheads="1"/>
          </p:cNvPicPr>
          <p:nvPr/>
        </p:nvPicPr>
        <p:blipFill>
          <a:blip r:embed="rId2" cstate="print"/>
          <a:srcRect/>
          <a:stretch>
            <a:fillRect/>
          </a:stretch>
        </p:blipFill>
        <p:spPr bwMode="auto">
          <a:xfrm>
            <a:off x="5362575" y="1400175"/>
            <a:ext cx="2804160" cy="2103120"/>
          </a:xfrm>
          <a:prstGeom prst="rect">
            <a:avLst/>
          </a:prstGeom>
          <a:noFill/>
          <a:effectLst>
            <a:outerShdw blurRad="190500" dist="190500" dir="2700000" algn="ctr" rotWithShape="0">
              <a:srgbClr val="000000">
                <a:alpha val="65000"/>
              </a:srgbClr>
            </a:outerShdw>
          </a:effectLst>
        </p:spPr>
      </p:pic>
      <p:pic>
        <p:nvPicPr>
          <p:cNvPr id="5" name="Picture 3" descr="C:\Users\Elizabeth Ng\Pictures\Photos\102813\PA280126.JPG"/>
          <p:cNvPicPr>
            <a:picLocks noChangeAspect="1" noChangeArrowheads="1"/>
          </p:cNvPicPr>
          <p:nvPr/>
        </p:nvPicPr>
        <p:blipFill>
          <a:blip r:embed="rId3" cstate="print">
            <a:lum bright="10000"/>
          </a:blip>
          <a:srcRect/>
          <a:stretch>
            <a:fillRect/>
          </a:stretch>
        </p:blipFill>
        <p:spPr bwMode="auto">
          <a:xfrm>
            <a:off x="5362575" y="3933825"/>
            <a:ext cx="2804160" cy="2103120"/>
          </a:xfrm>
          <a:prstGeom prst="rect">
            <a:avLst/>
          </a:prstGeom>
          <a:noFill/>
          <a:effectLst>
            <a:outerShdw blurRad="190500" dist="190500" dir="2700000" algn="ctr" rotWithShape="0">
              <a:srgbClr val="000000">
                <a:alpha val="65000"/>
              </a:srgbClr>
            </a:outerShdw>
          </a:effectLst>
        </p:spPr>
      </p:pic>
    </p:spTree>
    <p:extLst>
      <p:ext uri="{BB962C8B-B14F-4D97-AF65-F5344CB8AC3E}">
        <p14:creationId xmlns:p14="http://schemas.microsoft.com/office/powerpoint/2010/main" val="2627405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l"/>
            <a:r>
              <a:rPr lang="en-US" sz="3200" dirty="0" smtClean="0">
                <a:solidFill>
                  <a:schemeClr val="bg1"/>
                </a:solidFill>
              </a:rPr>
              <a:t>Angler Survey: 2013-14</a:t>
            </a:r>
            <a:endParaRPr lang="en-US" sz="3200" dirty="0">
              <a:solidFill>
                <a:schemeClr val="bg1"/>
              </a:solidFill>
            </a:endParaRPr>
          </a:p>
        </p:txBody>
      </p:sp>
      <p:grpSp>
        <p:nvGrpSpPr>
          <p:cNvPr id="5" name="Group 4"/>
          <p:cNvGrpSpPr/>
          <p:nvPr/>
        </p:nvGrpSpPr>
        <p:grpSpPr>
          <a:xfrm>
            <a:off x="1295400" y="1066800"/>
            <a:ext cx="6477000" cy="5486400"/>
            <a:chOff x="-304800" y="1485900"/>
            <a:chExt cx="4788629" cy="464820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485900"/>
              <a:ext cx="4788629"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274" y="2380579"/>
              <a:ext cx="2501190" cy="2191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119579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l"/>
            <a:r>
              <a:rPr lang="en-US" sz="3200" dirty="0" smtClean="0">
                <a:solidFill>
                  <a:schemeClr val="bg1"/>
                </a:solidFill>
              </a:rPr>
              <a:t>Angler Survey: 2013-14</a:t>
            </a:r>
            <a:endParaRPr lang="en-US" sz="3200" dirty="0">
              <a:solidFill>
                <a:schemeClr val="bg1"/>
              </a:solidFill>
            </a:endParaRPr>
          </a:p>
        </p:txBody>
      </p:sp>
      <p:sp>
        <p:nvSpPr>
          <p:cNvPr id="4" name="TextBox 3"/>
          <p:cNvSpPr txBox="1"/>
          <p:nvPr/>
        </p:nvSpPr>
        <p:spPr>
          <a:xfrm>
            <a:off x="1905000" y="1535668"/>
            <a:ext cx="5334000" cy="369332"/>
          </a:xfrm>
          <a:prstGeom prst="rect">
            <a:avLst/>
          </a:prstGeom>
          <a:noFill/>
        </p:spPr>
        <p:txBody>
          <a:bodyPr wrap="square" rtlCol="0">
            <a:spAutoFit/>
          </a:bodyPr>
          <a:lstStyle/>
          <a:p>
            <a:pPr algn="ctr"/>
            <a:r>
              <a:rPr lang="en-US" dirty="0" smtClean="0">
                <a:solidFill>
                  <a:prstClr val="white"/>
                </a:solidFill>
              </a:rPr>
              <a:t>Total Angler Effort = 49,941 ± 4,600 angler hours</a:t>
            </a:r>
            <a:endParaRPr lang="en-US" dirty="0">
              <a:solidFill>
                <a:prstClr val="white"/>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2057400"/>
            <a:ext cx="7085574"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12249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1" y="1076822"/>
            <a:ext cx="6857999" cy="2436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Chart 5"/>
          <p:cNvGraphicFramePr>
            <a:graphicFrameLocks/>
          </p:cNvGraphicFramePr>
          <p:nvPr>
            <p:extLst>
              <p:ext uri="{D42A27DB-BD31-4B8C-83A1-F6EECF244321}">
                <p14:modId xmlns:p14="http://schemas.microsoft.com/office/powerpoint/2010/main" val="2453245460"/>
              </p:ext>
            </p:extLst>
          </p:nvPr>
        </p:nvGraphicFramePr>
        <p:xfrm>
          <a:off x="762000" y="3657600"/>
          <a:ext cx="77724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ctrTitle" sz="quarter"/>
          </p:nvPr>
        </p:nvSpPr>
        <p:spPr/>
        <p:txBody>
          <a:bodyPr/>
          <a:lstStyle/>
          <a:p>
            <a:endParaRPr lang="en-US"/>
          </a:p>
        </p:txBody>
      </p:sp>
      <p:sp>
        <p:nvSpPr>
          <p:cNvPr id="7" name="Title 1"/>
          <p:cNvSpPr txBox="1">
            <a:spLocks/>
          </p:cNvSpPr>
          <p:nvPr/>
        </p:nvSpPr>
        <p:spPr bwMode="auto">
          <a:xfrm>
            <a:off x="-228600" y="-76200"/>
            <a:ext cx="8523514" cy="868362"/>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normAutofit/>
          </a:bodyPr>
          <a:lstStyle>
            <a:lvl1pPr algn="ctr" rtl="0" fontAlgn="base">
              <a:spcBef>
                <a:spcPct val="0"/>
              </a:spcBef>
              <a:spcAft>
                <a:spcPct val="0"/>
              </a:spcAft>
              <a:defRPr sz="5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a:lstStyle>
          <a:p>
            <a:pPr algn="l"/>
            <a:r>
              <a:rPr lang="en-US" sz="3200" kern="0" dirty="0" smtClean="0">
                <a:latin typeface="Albertus Extra Bold" pitchFamily="34" charset="0"/>
              </a:rPr>
              <a:t>Kokanee Abundance: </a:t>
            </a:r>
            <a:r>
              <a:rPr lang="en-US" sz="3200" kern="0" dirty="0" err="1" smtClean="0">
                <a:latin typeface="Albertus Extra Bold" pitchFamily="34" charset="0"/>
              </a:rPr>
              <a:t>Spawner</a:t>
            </a:r>
            <a:r>
              <a:rPr lang="en-US" sz="3200" kern="0" dirty="0">
                <a:latin typeface="Albertus Extra Bold" pitchFamily="34" charset="0"/>
              </a:rPr>
              <a:t> </a:t>
            </a:r>
            <a:r>
              <a:rPr lang="en-US" sz="3200" kern="0" dirty="0" smtClean="0">
                <a:latin typeface="Albertus Extra Bold" pitchFamily="34" charset="0"/>
              </a:rPr>
              <a:t>Counts</a:t>
            </a:r>
            <a:endParaRPr lang="en-US" sz="3200" kern="0" dirty="0">
              <a:latin typeface="Albertus Extra Bold" pitchFamily="34" charset="0"/>
            </a:endParaRPr>
          </a:p>
        </p:txBody>
      </p:sp>
    </p:spTree>
    <p:extLst>
      <p:ext uri="{BB962C8B-B14F-4D97-AF65-F5344CB8AC3E}">
        <p14:creationId xmlns:p14="http://schemas.microsoft.com/office/powerpoint/2010/main" val="37924709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6038"/>
            <a:ext cx="8523514" cy="868362"/>
          </a:xfrm>
        </p:spPr>
        <p:txBody>
          <a:bodyPr>
            <a:normAutofit/>
          </a:bodyPr>
          <a:lstStyle/>
          <a:p>
            <a:pPr algn="l"/>
            <a:r>
              <a:rPr lang="en-US" sz="3200" dirty="0" smtClean="0">
                <a:latin typeface="Albertus Extra Bold" pitchFamily="34" charset="0"/>
              </a:rPr>
              <a:t>Kokanee Abundance: Acoustics Survey</a:t>
            </a:r>
            <a:endParaRPr lang="en-US" sz="3200" dirty="0">
              <a:latin typeface="Albertus Extra Bold" pitchFamily="34" charset="0"/>
            </a:endParaRPr>
          </a:p>
        </p:txBody>
      </p:sp>
      <p:pic>
        <p:nvPicPr>
          <p:cNvPr id="7" name="Picture 6" descr="S:\Fishery\Management\Reports\2012 DJRT\Priest Lake HydroA Map 201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914400"/>
            <a:ext cx="3309983" cy="5775801"/>
          </a:xfrm>
          <a:prstGeom prst="rect">
            <a:avLst/>
          </a:prstGeom>
          <a:noFill/>
          <a:ln>
            <a:noFill/>
          </a:ln>
        </p:spPr>
      </p:pic>
      <p:pic>
        <p:nvPicPr>
          <p:cNvPr id="8" name="Chart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133600"/>
            <a:ext cx="49466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4955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350" r="9874"/>
          <a:stretch/>
        </p:blipFill>
        <p:spPr>
          <a:xfrm>
            <a:off x="1143000" y="1266091"/>
            <a:ext cx="4852555" cy="3963907"/>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7327" y="228600"/>
            <a:ext cx="1905000" cy="6391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90945" y="243895"/>
            <a:ext cx="7176655" cy="584775"/>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3200" dirty="0" err="1" smtClean="0">
                <a:solidFill>
                  <a:prstClr val="white"/>
                </a:solidFill>
              </a:rPr>
              <a:t>Westslope</a:t>
            </a:r>
            <a:r>
              <a:rPr lang="en-US" sz="3200" dirty="0" smtClean="0">
                <a:solidFill>
                  <a:prstClr val="white"/>
                </a:solidFill>
              </a:rPr>
              <a:t> Cutthroat Trout Survey</a:t>
            </a:r>
            <a:endParaRPr lang="en-US" sz="3200" dirty="0">
              <a:solidFill>
                <a:prstClr val="white"/>
              </a:solidFill>
            </a:endParaRPr>
          </a:p>
        </p:txBody>
      </p:sp>
      <p:sp>
        <p:nvSpPr>
          <p:cNvPr id="6" name="TextBox 5"/>
          <p:cNvSpPr txBox="1"/>
          <p:nvPr/>
        </p:nvSpPr>
        <p:spPr>
          <a:xfrm>
            <a:off x="1137138" y="5486400"/>
            <a:ext cx="6019800" cy="830997"/>
          </a:xfrm>
          <a:prstGeom prst="rect">
            <a:avLst/>
          </a:prstGeom>
          <a:noFill/>
        </p:spPr>
        <p:txBody>
          <a:bodyPr wrap="square" rtlCol="0">
            <a:spAutoFit/>
          </a:bodyPr>
          <a:lstStyle/>
          <a:p>
            <a:pPr marL="285750" indent="-285750">
              <a:buFont typeface="Arial" pitchFamily="34" charset="0"/>
              <a:buChar char="•"/>
            </a:pPr>
            <a:r>
              <a:rPr lang="en-US" sz="2400" dirty="0" smtClean="0">
                <a:solidFill>
                  <a:srgbClr val="FFFFFF"/>
                </a:solidFill>
                <a:latin typeface="Tahoma"/>
                <a:cs typeface="Arial"/>
              </a:rPr>
              <a:t>Widespread distribution</a:t>
            </a:r>
          </a:p>
          <a:p>
            <a:pPr marL="285750" indent="-285750">
              <a:buFont typeface="Arial" pitchFamily="34" charset="0"/>
              <a:buChar char="•"/>
            </a:pPr>
            <a:r>
              <a:rPr lang="en-US" sz="2400" dirty="0" smtClean="0">
                <a:solidFill>
                  <a:srgbClr val="FFFFFF"/>
                </a:solidFill>
                <a:latin typeface="Tahoma"/>
                <a:cs typeface="Arial"/>
              </a:rPr>
              <a:t>Low density</a:t>
            </a:r>
            <a:endParaRPr lang="en-US" sz="2400" dirty="0">
              <a:solidFill>
                <a:srgbClr val="FFFFFF"/>
              </a:solidFill>
              <a:latin typeface="Tahoma"/>
              <a:cs typeface="Arial"/>
            </a:endParaRPr>
          </a:p>
        </p:txBody>
      </p:sp>
    </p:spTree>
    <p:extLst>
      <p:ext uri="{BB962C8B-B14F-4D97-AF65-F5344CB8AC3E}">
        <p14:creationId xmlns:p14="http://schemas.microsoft.com/office/powerpoint/2010/main" val="25934357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0"/>
            <a:ext cx="8540750" cy="838200"/>
          </a:xfrm>
        </p:spPr>
        <p:txBody>
          <a:bodyPr/>
          <a:lstStyle/>
          <a:p>
            <a:pPr algn="l"/>
            <a:r>
              <a:rPr lang="en-US" sz="3200" dirty="0" smtClean="0"/>
              <a:t>Lake Trout Angling Mortality Study</a:t>
            </a:r>
            <a:endParaRPr lang="en-US" sz="3200"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732" r="19451"/>
          <a:stretch/>
        </p:blipFill>
        <p:spPr bwMode="auto">
          <a:xfrm>
            <a:off x="304800" y="1088571"/>
            <a:ext cx="4131500" cy="5464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3581400"/>
            <a:ext cx="39624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724400" y="1343561"/>
            <a:ext cx="4267200" cy="1323439"/>
          </a:xfrm>
          <a:prstGeom prst="rect">
            <a:avLst/>
          </a:prstGeom>
          <a:noFill/>
        </p:spPr>
        <p:txBody>
          <a:bodyPr wrap="square" rtlCol="0">
            <a:spAutoFit/>
          </a:bodyPr>
          <a:lstStyle/>
          <a:p>
            <a:pPr marL="285750" indent="-285750">
              <a:lnSpc>
                <a:spcPct val="200000"/>
              </a:lnSpc>
              <a:buFont typeface="Arial" pitchFamily="34" charset="0"/>
              <a:buChar char="•"/>
            </a:pPr>
            <a:r>
              <a:rPr lang="en-US" sz="2000" dirty="0" smtClean="0"/>
              <a:t>Tagged/Released 196 Lake Trout</a:t>
            </a:r>
          </a:p>
          <a:p>
            <a:pPr marL="285750" indent="-285750">
              <a:lnSpc>
                <a:spcPct val="200000"/>
              </a:lnSpc>
              <a:buFont typeface="Arial" pitchFamily="34" charset="0"/>
              <a:buChar char="•"/>
            </a:pPr>
            <a:r>
              <a:rPr lang="en-US" sz="2000" dirty="0" smtClean="0"/>
              <a:t>30% Mortality @ 20 Days</a:t>
            </a:r>
            <a:endParaRPr lang="en-US" sz="2000" dirty="0"/>
          </a:p>
        </p:txBody>
      </p:sp>
    </p:spTree>
    <p:extLst>
      <p:ext uri="{BB962C8B-B14F-4D97-AF65-F5344CB8AC3E}">
        <p14:creationId xmlns:p14="http://schemas.microsoft.com/office/powerpoint/2010/main" val="33035152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301625" y="0"/>
            <a:ext cx="8540750" cy="1143000"/>
          </a:xfrm>
        </p:spPr>
        <p:txBody>
          <a:bodyPr>
            <a:normAutofit/>
          </a:bodyPr>
          <a:lstStyle/>
          <a:p>
            <a:pPr algn="l"/>
            <a:r>
              <a:rPr lang="en-US" sz="3600" dirty="0" smtClean="0">
                <a:solidFill>
                  <a:schemeClr val="bg1"/>
                </a:solidFill>
              </a:rPr>
              <a:t>Summary</a:t>
            </a:r>
            <a:endParaRPr lang="en-US" sz="3600" dirty="0">
              <a:solidFill>
                <a:schemeClr val="bg1"/>
              </a:solidFill>
            </a:endParaRPr>
          </a:p>
        </p:txBody>
      </p:sp>
      <p:sp>
        <p:nvSpPr>
          <p:cNvPr id="2" name="TextBox 1"/>
          <p:cNvSpPr txBox="1"/>
          <p:nvPr/>
        </p:nvSpPr>
        <p:spPr>
          <a:xfrm>
            <a:off x="293914" y="1524000"/>
            <a:ext cx="9154886" cy="5509200"/>
          </a:xfrm>
          <a:prstGeom prst="rect">
            <a:avLst/>
          </a:prstGeom>
          <a:noFill/>
        </p:spPr>
        <p:txBody>
          <a:bodyPr wrap="square" rtlCol="0">
            <a:spAutoFit/>
          </a:bodyPr>
          <a:lstStyle/>
          <a:p>
            <a:pPr marL="285750" indent="-285750">
              <a:buFont typeface="Arial" pitchFamily="34" charset="0"/>
              <a:buChar char="•"/>
            </a:pPr>
            <a:r>
              <a:rPr lang="en-US" sz="2400" dirty="0" smtClean="0">
                <a:solidFill>
                  <a:prstClr val="white"/>
                </a:solidFill>
              </a:rPr>
              <a:t>Lake trout population is smaller than originally thought</a:t>
            </a:r>
          </a:p>
          <a:p>
            <a:pPr marL="285750" indent="-285750">
              <a:buFont typeface="Arial" pitchFamily="34" charset="0"/>
              <a:buChar char="•"/>
            </a:pPr>
            <a:r>
              <a:rPr lang="en-US" sz="2400" dirty="0" smtClean="0">
                <a:solidFill>
                  <a:prstClr val="white"/>
                </a:solidFill>
              </a:rPr>
              <a:t>Lake trout growth conditions are good for younger fish, but poor        for older fish</a:t>
            </a:r>
          </a:p>
          <a:p>
            <a:pPr marL="285750" indent="-285750">
              <a:buFont typeface="Arial" pitchFamily="34" charset="0"/>
              <a:buChar char="•"/>
            </a:pPr>
            <a:r>
              <a:rPr lang="en-US" sz="2400" dirty="0" smtClean="0">
                <a:solidFill>
                  <a:prstClr val="white"/>
                </a:solidFill>
              </a:rPr>
              <a:t>Lake trout reproductive rate is low</a:t>
            </a:r>
          </a:p>
          <a:p>
            <a:pPr marL="285750" indent="-285750">
              <a:buFont typeface="Arial" pitchFamily="34" charset="0"/>
              <a:buChar char="•"/>
            </a:pPr>
            <a:r>
              <a:rPr lang="en-US" sz="2400" dirty="0" smtClean="0">
                <a:solidFill>
                  <a:prstClr val="white"/>
                </a:solidFill>
              </a:rPr>
              <a:t>Kokanee have increased and add diversity to fishery, but far below    historical abundance</a:t>
            </a:r>
          </a:p>
          <a:p>
            <a:pPr marL="285750" indent="-285750">
              <a:buFont typeface="Arial" pitchFamily="34" charset="0"/>
              <a:buChar char="•"/>
            </a:pPr>
            <a:endParaRPr lang="en-US" sz="800" dirty="0" smtClean="0">
              <a:solidFill>
                <a:prstClr val="white"/>
              </a:solidFill>
            </a:endParaRPr>
          </a:p>
          <a:p>
            <a:pPr marL="285750" indent="-285750">
              <a:buFont typeface="Arial" pitchFamily="34" charset="0"/>
              <a:buChar char="•"/>
            </a:pPr>
            <a:r>
              <a:rPr lang="en-US" sz="2400" dirty="0">
                <a:solidFill>
                  <a:prstClr val="white"/>
                </a:solidFill>
              </a:rPr>
              <a:t>Cutthroat are widely distributed, </a:t>
            </a:r>
            <a:r>
              <a:rPr lang="en-US" sz="2400" dirty="0" smtClean="0">
                <a:solidFill>
                  <a:prstClr val="white"/>
                </a:solidFill>
              </a:rPr>
              <a:t> but at low density</a:t>
            </a:r>
          </a:p>
          <a:p>
            <a:pPr marL="285750" indent="-285750">
              <a:buFont typeface="Arial" pitchFamily="34" charset="0"/>
              <a:buChar char="•"/>
            </a:pPr>
            <a:endParaRPr lang="en-US" sz="800" dirty="0" smtClean="0">
              <a:solidFill>
                <a:prstClr val="white"/>
              </a:solidFill>
            </a:endParaRPr>
          </a:p>
          <a:p>
            <a:pPr marL="285750" indent="-285750">
              <a:buFont typeface="Arial" pitchFamily="34" charset="0"/>
              <a:buChar char="•"/>
            </a:pPr>
            <a:r>
              <a:rPr lang="en-US" sz="2400" dirty="0" smtClean="0">
                <a:solidFill>
                  <a:prstClr val="white"/>
                </a:solidFill>
              </a:rPr>
              <a:t>Bull trout in Upper Priest drainage are stable or increasing</a:t>
            </a:r>
          </a:p>
          <a:p>
            <a:pPr marL="285750" indent="-285750">
              <a:buFont typeface="Arial" pitchFamily="34" charset="0"/>
              <a:buChar char="•"/>
            </a:pPr>
            <a:r>
              <a:rPr lang="en-US" sz="2400" dirty="0" smtClean="0">
                <a:solidFill>
                  <a:prstClr val="white"/>
                </a:solidFill>
              </a:rPr>
              <a:t>Angler effort and harvest are fairly stable</a:t>
            </a:r>
          </a:p>
          <a:p>
            <a:pPr marL="285750" indent="-285750">
              <a:buFont typeface="Arial" pitchFamily="34" charset="0"/>
              <a:buChar char="•"/>
            </a:pPr>
            <a:r>
              <a:rPr lang="en-US" sz="2400" dirty="0" smtClean="0">
                <a:solidFill>
                  <a:prstClr val="white"/>
                </a:solidFill>
              </a:rPr>
              <a:t>Post-release angling mortality contributes to higher “harvest”             by anglers than survey indicated</a:t>
            </a:r>
          </a:p>
          <a:p>
            <a:pPr marL="285750" indent="-285750">
              <a:buFont typeface="Arial" pitchFamily="34" charset="0"/>
              <a:buChar char="•"/>
            </a:pPr>
            <a:endParaRPr lang="en-US" sz="2400" dirty="0" smtClean="0">
              <a:solidFill>
                <a:prstClr val="white"/>
              </a:solidFill>
            </a:endParaRPr>
          </a:p>
          <a:p>
            <a:pPr marL="285750" indent="-285750">
              <a:buFont typeface="Arial" pitchFamily="34" charset="0"/>
              <a:buChar char="•"/>
            </a:pPr>
            <a:endParaRPr lang="en-US" sz="2400" dirty="0" smtClean="0">
              <a:solidFill>
                <a:srgbClr val="1F497D">
                  <a:lumMod val="75000"/>
                </a:srgbClr>
              </a:solidFill>
            </a:endParaRPr>
          </a:p>
          <a:p>
            <a:endParaRPr lang="en-US" sz="2400" dirty="0">
              <a:solidFill>
                <a:srgbClr val="1F497D">
                  <a:lumMod val="75000"/>
                </a:srgbClr>
              </a:solidFill>
            </a:endParaRPr>
          </a:p>
        </p:txBody>
      </p:sp>
      <p:sp>
        <p:nvSpPr>
          <p:cNvPr id="6" name="Title 1"/>
          <p:cNvSpPr txBox="1">
            <a:spLocks/>
          </p:cNvSpPr>
          <p:nvPr/>
        </p:nvSpPr>
        <p:spPr>
          <a:xfrm>
            <a:off x="228600"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3200" dirty="0">
              <a:solidFill>
                <a:prstClr val="white"/>
              </a:solidFill>
            </a:endParaRPr>
          </a:p>
        </p:txBody>
      </p:sp>
    </p:spTree>
    <p:extLst>
      <p:ext uri="{BB962C8B-B14F-4D97-AF65-F5344CB8AC3E}">
        <p14:creationId xmlns:p14="http://schemas.microsoft.com/office/powerpoint/2010/main" val="108414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Elizabeth Ng\Pictures\Photos\051513OLYMP\P5150016.JPG"/>
          <p:cNvPicPr>
            <a:picLocks noChangeAspect="1" noChangeArrowheads="1"/>
          </p:cNvPicPr>
          <p:nvPr/>
        </p:nvPicPr>
        <p:blipFill>
          <a:blip r:embed="rId2" cstate="print"/>
          <a:srcRect t="14306"/>
          <a:stretch>
            <a:fillRect/>
          </a:stretch>
        </p:blipFill>
        <p:spPr bwMode="auto">
          <a:xfrm>
            <a:off x="0" y="0"/>
            <a:ext cx="9144000" cy="6858000"/>
          </a:xfrm>
          <a:prstGeom prst="rect">
            <a:avLst/>
          </a:prstGeom>
          <a:noFill/>
        </p:spPr>
      </p:pic>
      <p:sp>
        <p:nvSpPr>
          <p:cNvPr id="3" name="TextBox 2"/>
          <p:cNvSpPr txBox="1"/>
          <p:nvPr/>
        </p:nvSpPr>
        <p:spPr>
          <a:xfrm>
            <a:off x="293914" y="4256544"/>
            <a:ext cx="9154886" cy="2677656"/>
          </a:xfrm>
          <a:prstGeom prst="rect">
            <a:avLst/>
          </a:prstGeom>
          <a:noFill/>
        </p:spPr>
        <p:txBody>
          <a:bodyPr wrap="square" rtlCol="0">
            <a:spAutoFit/>
          </a:bodyPr>
          <a:lstStyle/>
          <a:p>
            <a:pPr marL="285750" indent="-285750">
              <a:buFont typeface="Arial" pitchFamily="34" charset="0"/>
              <a:buChar char="•"/>
            </a:pPr>
            <a:r>
              <a:rPr lang="en-US" sz="2800" dirty="0" smtClean="0">
                <a:solidFill>
                  <a:prstClr val="white"/>
                </a:solidFill>
              </a:rPr>
              <a:t>Continue to gather relevant information </a:t>
            </a:r>
          </a:p>
          <a:p>
            <a:pPr marL="285750" indent="-285750">
              <a:buFont typeface="Arial" pitchFamily="34" charset="0"/>
              <a:buChar char="•"/>
            </a:pPr>
            <a:r>
              <a:rPr lang="en-US" sz="2800" dirty="0" smtClean="0">
                <a:solidFill>
                  <a:prstClr val="white"/>
                </a:solidFill>
              </a:rPr>
              <a:t>Stakeholder group is actively engaged </a:t>
            </a:r>
          </a:p>
          <a:p>
            <a:pPr marL="285750" indent="-285750">
              <a:buFont typeface="Arial" pitchFamily="34" charset="0"/>
              <a:buChar char="•"/>
            </a:pPr>
            <a:r>
              <a:rPr lang="en-US" sz="2800" dirty="0" smtClean="0">
                <a:solidFill>
                  <a:prstClr val="white"/>
                </a:solidFill>
              </a:rPr>
              <a:t>Long-term management plan will be developed by 2017</a:t>
            </a:r>
          </a:p>
          <a:p>
            <a:pPr marL="285750" indent="-285750">
              <a:buFont typeface="Arial" pitchFamily="34" charset="0"/>
              <a:buChar char="•"/>
            </a:pPr>
            <a:endParaRPr lang="en-US" sz="2800" dirty="0" smtClean="0">
              <a:solidFill>
                <a:prstClr val="white"/>
              </a:solidFill>
            </a:endParaRPr>
          </a:p>
          <a:p>
            <a:pPr marL="285750" indent="-285750">
              <a:buFont typeface="Arial" pitchFamily="34" charset="0"/>
              <a:buChar char="•"/>
            </a:pPr>
            <a:endParaRPr lang="en-US" sz="2800" dirty="0" smtClean="0">
              <a:solidFill>
                <a:srgbClr val="1F497D">
                  <a:lumMod val="75000"/>
                </a:srgbClr>
              </a:solidFill>
            </a:endParaRPr>
          </a:p>
          <a:p>
            <a:endParaRPr lang="en-US" sz="2800" dirty="0">
              <a:solidFill>
                <a:srgbClr val="1F497D">
                  <a:lumMod val="75000"/>
                </a:srgbClr>
              </a:solidFill>
            </a:endParaRPr>
          </a:p>
        </p:txBody>
      </p:sp>
      <p:sp>
        <p:nvSpPr>
          <p:cNvPr id="5" name="Title 1"/>
          <p:cNvSpPr txBox="1">
            <a:spLocks/>
          </p:cNvSpPr>
          <p:nvPr/>
        </p:nvSpPr>
        <p:spPr>
          <a:xfrm>
            <a:off x="374650" y="228600"/>
            <a:ext cx="8540750" cy="1143000"/>
          </a:xfrm>
          <a:prstGeom prst="rect">
            <a:avLst/>
          </a:prstGeom>
        </p:spPr>
        <p:txBody>
          <a:bodyPr>
            <a:normAutofit/>
          </a:bodyPr>
          <a:lstStyle>
            <a:lvl1pPr marL="54864" algn="ctr" defTabSz="914400" rtl="0" eaLnBrk="1" latinLnBrk="0" hangingPunct="1">
              <a:lnSpc>
                <a:spcPct val="90000"/>
              </a:lnSpc>
              <a:spcBef>
                <a:spcPct val="0"/>
              </a:spcBef>
              <a:buNone/>
              <a:defRPr kumimoji="0" lang="en-US" sz="4000" kern="1200" dirty="0">
                <a:solidFill>
                  <a:schemeClr val="bg1"/>
                </a:solidFill>
                <a:effectLst>
                  <a:outerShdw blurRad="190500" dist="190500" dir="2700000" algn="tl" rotWithShape="0">
                    <a:srgbClr val="000000">
                      <a:alpha val="65000"/>
                    </a:srgbClr>
                  </a:outerShdw>
                </a:effectLst>
                <a:latin typeface="Tahoma" charset="0"/>
                <a:ea typeface="+mj-ea"/>
                <a:cs typeface="+mj-cs"/>
              </a:defRPr>
            </a:lvl1pPr>
          </a:lstStyle>
          <a:p>
            <a:pPr algn="l"/>
            <a:r>
              <a:rPr lang="en-US" sz="3600" smtClean="0"/>
              <a:t>Future Direction</a:t>
            </a:r>
            <a:endParaRPr lang="en-US" sz="3600"/>
          </a:p>
        </p:txBody>
      </p:sp>
    </p:spTree>
    <p:extLst>
      <p:ext uri="{BB962C8B-B14F-4D97-AF65-F5344CB8AC3E}">
        <p14:creationId xmlns:p14="http://schemas.microsoft.com/office/powerpoint/2010/main" val="14080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Elizabeth Ng\Pictures\Folder Photos\Landscapes\Sunrise\P5150016.JPG"/>
          <p:cNvPicPr>
            <a:picLocks noChangeAspect="1" noChangeArrowheads="1"/>
          </p:cNvPicPr>
          <p:nvPr/>
        </p:nvPicPr>
        <p:blipFill>
          <a:blip r:embed="rId3" cstate="print"/>
          <a:srcRect t="12639"/>
          <a:stretch>
            <a:fillRect/>
          </a:stretch>
        </p:blipFill>
        <p:spPr bwMode="auto">
          <a:xfrm>
            <a:off x="0" y="1"/>
            <a:ext cx="9144000" cy="6858000"/>
          </a:xfrm>
          <a:prstGeom prst="rect">
            <a:avLst/>
          </a:prstGeom>
          <a:noFill/>
        </p:spPr>
      </p:pic>
      <p:grpSp>
        <p:nvGrpSpPr>
          <p:cNvPr id="19" name="Group 18"/>
          <p:cNvGrpSpPr/>
          <p:nvPr/>
        </p:nvGrpSpPr>
        <p:grpSpPr>
          <a:xfrm>
            <a:off x="355990" y="457200"/>
            <a:ext cx="1885615" cy="5026656"/>
            <a:chOff x="323458" y="457200"/>
            <a:chExt cx="1885615" cy="5026656"/>
          </a:xfrm>
        </p:grpSpPr>
        <p:pic>
          <p:nvPicPr>
            <p:cNvPr id="14" name="Picture 13"/>
            <p:cNvPicPr>
              <a:picLocks noChangeAspect="1"/>
            </p:cNvPicPr>
            <p:nvPr/>
          </p:nvPicPr>
          <p:blipFill>
            <a:blip r:embed="rId4" cstate="print">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323458" y="4419600"/>
              <a:ext cx="1885615" cy="1064256"/>
            </a:xfrm>
            <a:prstGeom prst="rect">
              <a:avLst/>
            </a:prstGeom>
            <a:effectLst>
              <a:outerShdw blurRad="190500" dist="190500" dir="2700000" algn="ctr" rotWithShape="0">
                <a:srgbClr val="000000">
                  <a:alpha val="65000"/>
                </a:srgbClr>
              </a:outerShdw>
            </a:effectLst>
          </p:spPr>
        </p:pic>
        <p:pic>
          <p:nvPicPr>
            <p:cNvPr id="8" name="Picture 7" descr="vandal logo SH.png"/>
            <p:cNvPicPr>
              <a:picLocks noChangeAspect="1"/>
            </p:cNvPicPr>
            <p:nvPr/>
          </p:nvPicPr>
          <p:blipFill>
            <a:blip r:embed="rId5" cstate="print"/>
            <a:stretch>
              <a:fillRect/>
            </a:stretch>
          </p:blipFill>
          <p:spPr>
            <a:xfrm>
              <a:off x="397376" y="2440511"/>
              <a:ext cx="1040221" cy="1214977"/>
            </a:xfrm>
            <a:prstGeom prst="rect">
              <a:avLst/>
            </a:prstGeom>
            <a:effectLst>
              <a:outerShdw blurRad="190500" dist="190500" dir="2700000" algn="ctr" rotWithShape="0">
                <a:srgbClr val="000000">
                  <a:alpha val="65000"/>
                </a:srgbClr>
              </a:outerShdw>
            </a:effectLst>
          </p:spPr>
        </p:pic>
        <p:pic>
          <p:nvPicPr>
            <p:cNvPr id="7" name="Picture 6" descr="IDFG logo.tif"/>
            <p:cNvPicPr>
              <a:picLocks noChangeAspect="1"/>
            </p:cNvPicPr>
            <p:nvPr/>
          </p:nvPicPr>
          <p:blipFill>
            <a:blip r:embed="rId6" cstate="print"/>
            <a:stretch>
              <a:fillRect/>
            </a:stretch>
          </p:blipFill>
          <p:spPr>
            <a:xfrm>
              <a:off x="323458" y="457200"/>
              <a:ext cx="1244210" cy="1424777"/>
            </a:xfrm>
            <a:prstGeom prst="rect">
              <a:avLst/>
            </a:prstGeom>
            <a:effectLst>
              <a:outerShdw blurRad="190500" dist="190500" dir="2700000" algn="ctr" rotWithShape="0">
                <a:srgbClr val="000000">
                  <a:alpha val="65000"/>
                </a:srgbClr>
              </a:outerShdw>
            </a:effectLst>
          </p:spPr>
        </p:pic>
      </p:grpSp>
      <p:sp>
        <p:nvSpPr>
          <p:cNvPr id="2" name="TextBox 1"/>
          <p:cNvSpPr txBox="1"/>
          <p:nvPr/>
        </p:nvSpPr>
        <p:spPr>
          <a:xfrm>
            <a:off x="1752600" y="457200"/>
            <a:ext cx="2286000" cy="923330"/>
          </a:xfrm>
          <a:prstGeom prst="rect">
            <a:avLst/>
          </a:prstGeom>
          <a:noFill/>
        </p:spPr>
        <p:txBody>
          <a:bodyPr wrap="square" rtlCol="0">
            <a:spAutoFit/>
          </a:bodyPr>
          <a:lstStyle/>
          <a:p>
            <a:r>
              <a:rPr lang="en-US" dirty="0" smtClean="0">
                <a:solidFill>
                  <a:schemeClr val="bg1"/>
                </a:solidFill>
              </a:rPr>
              <a:t>Jim Fredericks</a:t>
            </a:r>
          </a:p>
          <a:p>
            <a:r>
              <a:rPr lang="en-US" dirty="0" smtClean="0">
                <a:solidFill>
                  <a:schemeClr val="bg1"/>
                </a:solidFill>
              </a:rPr>
              <a:t>Rob Ryan</a:t>
            </a:r>
          </a:p>
          <a:p>
            <a:r>
              <a:rPr lang="en-US" dirty="0" smtClean="0">
                <a:solidFill>
                  <a:schemeClr val="bg1"/>
                </a:solidFill>
              </a:rPr>
              <a:t>Many other IDFG staff</a:t>
            </a:r>
            <a:endParaRPr lang="en-US" dirty="0">
              <a:solidFill>
                <a:schemeClr val="bg1"/>
              </a:solidFill>
            </a:endParaRPr>
          </a:p>
        </p:txBody>
      </p:sp>
      <p:sp>
        <p:nvSpPr>
          <p:cNvPr id="3" name="TextBox 2"/>
          <p:cNvSpPr txBox="1"/>
          <p:nvPr/>
        </p:nvSpPr>
        <p:spPr>
          <a:xfrm>
            <a:off x="1752600" y="2440511"/>
            <a:ext cx="2819400" cy="646331"/>
          </a:xfrm>
          <a:prstGeom prst="rect">
            <a:avLst/>
          </a:prstGeom>
          <a:noFill/>
        </p:spPr>
        <p:txBody>
          <a:bodyPr wrap="square" rtlCol="0">
            <a:spAutoFit/>
          </a:bodyPr>
          <a:lstStyle/>
          <a:p>
            <a:r>
              <a:rPr lang="en-US" dirty="0" smtClean="0">
                <a:solidFill>
                  <a:schemeClr val="bg1"/>
                </a:solidFill>
              </a:rPr>
              <a:t>Elizabeth Ng</a:t>
            </a:r>
          </a:p>
          <a:p>
            <a:r>
              <a:rPr lang="en-US" dirty="0" smtClean="0">
                <a:solidFill>
                  <a:schemeClr val="bg1"/>
                </a:solidFill>
              </a:rPr>
              <a:t>Mike Quist</a:t>
            </a:r>
            <a:endParaRPr lang="en-US" dirty="0">
              <a:solidFill>
                <a:schemeClr val="bg1"/>
              </a:solidFill>
            </a:endParaRPr>
          </a:p>
        </p:txBody>
      </p:sp>
      <p:pic>
        <p:nvPicPr>
          <p:cNvPr id="2050" name="Picture 2" descr="Image result for us fish and wildlife servic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94514" y="457200"/>
            <a:ext cx="1295400" cy="15544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629400" y="457200"/>
            <a:ext cx="1828800" cy="369332"/>
          </a:xfrm>
          <a:prstGeom prst="rect">
            <a:avLst/>
          </a:prstGeom>
          <a:noFill/>
        </p:spPr>
        <p:txBody>
          <a:bodyPr wrap="square" rtlCol="0">
            <a:spAutoFit/>
          </a:bodyPr>
          <a:lstStyle/>
          <a:p>
            <a:r>
              <a:rPr lang="en-US" dirty="0" smtClean="0">
                <a:solidFill>
                  <a:schemeClr val="bg1"/>
                </a:solidFill>
              </a:rPr>
              <a:t>Scott Deeds</a:t>
            </a:r>
            <a:endParaRPr lang="en-US" dirty="0">
              <a:solidFill>
                <a:schemeClr val="bg1"/>
              </a:solidFill>
            </a:endParaRPr>
          </a:p>
        </p:txBody>
      </p:sp>
      <p:sp>
        <p:nvSpPr>
          <p:cNvPr id="11" name="TextBox 10"/>
          <p:cNvSpPr txBox="1"/>
          <p:nvPr/>
        </p:nvSpPr>
        <p:spPr>
          <a:xfrm>
            <a:off x="4572000" y="3655488"/>
            <a:ext cx="4191000" cy="3139321"/>
          </a:xfrm>
          <a:prstGeom prst="rect">
            <a:avLst/>
          </a:prstGeom>
          <a:noFill/>
        </p:spPr>
        <p:txBody>
          <a:bodyPr wrap="square" numCol="2" rtlCol="0">
            <a:spAutoFit/>
          </a:bodyPr>
          <a:lstStyle/>
          <a:p>
            <a:r>
              <a:rPr lang="en-US" dirty="0" smtClean="0">
                <a:solidFill>
                  <a:schemeClr val="bg1"/>
                </a:solidFill>
              </a:rPr>
              <a:t>Delbert Jepson</a:t>
            </a:r>
          </a:p>
          <a:p>
            <a:r>
              <a:rPr lang="en-US" dirty="0" smtClean="0">
                <a:solidFill>
                  <a:schemeClr val="bg1"/>
                </a:solidFill>
              </a:rPr>
              <a:t>Bob Davis</a:t>
            </a:r>
          </a:p>
          <a:p>
            <a:r>
              <a:rPr lang="en-US" dirty="0" smtClean="0">
                <a:solidFill>
                  <a:schemeClr val="bg1"/>
                </a:solidFill>
              </a:rPr>
              <a:t>Steve Booth</a:t>
            </a:r>
          </a:p>
          <a:p>
            <a:r>
              <a:rPr lang="en-US" dirty="0" smtClean="0">
                <a:solidFill>
                  <a:schemeClr val="bg1"/>
                </a:solidFill>
              </a:rPr>
              <a:t>Kristi Huling</a:t>
            </a:r>
          </a:p>
          <a:p>
            <a:r>
              <a:rPr lang="en-US" dirty="0" smtClean="0">
                <a:solidFill>
                  <a:schemeClr val="bg1"/>
                </a:solidFill>
              </a:rPr>
              <a:t>Ken Hagman</a:t>
            </a:r>
          </a:p>
          <a:p>
            <a:r>
              <a:rPr lang="en-US" dirty="0" smtClean="0">
                <a:solidFill>
                  <a:schemeClr val="bg1"/>
                </a:solidFill>
              </a:rPr>
              <a:t>Gair Petrie</a:t>
            </a:r>
          </a:p>
          <a:p>
            <a:endParaRPr lang="en-US" dirty="0" smtClean="0">
              <a:solidFill>
                <a:schemeClr val="bg1"/>
              </a:solidFill>
            </a:endParaRPr>
          </a:p>
          <a:p>
            <a:endParaRPr lang="en-US" dirty="0">
              <a:solidFill>
                <a:schemeClr val="bg1"/>
              </a:solidFill>
            </a:endParaRPr>
          </a:p>
          <a:p>
            <a:endParaRPr lang="en-US" dirty="0" smtClean="0">
              <a:solidFill>
                <a:schemeClr val="bg1"/>
              </a:solidFill>
            </a:endParaRPr>
          </a:p>
          <a:p>
            <a:endParaRPr lang="en-US" dirty="0">
              <a:solidFill>
                <a:schemeClr val="bg1"/>
              </a:solidFill>
            </a:endParaRPr>
          </a:p>
          <a:p>
            <a:endParaRPr lang="en-US" dirty="0" smtClean="0">
              <a:solidFill>
                <a:schemeClr val="bg1"/>
              </a:solidFill>
            </a:endParaRPr>
          </a:p>
          <a:p>
            <a:r>
              <a:rPr lang="en-US" dirty="0" smtClean="0">
                <a:solidFill>
                  <a:schemeClr val="bg1"/>
                </a:solidFill>
              </a:rPr>
              <a:t>Rich Lindsey</a:t>
            </a:r>
          </a:p>
          <a:p>
            <a:r>
              <a:rPr lang="en-US" dirty="0" smtClean="0">
                <a:solidFill>
                  <a:schemeClr val="bg1"/>
                </a:solidFill>
              </a:rPr>
              <a:t>Rick Horey</a:t>
            </a:r>
          </a:p>
          <a:p>
            <a:r>
              <a:rPr lang="en-US" dirty="0" smtClean="0">
                <a:solidFill>
                  <a:schemeClr val="bg1"/>
                </a:solidFill>
              </a:rPr>
              <a:t>Randy Phelps</a:t>
            </a:r>
          </a:p>
          <a:p>
            <a:r>
              <a:rPr lang="en-US" dirty="0" smtClean="0">
                <a:solidFill>
                  <a:schemeClr val="bg1"/>
                </a:solidFill>
              </a:rPr>
              <a:t>Grant </a:t>
            </a:r>
            <a:r>
              <a:rPr lang="en-US" dirty="0" err="1" smtClean="0">
                <a:solidFill>
                  <a:schemeClr val="bg1"/>
                </a:solidFill>
              </a:rPr>
              <a:t>Brockus</a:t>
            </a:r>
            <a:endParaRPr lang="en-US" dirty="0" smtClean="0">
              <a:solidFill>
                <a:schemeClr val="bg1"/>
              </a:solidFill>
            </a:endParaRPr>
          </a:p>
          <a:p>
            <a:r>
              <a:rPr lang="en-US" dirty="0" smtClean="0">
                <a:solidFill>
                  <a:schemeClr val="bg1"/>
                </a:solidFill>
              </a:rPr>
              <a:t>Dave Gillespie</a:t>
            </a:r>
          </a:p>
        </p:txBody>
      </p:sp>
      <p:sp>
        <p:nvSpPr>
          <p:cNvPr id="20" name="TextBox 19"/>
          <p:cNvSpPr txBox="1"/>
          <p:nvPr/>
        </p:nvSpPr>
        <p:spPr>
          <a:xfrm>
            <a:off x="4572000" y="3238500"/>
            <a:ext cx="4495800" cy="400110"/>
          </a:xfrm>
          <a:prstGeom prst="rect">
            <a:avLst/>
          </a:prstGeom>
          <a:noFill/>
        </p:spPr>
        <p:txBody>
          <a:bodyPr wrap="square" rtlCol="0">
            <a:spAutoFit/>
          </a:bodyPr>
          <a:lstStyle/>
          <a:p>
            <a:r>
              <a:rPr lang="en-US" sz="2000" b="1" dirty="0" smtClean="0">
                <a:solidFill>
                  <a:schemeClr val="bg1"/>
                </a:solidFill>
              </a:rPr>
              <a:t>Priest lake Fishery Advisory Committee</a:t>
            </a:r>
            <a:endParaRPr lang="en-US" sz="2000" b="1" dirty="0">
              <a:solidFill>
                <a:schemeClr val="bg1"/>
              </a:solidFill>
            </a:endParaRPr>
          </a:p>
        </p:txBody>
      </p:sp>
      <p:sp>
        <p:nvSpPr>
          <p:cNvPr id="21" name="TextBox 20"/>
          <p:cNvSpPr txBox="1"/>
          <p:nvPr/>
        </p:nvSpPr>
        <p:spPr>
          <a:xfrm>
            <a:off x="2362200" y="4572000"/>
            <a:ext cx="1828800" cy="369332"/>
          </a:xfrm>
          <a:prstGeom prst="rect">
            <a:avLst/>
          </a:prstGeom>
          <a:noFill/>
        </p:spPr>
        <p:txBody>
          <a:bodyPr wrap="square" rtlCol="0">
            <a:spAutoFit/>
          </a:bodyPr>
          <a:lstStyle/>
          <a:p>
            <a:r>
              <a:rPr lang="en-US" dirty="0" smtClean="0">
                <a:solidFill>
                  <a:schemeClr val="bg1"/>
                </a:solidFill>
              </a:rPr>
              <a:t>Jason Connor</a:t>
            </a:r>
            <a:endParaRPr lang="en-US" dirty="0">
              <a:solidFill>
                <a:schemeClr val="bg1"/>
              </a:solidFill>
            </a:endParaRPr>
          </a:p>
        </p:txBody>
      </p:sp>
    </p:spTree>
    <p:extLst>
      <p:ext uri="{BB962C8B-B14F-4D97-AF65-F5344CB8AC3E}">
        <p14:creationId xmlns:p14="http://schemas.microsoft.com/office/powerpoint/2010/main" val="2040315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Compass">
  <a:themeElements>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Compas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1247</TotalTime>
  <Words>1393</Words>
  <Application>Microsoft Office PowerPoint</Application>
  <PresentationFormat>On-screen Show (4:3)</PresentationFormat>
  <Paragraphs>200</Paragraphs>
  <Slides>29</Slides>
  <Notes>13</Notes>
  <HiddenSlides>0</HiddenSlides>
  <MMClips>0</MMClips>
  <ScaleCrop>false</ScaleCrop>
  <HeadingPairs>
    <vt:vector size="6" baseType="variant">
      <vt:variant>
        <vt:lpstr>Theme</vt:lpstr>
      </vt:variant>
      <vt:variant>
        <vt:i4>5</vt:i4>
      </vt:variant>
      <vt:variant>
        <vt:lpstr>Embedded OLE Servers</vt:lpstr>
      </vt:variant>
      <vt:variant>
        <vt:i4>1</vt:i4>
      </vt:variant>
      <vt:variant>
        <vt:lpstr>Slide Titles</vt:lpstr>
      </vt:variant>
      <vt:variant>
        <vt:i4>29</vt:i4>
      </vt:variant>
    </vt:vector>
  </HeadingPairs>
  <TitlesOfParts>
    <vt:vector size="35" baseType="lpstr">
      <vt:lpstr>Compass</vt:lpstr>
      <vt:lpstr>1_Office Theme</vt:lpstr>
      <vt:lpstr>2_Office Theme</vt:lpstr>
      <vt:lpstr>3_Office Theme</vt:lpstr>
      <vt:lpstr>4_Office Theme</vt:lpstr>
      <vt:lpstr>SPW 12.0 Graph</vt:lpstr>
      <vt:lpstr>PowerPoint Presentation</vt:lpstr>
      <vt:lpstr>History of Fishery</vt:lpstr>
      <vt:lpstr>Priest Lake Fishery - 1956 to 2003 </vt:lpstr>
      <vt:lpstr>PowerPoint Presentation</vt:lpstr>
      <vt:lpstr>Priest and Upper Priest Options</vt:lpstr>
      <vt:lpstr>PowerPoint Presentation</vt:lpstr>
      <vt:lpstr>Population Dynamics and Trophic Ecology of Lake Trout in Priest Lake</vt:lpstr>
      <vt:lpstr>1. Describe Lake Trout biology and population dynamics</vt:lpstr>
      <vt:lpstr>Methods</vt:lpstr>
      <vt:lpstr>Methods</vt:lpstr>
      <vt:lpstr>Age Distribution</vt:lpstr>
      <vt:lpstr>Length at Age</vt:lpstr>
      <vt:lpstr>Length at Age</vt:lpstr>
      <vt:lpstr>Body Condition</vt:lpstr>
      <vt:lpstr>Maturity Status</vt:lpstr>
      <vt:lpstr>Spawning</vt:lpstr>
      <vt:lpstr>Conclusions</vt:lpstr>
      <vt:lpstr>Conclusions</vt:lpstr>
      <vt:lpstr>Conclusions</vt:lpstr>
      <vt:lpstr>Overall Conclusions</vt:lpstr>
      <vt:lpstr>Angler Survey: 2013-14</vt:lpstr>
      <vt:lpstr>Angler Survey: 2013-14</vt:lpstr>
      <vt:lpstr>PowerPoint Presentation</vt:lpstr>
      <vt:lpstr>Kokanee Abundance: Acoustics Survey</vt:lpstr>
      <vt:lpstr>PowerPoint Presentation</vt:lpstr>
      <vt:lpstr>Lake Trout Angling Mortality Study</vt:lpstr>
      <vt:lpstr>Summary</vt:lpstr>
      <vt:lpstr>PowerPoint Presentation</vt:lpstr>
      <vt:lpstr>PowerPoint Presentation</vt:lpstr>
    </vt:vector>
  </TitlesOfParts>
  <Company>Department of Fish and Game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Ryan,Rob</dc:creator>
  <cp:lastModifiedBy>Dux,Andy</cp:lastModifiedBy>
  <cp:revision>66</cp:revision>
  <dcterms:created xsi:type="dcterms:W3CDTF">2015-05-12T16:23:34Z</dcterms:created>
  <dcterms:modified xsi:type="dcterms:W3CDTF">2015-09-17T14:54:44Z</dcterms:modified>
</cp:coreProperties>
</file>